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entuckydashboard_17437968064420/kentucky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DA4EFBC-3192-4083-B9C9-497368CEB0E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Kentucky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2C809C4-3C74-44E2-B350-4756DDA5162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4/5/2025 1:40:31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entucky dashboard" id="2" name="slide2">
            <a:extLst>
              <a:ext uri="{FF2B5EF4-FFF2-40B4-BE49-F238E27FC236}">
                <a16:creationId xmlns:a16="http://schemas.microsoft.com/office/drawing/2014/main" id="{36986D6A-9E03-45CF-B8F5-EB4E71FC75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090" y="415290"/>
            <a:ext cx="6179820" cy="6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2025-04-05T13:40:32Z</dcterms:created>
  <dcterms:modified xsi:type="dcterms:W3CDTF">2025-04-05T13:40:32Z</dcterms:modified>
</cp:coreProperties>
</file>