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entuckydashboard_17437968064420/kentucky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123CC62-7B82-4C8C-A593-13004E2B1A8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Kentucky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55B4C4-AA2D-4DED-9F9D-D359E205AE8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4/5/2025 1:47:28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ntucky sightings by month" id="2" name="slide2">
            <a:extLst>
              <a:ext uri="{FF2B5EF4-FFF2-40B4-BE49-F238E27FC236}">
                <a16:creationId xmlns:a16="http://schemas.microsoft.com/office/drawing/2014/main" id="{B20AF2CA-84B2-4F67-9390-5E6D941046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243840"/>
            <a:ext cx="423672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ntucky sightings by county" id="3" name="slide3">
            <a:extLst>
              <a:ext uri="{FF2B5EF4-FFF2-40B4-BE49-F238E27FC236}">
                <a16:creationId xmlns:a16="http://schemas.microsoft.com/office/drawing/2014/main" id="{935D5CCD-B3CB-43B3-ACDE-519EA167FB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243840"/>
            <a:ext cx="62788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ntucky dashboard" id="4" name="slide4">
            <a:extLst>
              <a:ext uri="{FF2B5EF4-FFF2-40B4-BE49-F238E27FC236}">
                <a16:creationId xmlns:a16="http://schemas.microsoft.com/office/drawing/2014/main" id="{AA26F0DF-E8C9-4470-9A87-57DF0828B6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415290"/>
            <a:ext cx="61798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2025-04-05T13:47:29Z</dcterms:created>
  <dcterms:modified xsi:type="dcterms:W3CDTF">2025-04-05T13:47:29Z</dcterms:modified>
</cp:coreProperties>
</file>