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MoviesDshboardfromhollywoodmoviessample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EBE0C74-0F52-4CF1-8A36-112E24C1BFC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Movies Dshboard from hollywood movies sample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8C93CE1-9071-41BE-B050-EE0EEBCDE5E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4/5/2025 1:43:29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Rated Films by Genre" id="2" name="slide2">
            <a:extLst>
              <a:ext uri="{FF2B5EF4-FFF2-40B4-BE49-F238E27FC236}">
                <a16:creationId xmlns:a16="http://schemas.microsoft.com/office/drawing/2014/main" id="{7008CD41-EE8B-4D8D-B0BE-D669457EE8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50" y="1912620"/>
            <a:ext cx="5981700" cy="303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vie Profitability." id="3" name="slide3">
            <a:extLst>
              <a:ext uri="{FF2B5EF4-FFF2-40B4-BE49-F238E27FC236}">
                <a16:creationId xmlns:a16="http://schemas.microsoft.com/office/drawing/2014/main" id="{00D71184-5701-41A4-B700-DF012C36AC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292" y="0"/>
            <a:ext cx="26834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ldwide Gross" id="4" name="slide4">
            <a:extLst>
              <a:ext uri="{FF2B5EF4-FFF2-40B4-BE49-F238E27FC236}">
                <a16:creationId xmlns:a16="http://schemas.microsoft.com/office/drawing/2014/main" id="{2316DD77-A357-4026-AD84-EE2E7483E2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2714"/>
            <a:ext cx="12192000" cy="511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5" name="slide5">
            <a:extLst>
              <a:ext uri="{FF2B5EF4-FFF2-40B4-BE49-F238E27FC236}">
                <a16:creationId xmlns:a16="http://schemas.microsoft.com/office/drawing/2014/main" id="{7C95ADE4-FAD6-4851-9877-6FC118A9BC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090" y="415290"/>
            <a:ext cx="6179820" cy="602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2025-04-05T13:43:29Z</dcterms:created>
  <dcterms:modified xsi:type="dcterms:W3CDTF">2025-04-05T13:43:29Z</dcterms:modified>
</cp:coreProperties>
</file>