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557F8-72F5-45BA-9AAD-C41C32EB0DC1}" v="30" dt="2023-06-04T12:04:31.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Pad Enterprise" userId="1da6715471b04c19" providerId="LiveId" clId="{2B9557F8-72F5-45BA-9AAD-C41C32EB0DC1}"/>
    <pc:docChg chg="undo custSel modSld">
      <pc:chgData name="GreenPad Enterprise" userId="1da6715471b04c19" providerId="LiveId" clId="{2B9557F8-72F5-45BA-9AAD-C41C32EB0DC1}" dt="2023-06-12T11:16:55.444" v="75" actId="1076"/>
      <pc:docMkLst>
        <pc:docMk/>
      </pc:docMkLst>
      <pc:sldChg chg="addSp delSp modSp mod">
        <pc:chgData name="GreenPad Enterprise" userId="1da6715471b04c19" providerId="LiveId" clId="{2B9557F8-72F5-45BA-9AAD-C41C32EB0DC1}" dt="2023-06-04T10:36:22.268" v="46" actId="26606"/>
        <pc:sldMkLst>
          <pc:docMk/>
          <pc:sldMk cId="783517505" sldId="256"/>
        </pc:sldMkLst>
        <pc:spChg chg="mod">
          <ac:chgData name="GreenPad Enterprise" userId="1da6715471b04c19" providerId="LiveId" clId="{2B9557F8-72F5-45BA-9AAD-C41C32EB0DC1}" dt="2023-06-04T10:36:22.268" v="46" actId="26606"/>
          <ac:spMkLst>
            <pc:docMk/>
            <pc:sldMk cId="783517505" sldId="256"/>
            <ac:spMk id="2" creationId="{FFD9BA8C-238A-D172-450C-688DAC63E319}"/>
          </ac:spMkLst>
        </pc:spChg>
        <pc:spChg chg="mod">
          <ac:chgData name="GreenPad Enterprise" userId="1da6715471b04c19" providerId="LiveId" clId="{2B9557F8-72F5-45BA-9AAD-C41C32EB0DC1}" dt="2023-06-04T10:36:22.268" v="46" actId="26606"/>
          <ac:spMkLst>
            <pc:docMk/>
            <pc:sldMk cId="783517505" sldId="256"/>
            <ac:spMk id="3" creationId="{8E663E52-05A5-3DB1-EBBA-4B9D1C4276E5}"/>
          </ac:spMkLst>
        </pc:spChg>
        <pc:spChg chg="add del">
          <ac:chgData name="GreenPad Enterprise" userId="1da6715471b04c19" providerId="LiveId" clId="{2B9557F8-72F5-45BA-9AAD-C41C32EB0DC1}" dt="2023-06-04T10:36:22.268" v="46" actId="26606"/>
          <ac:spMkLst>
            <pc:docMk/>
            <pc:sldMk cId="783517505" sldId="256"/>
            <ac:spMk id="28" creationId="{FFD48BC7-DC40-47DE-87EE-9F4B6ECB9ABB}"/>
          </ac:spMkLst>
        </pc:spChg>
        <pc:spChg chg="add del">
          <ac:chgData name="GreenPad Enterprise" userId="1da6715471b04c19" providerId="LiveId" clId="{2B9557F8-72F5-45BA-9AAD-C41C32EB0DC1}" dt="2023-06-04T10:36:22.268" v="46" actId="26606"/>
          <ac:spMkLst>
            <pc:docMk/>
            <pc:sldMk cId="783517505" sldId="256"/>
            <ac:spMk id="30" creationId="{E502BBC7-2C76-46F3-BC24-5985BC13DB88}"/>
          </ac:spMkLst>
        </pc:spChg>
        <pc:spChg chg="add del">
          <ac:chgData name="GreenPad Enterprise" userId="1da6715471b04c19" providerId="LiveId" clId="{2B9557F8-72F5-45BA-9AAD-C41C32EB0DC1}" dt="2023-06-04T10:36:22.268" v="46" actId="26606"/>
          <ac:spMkLst>
            <pc:docMk/>
            <pc:sldMk cId="783517505" sldId="256"/>
            <ac:spMk id="32" creationId="{C7F28D52-2A5F-4D23-81AE-7CB8B591C7AF}"/>
          </ac:spMkLst>
        </pc:spChg>
        <pc:spChg chg="add del">
          <ac:chgData name="GreenPad Enterprise" userId="1da6715471b04c19" providerId="LiveId" clId="{2B9557F8-72F5-45BA-9AAD-C41C32EB0DC1}" dt="2023-06-04T10:36:22.268" v="46" actId="26606"/>
          <ac:spMkLst>
            <pc:docMk/>
            <pc:sldMk cId="783517505" sldId="256"/>
            <ac:spMk id="34" creationId="{3629484E-3792-4B3D-89AD-7C8A1ED0E0D4}"/>
          </ac:spMkLst>
        </pc:spChg>
        <pc:spChg chg="add del">
          <ac:chgData name="GreenPad Enterprise" userId="1da6715471b04c19" providerId="LiveId" clId="{2B9557F8-72F5-45BA-9AAD-C41C32EB0DC1}" dt="2023-06-04T10:36:22.249" v="45" actId="26606"/>
          <ac:spMkLst>
            <pc:docMk/>
            <pc:sldMk cId="783517505" sldId="256"/>
            <ac:spMk id="39" creationId="{934F1179-B481-4F9E-BCA3-AFB972070F83}"/>
          </ac:spMkLst>
        </pc:spChg>
        <pc:spChg chg="add del">
          <ac:chgData name="GreenPad Enterprise" userId="1da6715471b04c19" providerId="LiveId" clId="{2B9557F8-72F5-45BA-9AAD-C41C32EB0DC1}" dt="2023-06-04T10:36:11.235" v="41" actId="26606"/>
          <ac:spMkLst>
            <pc:docMk/>
            <pc:sldMk cId="783517505" sldId="256"/>
            <ac:spMk id="40" creationId="{C1DD1A8A-57D5-4A81-AD04-532B043C5611}"/>
          </ac:spMkLst>
        </pc:spChg>
        <pc:spChg chg="add del">
          <ac:chgData name="GreenPad Enterprise" userId="1da6715471b04c19" providerId="LiveId" clId="{2B9557F8-72F5-45BA-9AAD-C41C32EB0DC1}" dt="2023-06-04T10:36:22.249" v="45" actId="26606"/>
          <ac:spMkLst>
            <pc:docMk/>
            <pc:sldMk cId="783517505" sldId="256"/>
            <ac:spMk id="41" creationId="{827DC2C4-B485-428A-BF4A-472D2967F47F}"/>
          </ac:spMkLst>
        </pc:spChg>
        <pc:spChg chg="add del">
          <ac:chgData name="GreenPad Enterprise" userId="1da6715471b04c19" providerId="LiveId" clId="{2B9557F8-72F5-45BA-9AAD-C41C32EB0DC1}" dt="2023-06-04T10:36:11.235" v="41" actId="26606"/>
          <ac:spMkLst>
            <pc:docMk/>
            <pc:sldMk cId="783517505" sldId="256"/>
            <ac:spMk id="42" creationId="{007891EC-4501-44ED-A8C8-B11B6DB767AB}"/>
          </ac:spMkLst>
        </pc:spChg>
        <pc:spChg chg="add del">
          <ac:chgData name="GreenPad Enterprise" userId="1da6715471b04c19" providerId="LiveId" clId="{2B9557F8-72F5-45BA-9AAD-C41C32EB0DC1}" dt="2023-06-04T10:36:22.249" v="45" actId="26606"/>
          <ac:spMkLst>
            <pc:docMk/>
            <pc:sldMk cId="783517505" sldId="256"/>
            <ac:spMk id="43" creationId="{EE04B5EB-F158-4507-90DD-BD23620C7CC9}"/>
          </ac:spMkLst>
        </pc:spChg>
        <pc:spChg chg="add del">
          <ac:chgData name="GreenPad Enterprise" userId="1da6715471b04c19" providerId="LiveId" clId="{2B9557F8-72F5-45BA-9AAD-C41C32EB0DC1}" dt="2023-06-04T10:36:13.844" v="43" actId="26606"/>
          <ac:spMkLst>
            <pc:docMk/>
            <pc:sldMk cId="783517505" sldId="256"/>
            <ac:spMk id="44" creationId="{C1DD1A8A-57D5-4A81-AD04-532B043C5611}"/>
          </ac:spMkLst>
        </pc:spChg>
        <pc:spChg chg="add del">
          <ac:chgData name="GreenPad Enterprise" userId="1da6715471b04c19" providerId="LiveId" clId="{2B9557F8-72F5-45BA-9AAD-C41C32EB0DC1}" dt="2023-06-04T10:36:13.844" v="43" actId="26606"/>
          <ac:spMkLst>
            <pc:docMk/>
            <pc:sldMk cId="783517505" sldId="256"/>
            <ac:spMk id="46" creationId="{007891EC-4501-44ED-A8C8-B11B6DB767AB}"/>
          </ac:spMkLst>
        </pc:spChg>
        <pc:spChg chg="add">
          <ac:chgData name="GreenPad Enterprise" userId="1da6715471b04c19" providerId="LiveId" clId="{2B9557F8-72F5-45BA-9AAD-C41C32EB0DC1}" dt="2023-06-04T10:36:22.268" v="46" actId="26606"/>
          <ac:spMkLst>
            <pc:docMk/>
            <pc:sldMk cId="783517505" sldId="256"/>
            <ac:spMk id="47" creationId="{EA804283-B929-4503-802F-4585376E2B42}"/>
          </ac:spMkLst>
        </pc:spChg>
        <pc:spChg chg="add">
          <ac:chgData name="GreenPad Enterprise" userId="1da6715471b04c19" providerId="LiveId" clId="{2B9557F8-72F5-45BA-9AAD-C41C32EB0DC1}" dt="2023-06-04T10:36:22.268" v="46" actId="26606"/>
          <ac:spMkLst>
            <pc:docMk/>
            <pc:sldMk cId="783517505" sldId="256"/>
            <ac:spMk id="48" creationId="{59EF30C2-29AC-4A0D-BC0A-A679CF113EDD}"/>
          </ac:spMkLst>
        </pc:spChg>
        <pc:spChg chg="add">
          <ac:chgData name="GreenPad Enterprise" userId="1da6715471b04c19" providerId="LiveId" clId="{2B9557F8-72F5-45BA-9AAD-C41C32EB0DC1}" dt="2023-06-04T10:36:22.268" v="46" actId="26606"/>
          <ac:spMkLst>
            <pc:docMk/>
            <pc:sldMk cId="783517505" sldId="256"/>
            <ac:spMk id="49" creationId="{AD3811F5-514E-49A4-B382-673ED228A4CC}"/>
          </ac:spMkLst>
        </pc:spChg>
        <pc:spChg chg="add">
          <ac:chgData name="GreenPad Enterprise" userId="1da6715471b04c19" providerId="LiveId" clId="{2B9557F8-72F5-45BA-9AAD-C41C32EB0DC1}" dt="2023-06-04T10:36:22.268" v="46" actId="26606"/>
          <ac:spMkLst>
            <pc:docMk/>
            <pc:sldMk cId="783517505" sldId="256"/>
            <ac:spMk id="50" creationId="{9C682A1A-5B2D-4111-BBD6-620165633E5B}"/>
          </ac:spMkLst>
        </pc:spChg>
        <pc:spChg chg="add">
          <ac:chgData name="GreenPad Enterprise" userId="1da6715471b04c19" providerId="LiveId" clId="{2B9557F8-72F5-45BA-9AAD-C41C32EB0DC1}" dt="2023-06-04T10:36:22.268" v="46" actId="26606"/>
          <ac:spMkLst>
            <pc:docMk/>
            <pc:sldMk cId="783517505" sldId="256"/>
            <ac:spMk id="51" creationId="{067AD921-1CEE-4C1B-9AA3-C66D908DDD14}"/>
          </ac:spMkLst>
        </pc:spChg>
        <pc:spChg chg="add">
          <ac:chgData name="GreenPad Enterprise" userId="1da6715471b04c19" providerId="LiveId" clId="{2B9557F8-72F5-45BA-9AAD-C41C32EB0DC1}" dt="2023-06-04T10:36:22.268" v="46" actId="26606"/>
          <ac:spMkLst>
            <pc:docMk/>
            <pc:sldMk cId="783517505" sldId="256"/>
            <ac:spMk id="53" creationId="{C36A08F5-3B56-47C5-A371-9187BE56E1E5}"/>
          </ac:spMkLst>
        </pc:spChg>
        <pc:spChg chg="add">
          <ac:chgData name="GreenPad Enterprise" userId="1da6715471b04c19" providerId="LiveId" clId="{2B9557F8-72F5-45BA-9AAD-C41C32EB0DC1}" dt="2023-06-04T10:36:22.268" v="46" actId="26606"/>
          <ac:spMkLst>
            <pc:docMk/>
            <pc:sldMk cId="783517505" sldId="256"/>
            <ac:spMk id="54" creationId="{A04F1504-431A-4D86-9091-AE7E4B33376B}"/>
          </ac:spMkLst>
        </pc:spChg>
        <pc:picChg chg="add del">
          <ac:chgData name="GreenPad Enterprise" userId="1da6715471b04c19" providerId="LiveId" clId="{2B9557F8-72F5-45BA-9AAD-C41C32EB0DC1}" dt="2023-06-04T10:36:11.235" v="41" actId="26606"/>
          <ac:picMkLst>
            <pc:docMk/>
            <pc:sldMk cId="783517505" sldId="256"/>
            <ac:picMk id="36" creationId="{13091255-870F-B017-D704-6A3D3DD25F36}"/>
          </ac:picMkLst>
        </pc:picChg>
        <pc:picChg chg="add del">
          <ac:chgData name="GreenPad Enterprise" userId="1da6715471b04c19" providerId="LiveId" clId="{2B9557F8-72F5-45BA-9AAD-C41C32EB0DC1}" dt="2023-06-04T10:36:13.844" v="43" actId="26606"/>
          <ac:picMkLst>
            <pc:docMk/>
            <pc:sldMk cId="783517505" sldId="256"/>
            <ac:picMk id="45" creationId="{BA7BEB90-E04D-B489-66B5-4FF952E72356}"/>
          </ac:picMkLst>
        </pc:picChg>
        <pc:cxnChg chg="add">
          <ac:chgData name="GreenPad Enterprise" userId="1da6715471b04c19" providerId="LiveId" clId="{2B9557F8-72F5-45BA-9AAD-C41C32EB0DC1}" dt="2023-06-04T10:36:22.268" v="46" actId="26606"/>
          <ac:cxnSpMkLst>
            <pc:docMk/>
            <pc:sldMk cId="783517505" sldId="256"/>
            <ac:cxnSpMk id="52" creationId="{266A0658-1CC4-4B0D-AAB7-A702286AFB03}"/>
          </ac:cxnSpMkLst>
        </pc:cxnChg>
      </pc:sldChg>
      <pc:sldChg chg="addSp delSp modSp mod">
        <pc:chgData name="GreenPad Enterprise" userId="1da6715471b04c19" providerId="LiveId" clId="{2B9557F8-72F5-45BA-9AAD-C41C32EB0DC1}" dt="2023-06-04T08:57:37.352" v="39" actId="26606"/>
        <pc:sldMkLst>
          <pc:docMk/>
          <pc:sldMk cId="1952654167" sldId="258"/>
        </pc:sldMkLst>
        <pc:spChg chg="mod">
          <ac:chgData name="GreenPad Enterprise" userId="1da6715471b04c19" providerId="LiveId" clId="{2B9557F8-72F5-45BA-9AAD-C41C32EB0DC1}" dt="2023-06-04T08:57:37.352" v="39" actId="26606"/>
          <ac:spMkLst>
            <pc:docMk/>
            <pc:sldMk cId="1952654167" sldId="258"/>
            <ac:spMk id="2" creationId="{D1D159C5-570B-A7A9-FDF2-37C2C6603931}"/>
          </ac:spMkLst>
        </pc:spChg>
        <pc:spChg chg="add del">
          <ac:chgData name="GreenPad Enterprise" userId="1da6715471b04c19" providerId="LiveId" clId="{2B9557F8-72F5-45BA-9AAD-C41C32EB0DC1}" dt="2023-06-04T08:57:37.341" v="38" actId="26606"/>
          <ac:spMkLst>
            <pc:docMk/>
            <pc:sldMk cId="1952654167" sldId="258"/>
            <ac:spMk id="7" creationId="{DCC231C8-C761-4B31-9B1C-C6D19248C6B3}"/>
          </ac:spMkLst>
        </pc:spChg>
        <pc:spChg chg="add">
          <ac:chgData name="GreenPad Enterprise" userId="1da6715471b04c19" providerId="LiveId" clId="{2B9557F8-72F5-45BA-9AAD-C41C32EB0DC1}" dt="2023-06-04T08:57:37.352" v="39" actId="26606"/>
          <ac:spMkLst>
            <pc:docMk/>
            <pc:sldMk cId="1952654167" sldId="258"/>
            <ac:spMk id="9" creationId="{6C4028FD-8BAA-4A19-BFDE-594D991B7552}"/>
          </ac:spMkLst>
        </pc:spChg>
        <pc:spChg chg="add del">
          <ac:chgData name="GreenPad Enterprise" userId="1da6715471b04c19" providerId="LiveId" clId="{2B9557F8-72F5-45BA-9AAD-C41C32EB0DC1}" dt="2023-06-04T08:57:27.354" v="34" actId="26606"/>
          <ac:spMkLst>
            <pc:docMk/>
            <pc:sldMk cId="1952654167" sldId="258"/>
            <ac:spMk id="10" creationId="{6C4028FD-8BAA-4A19-BFDE-594D991B7552}"/>
          </ac:spMkLst>
        </pc:spChg>
        <pc:spChg chg="add del">
          <ac:chgData name="GreenPad Enterprise" userId="1da6715471b04c19" providerId="LiveId" clId="{2B9557F8-72F5-45BA-9AAD-C41C32EB0DC1}" dt="2023-06-04T08:57:32.566" v="36" actId="26606"/>
          <ac:spMkLst>
            <pc:docMk/>
            <pc:sldMk cId="1952654167" sldId="258"/>
            <ac:spMk id="12" creationId="{DCC231C8-C761-4B31-9B1C-C6D19248C6B3}"/>
          </ac:spMkLst>
        </pc:spChg>
        <pc:graphicFrameChg chg="mod modGraphic">
          <ac:chgData name="GreenPad Enterprise" userId="1da6715471b04c19" providerId="LiveId" clId="{2B9557F8-72F5-45BA-9AAD-C41C32EB0DC1}" dt="2023-06-04T08:57:37.352" v="39" actId="26606"/>
          <ac:graphicFrameMkLst>
            <pc:docMk/>
            <pc:sldMk cId="1952654167" sldId="258"/>
            <ac:graphicFrameMk id="5" creationId="{17937C8B-136F-64EC-633A-E3D387553CCA}"/>
          </ac:graphicFrameMkLst>
        </pc:graphicFrameChg>
      </pc:sldChg>
      <pc:sldChg chg="addSp delSp modSp mod">
        <pc:chgData name="GreenPad Enterprise" userId="1da6715471b04c19" providerId="LiveId" clId="{2B9557F8-72F5-45BA-9AAD-C41C32EB0DC1}" dt="2023-06-12T11:16:55.444" v="75" actId="1076"/>
        <pc:sldMkLst>
          <pc:docMk/>
          <pc:sldMk cId="2900714617" sldId="259"/>
        </pc:sldMkLst>
        <pc:spChg chg="mod">
          <ac:chgData name="GreenPad Enterprise" userId="1da6715471b04c19" providerId="LiveId" clId="{2B9557F8-72F5-45BA-9AAD-C41C32EB0DC1}" dt="2023-06-04T13:02:50.838" v="72" actId="1076"/>
          <ac:spMkLst>
            <pc:docMk/>
            <pc:sldMk cId="2900714617" sldId="259"/>
            <ac:spMk id="2" creationId="{077A1FA1-5599-C30E-14E1-DDC6A6F29BE2}"/>
          </ac:spMkLst>
        </pc:spChg>
        <pc:spChg chg="mod ord">
          <ac:chgData name="GreenPad Enterprise" userId="1da6715471b04c19" providerId="LiveId" clId="{2B9557F8-72F5-45BA-9AAD-C41C32EB0DC1}" dt="2023-06-12T11:14:19.641" v="74" actId="20577"/>
          <ac:spMkLst>
            <pc:docMk/>
            <pc:sldMk cId="2900714617" sldId="259"/>
            <ac:spMk id="3" creationId="{05C72573-15B6-210D-995D-4F7EF73C3F8C}"/>
          </ac:spMkLst>
        </pc:spChg>
        <pc:spChg chg="add del">
          <ac:chgData name="GreenPad Enterprise" userId="1da6715471b04c19" providerId="LiveId" clId="{2B9557F8-72F5-45BA-9AAD-C41C32EB0DC1}" dt="2023-06-04T12:04:33.934" v="69" actId="26606"/>
          <ac:spMkLst>
            <pc:docMk/>
            <pc:sldMk cId="2900714617" sldId="259"/>
            <ac:spMk id="19" creationId="{8D1AA55E-40D5-461B-A5A8-4AE8AAB71B08}"/>
          </ac:spMkLst>
        </pc:spChg>
        <pc:spChg chg="add del">
          <ac:chgData name="GreenPad Enterprise" userId="1da6715471b04c19" providerId="LiveId" clId="{2B9557F8-72F5-45BA-9AAD-C41C32EB0DC1}" dt="2023-06-04T12:04:33.934" v="69" actId="26606"/>
          <ac:spMkLst>
            <pc:docMk/>
            <pc:sldMk cId="2900714617" sldId="259"/>
            <ac:spMk id="23" creationId="{6CB927A4-E432-4310-9CD5-E89FF5063179}"/>
          </ac:spMkLst>
        </pc:spChg>
        <pc:spChg chg="add del">
          <ac:chgData name="GreenPad Enterprise" userId="1da6715471b04c19" providerId="LiveId" clId="{2B9557F8-72F5-45BA-9AAD-C41C32EB0DC1}" dt="2023-06-04T12:04:33.934" v="69" actId="26606"/>
          <ac:spMkLst>
            <pc:docMk/>
            <pc:sldMk cId="2900714617" sldId="259"/>
            <ac:spMk id="25" creationId="{E3020543-B24B-4EC4-8FFC-8DD88EEA91A8}"/>
          </ac:spMkLst>
        </pc:spChg>
        <pc:spChg chg="add">
          <ac:chgData name="GreenPad Enterprise" userId="1da6715471b04c19" providerId="LiveId" clId="{2B9557F8-72F5-45BA-9AAD-C41C32EB0DC1}" dt="2023-06-04T12:04:33.934" v="69" actId="26606"/>
          <ac:spMkLst>
            <pc:docMk/>
            <pc:sldMk cId="2900714617" sldId="259"/>
            <ac:spMk id="27" creationId="{45D37F4E-DDB4-456B-97E0-9937730A039F}"/>
          </ac:spMkLst>
        </pc:spChg>
        <pc:spChg chg="add">
          <ac:chgData name="GreenPad Enterprise" userId="1da6715471b04c19" providerId="LiveId" clId="{2B9557F8-72F5-45BA-9AAD-C41C32EB0DC1}" dt="2023-06-04T12:04:33.934" v="69" actId="26606"/>
          <ac:spMkLst>
            <pc:docMk/>
            <pc:sldMk cId="2900714617" sldId="259"/>
            <ac:spMk id="28" creationId="{B2DD41CD-8F47-4F56-AD12-4E2FF7696987}"/>
          </ac:spMkLst>
        </pc:spChg>
        <pc:spChg chg="add del">
          <ac:chgData name="GreenPad Enterprise" userId="1da6715471b04c19" providerId="LiveId" clId="{2B9557F8-72F5-45BA-9AAD-C41C32EB0DC1}" dt="2023-06-04T12:04:06.259" v="62" actId="26606"/>
          <ac:spMkLst>
            <pc:docMk/>
            <pc:sldMk cId="2900714617" sldId="259"/>
            <ac:spMk id="30" creationId="{C4285719-470E-454C-AF62-8323075F1F5B}"/>
          </ac:spMkLst>
        </pc:spChg>
        <pc:spChg chg="add del">
          <ac:chgData name="GreenPad Enterprise" userId="1da6715471b04c19" providerId="LiveId" clId="{2B9557F8-72F5-45BA-9AAD-C41C32EB0DC1}" dt="2023-06-04T12:04:06.259" v="62" actId="26606"/>
          <ac:spMkLst>
            <pc:docMk/>
            <pc:sldMk cId="2900714617" sldId="259"/>
            <ac:spMk id="32" creationId="{CD9FE4EF-C4D8-49A0-B2FF-81D8DB7D8A24}"/>
          </ac:spMkLst>
        </pc:spChg>
        <pc:spChg chg="add del">
          <ac:chgData name="GreenPad Enterprise" userId="1da6715471b04c19" providerId="LiveId" clId="{2B9557F8-72F5-45BA-9AAD-C41C32EB0DC1}" dt="2023-06-04T12:04:06.259" v="62" actId="26606"/>
          <ac:spMkLst>
            <pc:docMk/>
            <pc:sldMk cId="2900714617" sldId="259"/>
            <ac:spMk id="34" creationId="{4300840D-0A0B-4512-BACA-B439D5B9C57C}"/>
          </ac:spMkLst>
        </pc:spChg>
        <pc:spChg chg="add del">
          <ac:chgData name="GreenPad Enterprise" userId="1da6715471b04c19" providerId="LiveId" clId="{2B9557F8-72F5-45BA-9AAD-C41C32EB0DC1}" dt="2023-06-04T12:04:06.259" v="62" actId="26606"/>
          <ac:spMkLst>
            <pc:docMk/>
            <pc:sldMk cId="2900714617" sldId="259"/>
            <ac:spMk id="36" creationId="{D2B78728-A580-49A7-84F9-6EF6F583ADE0}"/>
          </ac:spMkLst>
        </pc:spChg>
        <pc:spChg chg="add del">
          <ac:chgData name="GreenPad Enterprise" userId="1da6715471b04c19" providerId="LiveId" clId="{2B9557F8-72F5-45BA-9AAD-C41C32EB0DC1}" dt="2023-06-04T12:04:06.259" v="62" actId="26606"/>
          <ac:spMkLst>
            <pc:docMk/>
            <pc:sldMk cId="2900714617" sldId="259"/>
            <ac:spMk id="38" creationId="{38FAA1A1-D861-433F-88FA-1E9D6FD31D11}"/>
          </ac:spMkLst>
        </pc:spChg>
        <pc:spChg chg="add del">
          <ac:chgData name="GreenPad Enterprise" userId="1da6715471b04c19" providerId="LiveId" clId="{2B9557F8-72F5-45BA-9AAD-C41C32EB0DC1}" dt="2023-06-04T12:04:06.259" v="62" actId="26606"/>
          <ac:spMkLst>
            <pc:docMk/>
            <pc:sldMk cId="2900714617" sldId="259"/>
            <ac:spMk id="40" creationId="{8D71EDA1-87BF-4D5D-AB79-F346FD19278A}"/>
          </ac:spMkLst>
        </pc:spChg>
        <pc:spChg chg="add del">
          <ac:chgData name="GreenPad Enterprise" userId="1da6715471b04c19" providerId="LiveId" clId="{2B9557F8-72F5-45BA-9AAD-C41C32EB0DC1}" dt="2023-06-04T12:04:07.492" v="64" actId="26606"/>
          <ac:spMkLst>
            <pc:docMk/>
            <pc:sldMk cId="2900714617" sldId="259"/>
            <ac:spMk id="42" creationId="{3346177D-ADC4-4968-B747-5CFCD390B5B9}"/>
          </ac:spMkLst>
        </pc:spChg>
        <pc:spChg chg="add del">
          <ac:chgData name="GreenPad Enterprise" userId="1da6715471b04c19" providerId="LiveId" clId="{2B9557F8-72F5-45BA-9AAD-C41C32EB0DC1}" dt="2023-06-04T12:04:07.492" v="64" actId="26606"/>
          <ac:spMkLst>
            <pc:docMk/>
            <pc:sldMk cId="2900714617" sldId="259"/>
            <ac:spMk id="43" creationId="{0844A943-BF79-4FEA-ABB1-3BD54D236606}"/>
          </ac:spMkLst>
        </pc:spChg>
        <pc:spChg chg="add del">
          <ac:chgData name="GreenPad Enterprise" userId="1da6715471b04c19" providerId="LiveId" clId="{2B9557F8-72F5-45BA-9AAD-C41C32EB0DC1}" dt="2023-06-04T12:04:07.492" v="64" actId="26606"/>
          <ac:spMkLst>
            <pc:docMk/>
            <pc:sldMk cId="2900714617" sldId="259"/>
            <ac:spMk id="44" creationId="{6437CC72-F4A8-4DC3-AFAB-D22C482C8100}"/>
          </ac:spMkLst>
        </pc:spChg>
        <pc:spChg chg="add del">
          <ac:chgData name="GreenPad Enterprise" userId="1da6715471b04c19" providerId="LiveId" clId="{2B9557F8-72F5-45BA-9AAD-C41C32EB0DC1}" dt="2023-06-04T12:04:25.076" v="66" actId="26606"/>
          <ac:spMkLst>
            <pc:docMk/>
            <pc:sldMk cId="2900714617" sldId="259"/>
            <ac:spMk id="46" creationId="{C4285719-470E-454C-AF62-8323075F1F5B}"/>
          </ac:spMkLst>
        </pc:spChg>
        <pc:spChg chg="add del">
          <ac:chgData name="GreenPad Enterprise" userId="1da6715471b04c19" providerId="LiveId" clId="{2B9557F8-72F5-45BA-9AAD-C41C32EB0DC1}" dt="2023-06-04T12:04:25.076" v="66" actId="26606"/>
          <ac:spMkLst>
            <pc:docMk/>
            <pc:sldMk cId="2900714617" sldId="259"/>
            <ac:spMk id="47" creationId="{CD9FE4EF-C4D8-49A0-B2FF-81D8DB7D8A24}"/>
          </ac:spMkLst>
        </pc:spChg>
        <pc:spChg chg="add del">
          <ac:chgData name="GreenPad Enterprise" userId="1da6715471b04c19" providerId="LiveId" clId="{2B9557F8-72F5-45BA-9AAD-C41C32EB0DC1}" dt="2023-06-04T12:04:25.076" v="66" actId="26606"/>
          <ac:spMkLst>
            <pc:docMk/>
            <pc:sldMk cId="2900714617" sldId="259"/>
            <ac:spMk id="48" creationId="{4300840D-0A0B-4512-BACA-B439D5B9C57C}"/>
          </ac:spMkLst>
        </pc:spChg>
        <pc:spChg chg="add del">
          <ac:chgData name="GreenPad Enterprise" userId="1da6715471b04c19" providerId="LiveId" clId="{2B9557F8-72F5-45BA-9AAD-C41C32EB0DC1}" dt="2023-06-04T12:04:25.076" v="66" actId="26606"/>
          <ac:spMkLst>
            <pc:docMk/>
            <pc:sldMk cId="2900714617" sldId="259"/>
            <ac:spMk id="49" creationId="{D2B78728-A580-49A7-84F9-6EF6F583ADE0}"/>
          </ac:spMkLst>
        </pc:spChg>
        <pc:spChg chg="add del">
          <ac:chgData name="GreenPad Enterprise" userId="1da6715471b04c19" providerId="LiveId" clId="{2B9557F8-72F5-45BA-9AAD-C41C32EB0DC1}" dt="2023-06-04T12:04:25.076" v="66" actId="26606"/>
          <ac:spMkLst>
            <pc:docMk/>
            <pc:sldMk cId="2900714617" sldId="259"/>
            <ac:spMk id="50" creationId="{38FAA1A1-D861-433F-88FA-1E9D6FD31D11}"/>
          </ac:spMkLst>
        </pc:spChg>
        <pc:spChg chg="add del">
          <ac:chgData name="GreenPad Enterprise" userId="1da6715471b04c19" providerId="LiveId" clId="{2B9557F8-72F5-45BA-9AAD-C41C32EB0DC1}" dt="2023-06-04T12:04:25.076" v="66" actId="26606"/>
          <ac:spMkLst>
            <pc:docMk/>
            <pc:sldMk cId="2900714617" sldId="259"/>
            <ac:spMk id="51" creationId="{8D71EDA1-87BF-4D5D-AB79-F346FD19278A}"/>
          </ac:spMkLst>
        </pc:spChg>
        <pc:picChg chg="add mod">
          <ac:chgData name="GreenPad Enterprise" userId="1da6715471b04c19" providerId="LiveId" clId="{2B9557F8-72F5-45BA-9AAD-C41C32EB0DC1}" dt="2023-06-12T11:16:55.444" v="75" actId="1076"/>
          <ac:picMkLst>
            <pc:docMk/>
            <pc:sldMk cId="2900714617" sldId="259"/>
            <ac:picMk id="4" creationId="{242FC730-AADA-1E18-35E0-9B0C5A86E1B3}"/>
          </ac:picMkLst>
        </pc:picChg>
        <pc:picChg chg="del mod">
          <ac:chgData name="GreenPad Enterprise" userId="1da6715471b04c19" providerId="LiveId" clId="{2B9557F8-72F5-45BA-9AAD-C41C32EB0DC1}" dt="2023-06-04T12:04:29.885" v="67" actId="478"/>
          <ac:picMkLst>
            <pc:docMk/>
            <pc:sldMk cId="2900714617" sldId="259"/>
            <ac:picMk id="7" creationId="{FE08B231-4734-BF7A-177C-B5F1E543AE9C}"/>
          </ac:picMkLst>
        </pc:picChg>
        <pc:cxnChg chg="add del">
          <ac:chgData name="GreenPad Enterprise" userId="1da6715471b04c19" providerId="LiveId" clId="{2B9557F8-72F5-45BA-9AAD-C41C32EB0DC1}" dt="2023-06-04T12:04:33.934" v="69" actId="26606"/>
          <ac:cxnSpMkLst>
            <pc:docMk/>
            <pc:sldMk cId="2900714617" sldId="259"/>
            <ac:cxnSpMk id="21" creationId="{7EB498BD-8089-4626-91EA-4978EBEF535E}"/>
          </ac:cxnSpMkLst>
        </pc:cxnChg>
      </pc:sldChg>
      <pc:sldChg chg="addSp delSp modSp mod">
        <pc:chgData name="GreenPad Enterprise" userId="1da6715471b04c19" providerId="LiveId" clId="{2B9557F8-72F5-45BA-9AAD-C41C32EB0DC1}" dt="2023-06-04T10:37:52.088" v="60" actId="27614"/>
        <pc:sldMkLst>
          <pc:docMk/>
          <pc:sldMk cId="2686732307" sldId="260"/>
        </pc:sldMkLst>
        <pc:spChg chg="mod">
          <ac:chgData name="GreenPad Enterprise" userId="1da6715471b04c19" providerId="LiveId" clId="{2B9557F8-72F5-45BA-9AAD-C41C32EB0DC1}" dt="2023-06-04T10:37:39.264" v="59" actId="26606"/>
          <ac:spMkLst>
            <pc:docMk/>
            <pc:sldMk cId="2686732307" sldId="260"/>
            <ac:spMk id="2" creationId="{E23B581A-6CF6-E6EF-7A78-2B95D8D24143}"/>
          </ac:spMkLst>
        </pc:spChg>
        <pc:spChg chg="mod">
          <ac:chgData name="GreenPad Enterprise" userId="1da6715471b04c19" providerId="LiveId" clId="{2B9557F8-72F5-45BA-9AAD-C41C32EB0DC1}" dt="2023-06-04T10:37:39.264" v="59" actId="26606"/>
          <ac:spMkLst>
            <pc:docMk/>
            <pc:sldMk cId="2686732307" sldId="260"/>
            <ac:spMk id="3" creationId="{14FD8FFB-F852-5657-1D95-78829A352033}"/>
          </ac:spMkLst>
        </pc:spChg>
        <pc:spChg chg="add del">
          <ac:chgData name="GreenPad Enterprise" userId="1da6715471b04c19" providerId="LiveId" clId="{2B9557F8-72F5-45BA-9AAD-C41C32EB0DC1}" dt="2023-06-04T10:37:39.264" v="59" actId="26606"/>
          <ac:spMkLst>
            <pc:docMk/>
            <pc:sldMk cId="2686732307" sldId="260"/>
            <ac:spMk id="9" creationId="{8D1AA55E-40D5-461B-A5A8-4AE8AAB71B08}"/>
          </ac:spMkLst>
        </pc:spChg>
        <pc:spChg chg="add del">
          <ac:chgData name="GreenPad Enterprise" userId="1da6715471b04c19" providerId="LiveId" clId="{2B9557F8-72F5-45BA-9AAD-C41C32EB0DC1}" dt="2023-06-04T10:37:39.264" v="59" actId="26606"/>
          <ac:spMkLst>
            <pc:docMk/>
            <pc:sldMk cId="2686732307" sldId="260"/>
            <ac:spMk id="13" creationId="{6CB927A4-E432-4310-9CD5-E89FF5063179}"/>
          </ac:spMkLst>
        </pc:spChg>
        <pc:spChg chg="add del">
          <ac:chgData name="GreenPad Enterprise" userId="1da6715471b04c19" providerId="LiveId" clId="{2B9557F8-72F5-45BA-9AAD-C41C32EB0DC1}" dt="2023-06-04T10:37:39.264" v="59" actId="26606"/>
          <ac:spMkLst>
            <pc:docMk/>
            <pc:sldMk cId="2686732307" sldId="260"/>
            <ac:spMk id="15" creationId="{E3020543-B24B-4EC4-8FFC-8DD88EEA91A8}"/>
          </ac:spMkLst>
        </pc:spChg>
        <pc:spChg chg="add del">
          <ac:chgData name="GreenPad Enterprise" userId="1da6715471b04c19" providerId="LiveId" clId="{2B9557F8-72F5-45BA-9AAD-C41C32EB0DC1}" dt="2023-06-04T10:37:07.758" v="48" actId="26606"/>
          <ac:spMkLst>
            <pc:docMk/>
            <pc:sldMk cId="2686732307" sldId="260"/>
            <ac:spMk id="20" creationId="{04812C46-200A-4DEB-A05E-3ED6C68C2387}"/>
          </ac:spMkLst>
        </pc:spChg>
        <pc:spChg chg="add del">
          <ac:chgData name="GreenPad Enterprise" userId="1da6715471b04c19" providerId="LiveId" clId="{2B9557F8-72F5-45BA-9AAD-C41C32EB0DC1}" dt="2023-06-04T10:37:07.758" v="48" actId="26606"/>
          <ac:spMkLst>
            <pc:docMk/>
            <pc:sldMk cId="2686732307" sldId="260"/>
            <ac:spMk id="22" creationId="{D1EA859B-E555-4109-94F3-6700E046E008}"/>
          </ac:spMkLst>
        </pc:spChg>
        <pc:spChg chg="add del">
          <ac:chgData name="GreenPad Enterprise" userId="1da6715471b04c19" providerId="LiveId" clId="{2B9557F8-72F5-45BA-9AAD-C41C32EB0DC1}" dt="2023-06-04T10:37:14.729" v="50" actId="26606"/>
          <ac:spMkLst>
            <pc:docMk/>
            <pc:sldMk cId="2686732307" sldId="260"/>
            <ac:spMk id="24" creationId="{49B530FE-A87D-41A0-A920-ADC6539EAA44}"/>
          </ac:spMkLst>
        </pc:spChg>
        <pc:spChg chg="add del">
          <ac:chgData name="GreenPad Enterprise" userId="1da6715471b04c19" providerId="LiveId" clId="{2B9557F8-72F5-45BA-9AAD-C41C32EB0DC1}" dt="2023-06-04T10:37:14.729" v="50" actId="26606"/>
          <ac:spMkLst>
            <pc:docMk/>
            <pc:sldMk cId="2686732307" sldId="260"/>
            <ac:spMk id="25" creationId="{7B831B6F-405A-4B47-B9BB-5CA88F285844}"/>
          </ac:spMkLst>
        </pc:spChg>
        <pc:spChg chg="add del">
          <ac:chgData name="GreenPad Enterprise" userId="1da6715471b04c19" providerId="LiveId" clId="{2B9557F8-72F5-45BA-9AAD-C41C32EB0DC1}" dt="2023-06-04T10:37:14.729" v="50" actId="26606"/>
          <ac:spMkLst>
            <pc:docMk/>
            <pc:sldMk cId="2686732307" sldId="260"/>
            <ac:spMk id="26" creationId="{15109354-9C5D-4F8C-B0E6-D1043C7BF20A}"/>
          </ac:spMkLst>
        </pc:spChg>
        <pc:spChg chg="add del">
          <ac:chgData name="GreenPad Enterprise" userId="1da6715471b04c19" providerId="LiveId" clId="{2B9557F8-72F5-45BA-9AAD-C41C32EB0DC1}" dt="2023-06-04T10:37:19.437" v="52" actId="26606"/>
          <ac:spMkLst>
            <pc:docMk/>
            <pc:sldMk cId="2686732307" sldId="260"/>
            <ac:spMk id="28" creationId="{04812C46-200A-4DEB-A05E-3ED6C68C2387}"/>
          </ac:spMkLst>
        </pc:spChg>
        <pc:spChg chg="add del">
          <ac:chgData name="GreenPad Enterprise" userId="1da6715471b04c19" providerId="LiveId" clId="{2B9557F8-72F5-45BA-9AAD-C41C32EB0DC1}" dt="2023-06-04T10:37:19.437" v="52" actId="26606"/>
          <ac:spMkLst>
            <pc:docMk/>
            <pc:sldMk cId="2686732307" sldId="260"/>
            <ac:spMk id="29" creationId="{D1EA859B-E555-4109-94F3-6700E046E008}"/>
          </ac:spMkLst>
        </pc:spChg>
        <pc:spChg chg="add del">
          <ac:chgData name="GreenPad Enterprise" userId="1da6715471b04c19" providerId="LiveId" clId="{2B9557F8-72F5-45BA-9AAD-C41C32EB0DC1}" dt="2023-06-04T10:37:21.822" v="54" actId="26606"/>
          <ac:spMkLst>
            <pc:docMk/>
            <pc:sldMk cId="2686732307" sldId="260"/>
            <ac:spMk id="31" creationId="{7B831B6F-405A-4B47-B9BB-5CA88F285844}"/>
          </ac:spMkLst>
        </pc:spChg>
        <pc:spChg chg="add del">
          <ac:chgData name="GreenPad Enterprise" userId="1da6715471b04c19" providerId="LiveId" clId="{2B9557F8-72F5-45BA-9AAD-C41C32EB0DC1}" dt="2023-06-04T10:37:21.822" v="54" actId="26606"/>
          <ac:spMkLst>
            <pc:docMk/>
            <pc:sldMk cId="2686732307" sldId="260"/>
            <ac:spMk id="32" creationId="{15109354-9C5D-4F8C-B0E6-D1043C7BF20A}"/>
          </ac:spMkLst>
        </pc:spChg>
        <pc:spChg chg="add del">
          <ac:chgData name="GreenPad Enterprise" userId="1da6715471b04c19" providerId="LiveId" clId="{2B9557F8-72F5-45BA-9AAD-C41C32EB0DC1}" dt="2023-06-04T10:37:21.822" v="54" actId="26606"/>
          <ac:spMkLst>
            <pc:docMk/>
            <pc:sldMk cId="2686732307" sldId="260"/>
            <ac:spMk id="33" creationId="{49B530FE-A87D-41A0-A920-ADC6539EAA44}"/>
          </ac:spMkLst>
        </pc:spChg>
        <pc:spChg chg="add del">
          <ac:chgData name="GreenPad Enterprise" userId="1da6715471b04c19" providerId="LiveId" clId="{2B9557F8-72F5-45BA-9AAD-C41C32EB0DC1}" dt="2023-06-04T10:37:23.604" v="56" actId="26606"/>
          <ac:spMkLst>
            <pc:docMk/>
            <pc:sldMk cId="2686732307" sldId="260"/>
            <ac:spMk id="35" creationId="{04812C46-200A-4DEB-A05E-3ED6C68C2387}"/>
          </ac:spMkLst>
        </pc:spChg>
        <pc:spChg chg="add del">
          <ac:chgData name="GreenPad Enterprise" userId="1da6715471b04c19" providerId="LiveId" clId="{2B9557F8-72F5-45BA-9AAD-C41C32EB0DC1}" dt="2023-06-04T10:37:23.604" v="56" actId="26606"/>
          <ac:spMkLst>
            <pc:docMk/>
            <pc:sldMk cId="2686732307" sldId="260"/>
            <ac:spMk id="36" creationId="{D1EA859B-E555-4109-94F3-6700E046E008}"/>
          </ac:spMkLst>
        </pc:spChg>
        <pc:spChg chg="add del">
          <ac:chgData name="GreenPad Enterprise" userId="1da6715471b04c19" providerId="LiveId" clId="{2B9557F8-72F5-45BA-9AAD-C41C32EB0DC1}" dt="2023-06-04T10:37:39.251" v="58" actId="26606"/>
          <ac:spMkLst>
            <pc:docMk/>
            <pc:sldMk cId="2686732307" sldId="260"/>
            <ac:spMk id="38" creationId="{7B831B6F-405A-4B47-B9BB-5CA88F285844}"/>
          </ac:spMkLst>
        </pc:spChg>
        <pc:spChg chg="add del">
          <ac:chgData name="GreenPad Enterprise" userId="1da6715471b04c19" providerId="LiveId" clId="{2B9557F8-72F5-45BA-9AAD-C41C32EB0DC1}" dt="2023-06-04T10:37:39.251" v="58" actId="26606"/>
          <ac:spMkLst>
            <pc:docMk/>
            <pc:sldMk cId="2686732307" sldId="260"/>
            <ac:spMk id="39" creationId="{15109354-9C5D-4F8C-B0E6-D1043C7BF20A}"/>
          </ac:spMkLst>
        </pc:spChg>
        <pc:spChg chg="add del">
          <ac:chgData name="GreenPad Enterprise" userId="1da6715471b04c19" providerId="LiveId" clId="{2B9557F8-72F5-45BA-9AAD-C41C32EB0DC1}" dt="2023-06-04T10:37:39.251" v="58" actId="26606"/>
          <ac:spMkLst>
            <pc:docMk/>
            <pc:sldMk cId="2686732307" sldId="260"/>
            <ac:spMk id="40" creationId="{49B530FE-A87D-41A0-A920-ADC6539EAA44}"/>
          </ac:spMkLst>
        </pc:spChg>
        <pc:spChg chg="add">
          <ac:chgData name="GreenPad Enterprise" userId="1da6715471b04c19" providerId="LiveId" clId="{2B9557F8-72F5-45BA-9AAD-C41C32EB0DC1}" dt="2023-06-04T10:37:39.264" v="59" actId="26606"/>
          <ac:spMkLst>
            <pc:docMk/>
            <pc:sldMk cId="2686732307" sldId="260"/>
            <ac:spMk id="42" creationId="{04812C46-200A-4DEB-A05E-3ED6C68C2387}"/>
          </ac:spMkLst>
        </pc:spChg>
        <pc:spChg chg="add">
          <ac:chgData name="GreenPad Enterprise" userId="1da6715471b04c19" providerId="LiveId" clId="{2B9557F8-72F5-45BA-9AAD-C41C32EB0DC1}" dt="2023-06-04T10:37:39.264" v="59" actId="26606"/>
          <ac:spMkLst>
            <pc:docMk/>
            <pc:sldMk cId="2686732307" sldId="260"/>
            <ac:spMk id="43" creationId="{D1EA859B-E555-4109-94F3-6700E046E008}"/>
          </ac:spMkLst>
        </pc:spChg>
        <pc:picChg chg="mod ord">
          <ac:chgData name="GreenPad Enterprise" userId="1da6715471b04c19" providerId="LiveId" clId="{2B9557F8-72F5-45BA-9AAD-C41C32EB0DC1}" dt="2023-06-04T10:37:52.088" v="60" actId="27614"/>
          <ac:picMkLst>
            <pc:docMk/>
            <pc:sldMk cId="2686732307" sldId="260"/>
            <ac:picMk id="4" creationId="{9185F678-C900-BEE3-0DB9-1E8DCA0A3C54}"/>
          </ac:picMkLst>
        </pc:picChg>
        <pc:cxnChg chg="add del">
          <ac:chgData name="GreenPad Enterprise" userId="1da6715471b04c19" providerId="LiveId" clId="{2B9557F8-72F5-45BA-9AAD-C41C32EB0DC1}" dt="2023-06-04T10:37:39.264" v="59" actId="26606"/>
          <ac:cxnSpMkLst>
            <pc:docMk/>
            <pc:sldMk cId="2686732307" sldId="260"/>
            <ac:cxnSpMk id="11" creationId="{7EB498BD-8089-4626-91EA-4978EBEF535E}"/>
          </ac:cxnSpMkLst>
        </pc:cxnChg>
      </pc:sldChg>
      <pc:sldChg chg="modSp mod">
        <pc:chgData name="GreenPad Enterprise" userId="1da6715471b04c19" providerId="LiveId" clId="{2B9557F8-72F5-45BA-9AAD-C41C32EB0DC1}" dt="2023-05-26T23:24:22.196" v="32" actId="5793"/>
        <pc:sldMkLst>
          <pc:docMk/>
          <pc:sldMk cId="2265290809" sldId="262"/>
        </pc:sldMkLst>
        <pc:spChg chg="mod">
          <ac:chgData name="GreenPad Enterprise" userId="1da6715471b04c19" providerId="LiveId" clId="{2B9557F8-72F5-45BA-9AAD-C41C32EB0DC1}" dt="2023-05-26T23:24:22.196" v="32" actId="5793"/>
          <ac:spMkLst>
            <pc:docMk/>
            <pc:sldMk cId="2265290809" sldId="262"/>
            <ac:spMk id="3" creationId="{1209A44E-2A40-D0E8-C6F9-54EBF2117DA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700DE-3E4E-47F9-9F3B-383D08515ADA}"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13000419-2EC1-4CBC-AA29-2B7BDF89FCA4}">
      <dgm:prSet/>
      <dgm:spPr/>
      <dgm:t>
        <a:bodyPr/>
        <a:lstStyle/>
        <a:p>
          <a:r>
            <a:rPr lang="en-GB" dirty="0"/>
            <a:t>Welcome to the first module of the Workplace Net Zero Management Programme Series. In this module, you will learn the following:</a:t>
          </a:r>
          <a:endParaRPr lang="en-US" dirty="0"/>
        </a:p>
      </dgm:t>
    </dgm:pt>
    <dgm:pt modelId="{42CE412B-1CD4-4A4F-84E5-431545B48982}" type="parTrans" cxnId="{103F3889-40CA-4726-BEB8-8F2F6ED1AE1E}">
      <dgm:prSet/>
      <dgm:spPr/>
      <dgm:t>
        <a:bodyPr/>
        <a:lstStyle/>
        <a:p>
          <a:endParaRPr lang="en-US"/>
        </a:p>
      </dgm:t>
    </dgm:pt>
    <dgm:pt modelId="{F6E00369-C7BF-452A-9647-C6B1522CC775}" type="sibTrans" cxnId="{103F3889-40CA-4726-BEB8-8F2F6ED1AE1E}">
      <dgm:prSet/>
      <dgm:spPr/>
      <dgm:t>
        <a:bodyPr/>
        <a:lstStyle/>
        <a:p>
          <a:endParaRPr lang="en-US"/>
        </a:p>
      </dgm:t>
    </dgm:pt>
    <dgm:pt modelId="{06C7AEE0-59FF-4591-914B-9C882CCAE255}">
      <dgm:prSet/>
      <dgm:spPr/>
      <dgm:t>
        <a:bodyPr/>
        <a:lstStyle/>
        <a:p>
          <a:r>
            <a:rPr lang="en-GB" dirty="0"/>
            <a:t>What ‘Net Zero’ means to workplaces</a:t>
          </a:r>
          <a:endParaRPr lang="en-US" dirty="0"/>
        </a:p>
      </dgm:t>
    </dgm:pt>
    <dgm:pt modelId="{A106B7FE-7085-44AC-82AB-67F87F5EC3FF}" type="parTrans" cxnId="{D0E32D93-ED37-4D98-8C07-5AB3ABFF8E02}">
      <dgm:prSet/>
      <dgm:spPr/>
      <dgm:t>
        <a:bodyPr/>
        <a:lstStyle/>
        <a:p>
          <a:endParaRPr lang="en-US"/>
        </a:p>
      </dgm:t>
    </dgm:pt>
    <dgm:pt modelId="{1D87A8AF-3438-4B0D-AFA4-EB5A0DBABCE2}" type="sibTrans" cxnId="{D0E32D93-ED37-4D98-8C07-5AB3ABFF8E02}">
      <dgm:prSet/>
      <dgm:spPr/>
      <dgm:t>
        <a:bodyPr/>
        <a:lstStyle/>
        <a:p>
          <a:endParaRPr lang="en-US"/>
        </a:p>
      </dgm:t>
    </dgm:pt>
    <dgm:pt modelId="{12ACF131-967B-4DC6-9ACF-4688BD5167E9}">
      <dgm:prSet/>
      <dgm:spPr/>
      <dgm:t>
        <a:bodyPr/>
        <a:lstStyle/>
        <a:p>
          <a:r>
            <a:rPr lang="en-GB" dirty="0"/>
            <a:t>The meaning of environmental sustainability in the workplace and what it is for a business like yours to achieve true environmental sustainability </a:t>
          </a:r>
          <a:endParaRPr lang="en-US" dirty="0"/>
        </a:p>
      </dgm:t>
    </dgm:pt>
    <dgm:pt modelId="{9706C3C3-271F-43AF-B9D3-FD0247FA5FBE}" type="parTrans" cxnId="{42F60C21-9531-4676-8DA7-3589442BF86B}">
      <dgm:prSet/>
      <dgm:spPr/>
      <dgm:t>
        <a:bodyPr/>
        <a:lstStyle/>
        <a:p>
          <a:endParaRPr lang="en-US"/>
        </a:p>
      </dgm:t>
    </dgm:pt>
    <dgm:pt modelId="{9787DEC3-7110-4922-802B-6075D3BF06DC}" type="sibTrans" cxnId="{42F60C21-9531-4676-8DA7-3589442BF86B}">
      <dgm:prSet/>
      <dgm:spPr/>
      <dgm:t>
        <a:bodyPr/>
        <a:lstStyle/>
        <a:p>
          <a:endParaRPr lang="en-US"/>
        </a:p>
      </dgm:t>
    </dgm:pt>
    <dgm:pt modelId="{177D496D-A06C-413B-B245-DACE1F182820}">
      <dgm:prSet/>
      <dgm:spPr/>
      <dgm:t>
        <a:bodyPr/>
        <a:lstStyle/>
        <a:p>
          <a:r>
            <a:rPr lang="en-GB" dirty="0"/>
            <a:t>How environmental sustainability is critical to ‘Net Zero’ at workplaces</a:t>
          </a:r>
          <a:endParaRPr lang="en-US" dirty="0"/>
        </a:p>
      </dgm:t>
    </dgm:pt>
    <dgm:pt modelId="{A5317117-05C3-47E9-88F2-C2421A3D0EF4}" type="parTrans" cxnId="{7AA0B2D3-DB0D-4322-812A-59B17D10CAEA}">
      <dgm:prSet/>
      <dgm:spPr/>
      <dgm:t>
        <a:bodyPr/>
        <a:lstStyle/>
        <a:p>
          <a:endParaRPr lang="en-US"/>
        </a:p>
      </dgm:t>
    </dgm:pt>
    <dgm:pt modelId="{D61F8DAA-6CD4-4F5E-8ABE-BAC51EE34BFA}" type="sibTrans" cxnId="{7AA0B2D3-DB0D-4322-812A-59B17D10CAEA}">
      <dgm:prSet/>
      <dgm:spPr/>
      <dgm:t>
        <a:bodyPr/>
        <a:lstStyle/>
        <a:p>
          <a:endParaRPr lang="en-US"/>
        </a:p>
      </dgm:t>
    </dgm:pt>
    <dgm:pt modelId="{30965A28-B9BD-4367-9897-E5ECA9C18ED2}">
      <dgm:prSet/>
      <dgm:spPr/>
      <dgm:t>
        <a:bodyPr/>
        <a:lstStyle/>
        <a:p>
          <a:r>
            <a:rPr lang="en-GB" dirty="0"/>
            <a:t>The driving force behind the demand for business environmental sustainability in today’s world</a:t>
          </a:r>
          <a:endParaRPr lang="en-US" dirty="0"/>
        </a:p>
      </dgm:t>
    </dgm:pt>
    <dgm:pt modelId="{F27E2645-DDC9-4DC8-93C6-A5DC55C26FFD}" type="parTrans" cxnId="{6411348A-63EA-42E2-8DE4-A80DAA6F6161}">
      <dgm:prSet/>
      <dgm:spPr/>
      <dgm:t>
        <a:bodyPr/>
        <a:lstStyle/>
        <a:p>
          <a:endParaRPr lang="en-US"/>
        </a:p>
      </dgm:t>
    </dgm:pt>
    <dgm:pt modelId="{AFA24F14-3321-4870-8A22-51EBAA0A78C0}" type="sibTrans" cxnId="{6411348A-63EA-42E2-8DE4-A80DAA6F6161}">
      <dgm:prSet/>
      <dgm:spPr/>
      <dgm:t>
        <a:bodyPr/>
        <a:lstStyle/>
        <a:p>
          <a:endParaRPr lang="en-US"/>
        </a:p>
      </dgm:t>
    </dgm:pt>
    <dgm:pt modelId="{32F1EFAE-9286-4706-B713-05241B7978E1}" type="pres">
      <dgm:prSet presAssocID="{6B0700DE-3E4E-47F9-9F3B-383D08515ADA}" presName="linear" presStyleCnt="0">
        <dgm:presLayoutVars>
          <dgm:animLvl val="lvl"/>
          <dgm:resizeHandles val="exact"/>
        </dgm:presLayoutVars>
      </dgm:prSet>
      <dgm:spPr/>
    </dgm:pt>
    <dgm:pt modelId="{2C9EA17D-7882-4BE4-A417-7E5DE18D5BF5}" type="pres">
      <dgm:prSet presAssocID="{13000419-2EC1-4CBC-AA29-2B7BDF89FCA4}" presName="parentText" presStyleLbl="node1" presStyleIdx="0" presStyleCnt="1">
        <dgm:presLayoutVars>
          <dgm:chMax val="0"/>
          <dgm:bulletEnabled val="1"/>
        </dgm:presLayoutVars>
      </dgm:prSet>
      <dgm:spPr/>
    </dgm:pt>
    <dgm:pt modelId="{ED459A3D-DF98-407D-83D0-E7E0130B7462}" type="pres">
      <dgm:prSet presAssocID="{13000419-2EC1-4CBC-AA29-2B7BDF89FCA4}" presName="childText" presStyleLbl="revTx" presStyleIdx="0" presStyleCnt="1">
        <dgm:presLayoutVars>
          <dgm:bulletEnabled val="1"/>
        </dgm:presLayoutVars>
      </dgm:prSet>
      <dgm:spPr/>
    </dgm:pt>
  </dgm:ptLst>
  <dgm:cxnLst>
    <dgm:cxn modelId="{42F60C21-9531-4676-8DA7-3589442BF86B}" srcId="{13000419-2EC1-4CBC-AA29-2B7BDF89FCA4}" destId="{12ACF131-967B-4DC6-9ACF-4688BD5167E9}" srcOrd="1" destOrd="0" parTransId="{9706C3C3-271F-43AF-B9D3-FD0247FA5FBE}" sibTransId="{9787DEC3-7110-4922-802B-6075D3BF06DC}"/>
    <dgm:cxn modelId="{C6DE4C3D-ADC3-4FDC-8DD9-29B99832CD71}" type="presOf" srcId="{177D496D-A06C-413B-B245-DACE1F182820}" destId="{ED459A3D-DF98-407D-83D0-E7E0130B7462}" srcOrd="0" destOrd="2" presId="urn:microsoft.com/office/officeart/2005/8/layout/vList2"/>
    <dgm:cxn modelId="{0310654E-8BC1-42D2-9B29-B4332ACA1B80}" type="presOf" srcId="{30965A28-B9BD-4367-9897-E5ECA9C18ED2}" destId="{ED459A3D-DF98-407D-83D0-E7E0130B7462}" srcOrd="0" destOrd="3" presId="urn:microsoft.com/office/officeart/2005/8/layout/vList2"/>
    <dgm:cxn modelId="{A0A76D87-3CF3-4607-A10A-B3DED00FF987}" type="presOf" srcId="{12ACF131-967B-4DC6-9ACF-4688BD5167E9}" destId="{ED459A3D-DF98-407D-83D0-E7E0130B7462}" srcOrd="0" destOrd="1" presId="urn:microsoft.com/office/officeart/2005/8/layout/vList2"/>
    <dgm:cxn modelId="{103F3889-40CA-4726-BEB8-8F2F6ED1AE1E}" srcId="{6B0700DE-3E4E-47F9-9F3B-383D08515ADA}" destId="{13000419-2EC1-4CBC-AA29-2B7BDF89FCA4}" srcOrd="0" destOrd="0" parTransId="{42CE412B-1CD4-4A4F-84E5-431545B48982}" sibTransId="{F6E00369-C7BF-452A-9647-C6B1522CC775}"/>
    <dgm:cxn modelId="{6411348A-63EA-42E2-8DE4-A80DAA6F6161}" srcId="{13000419-2EC1-4CBC-AA29-2B7BDF89FCA4}" destId="{30965A28-B9BD-4367-9897-E5ECA9C18ED2}" srcOrd="3" destOrd="0" parTransId="{F27E2645-DDC9-4DC8-93C6-A5DC55C26FFD}" sibTransId="{AFA24F14-3321-4870-8A22-51EBAA0A78C0}"/>
    <dgm:cxn modelId="{8A675091-06F4-45C5-ADF1-8E8AEC2856FC}" type="presOf" srcId="{06C7AEE0-59FF-4591-914B-9C882CCAE255}" destId="{ED459A3D-DF98-407D-83D0-E7E0130B7462}" srcOrd="0" destOrd="0" presId="urn:microsoft.com/office/officeart/2005/8/layout/vList2"/>
    <dgm:cxn modelId="{D0E32D93-ED37-4D98-8C07-5AB3ABFF8E02}" srcId="{13000419-2EC1-4CBC-AA29-2B7BDF89FCA4}" destId="{06C7AEE0-59FF-4591-914B-9C882CCAE255}" srcOrd="0" destOrd="0" parTransId="{A106B7FE-7085-44AC-82AB-67F87F5EC3FF}" sibTransId="{1D87A8AF-3438-4B0D-AFA4-EB5A0DBABCE2}"/>
    <dgm:cxn modelId="{BF8798B0-CF4F-40A3-9C52-690CDCE8174B}" type="presOf" srcId="{6B0700DE-3E4E-47F9-9F3B-383D08515ADA}" destId="{32F1EFAE-9286-4706-B713-05241B7978E1}" srcOrd="0" destOrd="0" presId="urn:microsoft.com/office/officeart/2005/8/layout/vList2"/>
    <dgm:cxn modelId="{A656C7BD-B256-4DA8-91DF-B037AE78F9CF}" type="presOf" srcId="{13000419-2EC1-4CBC-AA29-2B7BDF89FCA4}" destId="{2C9EA17D-7882-4BE4-A417-7E5DE18D5BF5}" srcOrd="0" destOrd="0" presId="urn:microsoft.com/office/officeart/2005/8/layout/vList2"/>
    <dgm:cxn modelId="{7AA0B2D3-DB0D-4322-812A-59B17D10CAEA}" srcId="{13000419-2EC1-4CBC-AA29-2B7BDF89FCA4}" destId="{177D496D-A06C-413B-B245-DACE1F182820}" srcOrd="2" destOrd="0" parTransId="{A5317117-05C3-47E9-88F2-C2421A3D0EF4}" sibTransId="{D61F8DAA-6CD4-4F5E-8ABE-BAC51EE34BFA}"/>
    <dgm:cxn modelId="{998DD7CA-6799-400D-AA1D-53C7DC2A6BC4}" type="presParOf" srcId="{32F1EFAE-9286-4706-B713-05241B7978E1}" destId="{2C9EA17D-7882-4BE4-A417-7E5DE18D5BF5}" srcOrd="0" destOrd="0" presId="urn:microsoft.com/office/officeart/2005/8/layout/vList2"/>
    <dgm:cxn modelId="{4BD4B81D-91F6-4217-959B-8573CADBDB2D}" type="presParOf" srcId="{32F1EFAE-9286-4706-B713-05241B7978E1}" destId="{ED459A3D-DF98-407D-83D0-E7E0130B746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4815D6-0663-4084-81BA-AFF93B34ADA9}"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FA072AFF-F610-4D1F-9B49-82CB35BA22C3}">
      <dgm:prSet/>
      <dgm:spPr/>
      <dgm:t>
        <a:bodyPr/>
        <a:lstStyle/>
        <a:p>
          <a:r>
            <a:rPr lang="en-GB"/>
            <a:t>At the end of the module, we will summarise the key points</a:t>
          </a:r>
          <a:endParaRPr lang="en-US"/>
        </a:p>
      </dgm:t>
    </dgm:pt>
    <dgm:pt modelId="{5B2AE263-E2E9-4042-83D1-8B2B188E6454}" type="parTrans" cxnId="{3CD18023-6BD5-406B-87C2-1A3C49144280}">
      <dgm:prSet/>
      <dgm:spPr/>
      <dgm:t>
        <a:bodyPr/>
        <a:lstStyle/>
        <a:p>
          <a:endParaRPr lang="en-US"/>
        </a:p>
      </dgm:t>
    </dgm:pt>
    <dgm:pt modelId="{8528ADC2-2102-4330-B609-EB3C3AE199FF}" type="sibTrans" cxnId="{3CD18023-6BD5-406B-87C2-1A3C49144280}">
      <dgm:prSet/>
      <dgm:spPr/>
      <dgm:t>
        <a:bodyPr/>
        <a:lstStyle/>
        <a:p>
          <a:endParaRPr lang="en-US"/>
        </a:p>
      </dgm:t>
    </dgm:pt>
    <dgm:pt modelId="{6C1B2FE2-9B07-4979-9E16-2A676A632570}">
      <dgm:prSet/>
      <dgm:spPr/>
      <dgm:t>
        <a:bodyPr/>
        <a:lstStyle/>
        <a:p>
          <a:r>
            <a:rPr lang="en-GB"/>
            <a:t>You will then take a quick assessment to ensure that you remember what you have learnt</a:t>
          </a:r>
          <a:endParaRPr lang="en-US"/>
        </a:p>
      </dgm:t>
    </dgm:pt>
    <dgm:pt modelId="{8E535D7A-7003-4AF7-AF85-0564B8156142}" type="parTrans" cxnId="{6EBC1DF8-53C5-41CF-85D8-2CD8CCD9A3EA}">
      <dgm:prSet/>
      <dgm:spPr/>
      <dgm:t>
        <a:bodyPr/>
        <a:lstStyle/>
        <a:p>
          <a:endParaRPr lang="en-US"/>
        </a:p>
      </dgm:t>
    </dgm:pt>
    <dgm:pt modelId="{899B19A7-22F4-425C-8C6B-B349153D5456}" type="sibTrans" cxnId="{6EBC1DF8-53C5-41CF-85D8-2CD8CCD9A3EA}">
      <dgm:prSet/>
      <dgm:spPr/>
      <dgm:t>
        <a:bodyPr/>
        <a:lstStyle/>
        <a:p>
          <a:endParaRPr lang="en-US"/>
        </a:p>
      </dgm:t>
    </dgm:pt>
    <dgm:pt modelId="{8124B9D3-53F3-4649-8F22-1485081532CC}" type="pres">
      <dgm:prSet presAssocID="{E84815D6-0663-4084-81BA-AFF93B34ADA9}" presName="hierChild1" presStyleCnt="0">
        <dgm:presLayoutVars>
          <dgm:chPref val="1"/>
          <dgm:dir/>
          <dgm:animOne val="branch"/>
          <dgm:animLvl val="lvl"/>
          <dgm:resizeHandles/>
        </dgm:presLayoutVars>
      </dgm:prSet>
      <dgm:spPr/>
    </dgm:pt>
    <dgm:pt modelId="{DA3BE255-5527-49AC-A3F9-6D84A3E6BA79}" type="pres">
      <dgm:prSet presAssocID="{FA072AFF-F610-4D1F-9B49-82CB35BA22C3}" presName="hierRoot1" presStyleCnt="0"/>
      <dgm:spPr/>
    </dgm:pt>
    <dgm:pt modelId="{7E10EDF8-7D99-490B-BDB6-349AA60239F5}" type="pres">
      <dgm:prSet presAssocID="{FA072AFF-F610-4D1F-9B49-82CB35BA22C3}" presName="composite" presStyleCnt="0"/>
      <dgm:spPr/>
    </dgm:pt>
    <dgm:pt modelId="{51B9867C-194A-4E72-9069-1DB913A604EE}" type="pres">
      <dgm:prSet presAssocID="{FA072AFF-F610-4D1F-9B49-82CB35BA22C3}" presName="background" presStyleLbl="node0" presStyleIdx="0" presStyleCnt="2"/>
      <dgm:spPr/>
    </dgm:pt>
    <dgm:pt modelId="{9B8CE127-C9ED-4039-881F-B75C73B4F7B5}" type="pres">
      <dgm:prSet presAssocID="{FA072AFF-F610-4D1F-9B49-82CB35BA22C3}" presName="text" presStyleLbl="fgAcc0" presStyleIdx="0" presStyleCnt="2">
        <dgm:presLayoutVars>
          <dgm:chPref val="3"/>
        </dgm:presLayoutVars>
      </dgm:prSet>
      <dgm:spPr/>
    </dgm:pt>
    <dgm:pt modelId="{AE079F2F-730C-474E-ABE6-8B23ECA5E9F6}" type="pres">
      <dgm:prSet presAssocID="{FA072AFF-F610-4D1F-9B49-82CB35BA22C3}" presName="hierChild2" presStyleCnt="0"/>
      <dgm:spPr/>
    </dgm:pt>
    <dgm:pt modelId="{CA7FA5F5-C4D5-4D6A-963A-69B77F110E31}" type="pres">
      <dgm:prSet presAssocID="{6C1B2FE2-9B07-4979-9E16-2A676A632570}" presName="hierRoot1" presStyleCnt="0"/>
      <dgm:spPr/>
    </dgm:pt>
    <dgm:pt modelId="{AB6FA8CD-F45C-41D9-99B9-BB7CA0F806B2}" type="pres">
      <dgm:prSet presAssocID="{6C1B2FE2-9B07-4979-9E16-2A676A632570}" presName="composite" presStyleCnt="0"/>
      <dgm:spPr/>
    </dgm:pt>
    <dgm:pt modelId="{0D82C2BA-E3D2-4851-B456-07B470ABF9E3}" type="pres">
      <dgm:prSet presAssocID="{6C1B2FE2-9B07-4979-9E16-2A676A632570}" presName="background" presStyleLbl="node0" presStyleIdx="1" presStyleCnt="2"/>
      <dgm:spPr/>
    </dgm:pt>
    <dgm:pt modelId="{2047CBFA-128A-4665-A57A-2A1EC001B4F7}" type="pres">
      <dgm:prSet presAssocID="{6C1B2FE2-9B07-4979-9E16-2A676A632570}" presName="text" presStyleLbl="fgAcc0" presStyleIdx="1" presStyleCnt="2">
        <dgm:presLayoutVars>
          <dgm:chPref val="3"/>
        </dgm:presLayoutVars>
      </dgm:prSet>
      <dgm:spPr/>
    </dgm:pt>
    <dgm:pt modelId="{68ABEFFD-0780-42F1-A222-8844CAE8BD88}" type="pres">
      <dgm:prSet presAssocID="{6C1B2FE2-9B07-4979-9E16-2A676A632570}" presName="hierChild2" presStyleCnt="0"/>
      <dgm:spPr/>
    </dgm:pt>
  </dgm:ptLst>
  <dgm:cxnLst>
    <dgm:cxn modelId="{3CD18023-6BD5-406B-87C2-1A3C49144280}" srcId="{E84815D6-0663-4084-81BA-AFF93B34ADA9}" destId="{FA072AFF-F610-4D1F-9B49-82CB35BA22C3}" srcOrd="0" destOrd="0" parTransId="{5B2AE263-E2E9-4042-83D1-8B2B188E6454}" sibTransId="{8528ADC2-2102-4330-B609-EB3C3AE199FF}"/>
    <dgm:cxn modelId="{8AD6B367-6F57-4F0A-9194-2D73EDD4F2BB}" type="presOf" srcId="{FA072AFF-F610-4D1F-9B49-82CB35BA22C3}" destId="{9B8CE127-C9ED-4039-881F-B75C73B4F7B5}" srcOrd="0" destOrd="0" presId="urn:microsoft.com/office/officeart/2005/8/layout/hierarchy1"/>
    <dgm:cxn modelId="{8D71156C-07D7-46CF-9C1C-59232631849F}" type="presOf" srcId="{E84815D6-0663-4084-81BA-AFF93B34ADA9}" destId="{8124B9D3-53F3-4649-8F22-1485081532CC}" srcOrd="0" destOrd="0" presId="urn:microsoft.com/office/officeart/2005/8/layout/hierarchy1"/>
    <dgm:cxn modelId="{3C80EAE6-970F-472C-A21C-80665DC26BF3}" type="presOf" srcId="{6C1B2FE2-9B07-4979-9E16-2A676A632570}" destId="{2047CBFA-128A-4665-A57A-2A1EC001B4F7}" srcOrd="0" destOrd="0" presId="urn:microsoft.com/office/officeart/2005/8/layout/hierarchy1"/>
    <dgm:cxn modelId="{6EBC1DF8-53C5-41CF-85D8-2CD8CCD9A3EA}" srcId="{E84815D6-0663-4084-81BA-AFF93B34ADA9}" destId="{6C1B2FE2-9B07-4979-9E16-2A676A632570}" srcOrd="1" destOrd="0" parTransId="{8E535D7A-7003-4AF7-AF85-0564B8156142}" sibTransId="{899B19A7-22F4-425C-8C6B-B349153D5456}"/>
    <dgm:cxn modelId="{F3C38936-A95A-4A36-9872-FCFA21B3276F}" type="presParOf" srcId="{8124B9D3-53F3-4649-8F22-1485081532CC}" destId="{DA3BE255-5527-49AC-A3F9-6D84A3E6BA79}" srcOrd="0" destOrd="0" presId="urn:microsoft.com/office/officeart/2005/8/layout/hierarchy1"/>
    <dgm:cxn modelId="{20D61681-54B0-4D41-8E93-0689DCBADCFC}" type="presParOf" srcId="{DA3BE255-5527-49AC-A3F9-6D84A3E6BA79}" destId="{7E10EDF8-7D99-490B-BDB6-349AA60239F5}" srcOrd="0" destOrd="0" presId="urn:microsoft.com/office/officeart/2005/8/layout/hierarchy1"/>
    <dgm:cxn modelId="{E0DF5109-ABB5-4799-86BE-C4C4651DC1ED}" type="presParOf" srcId="{7E10EDF8-7D99-490B-BDB6-349AA60239F5}" destId="{51B9867C-194A-4E72-9069-1DB913A604EE}" srcOrd="0" destOrd="0" presId="urn:microsoft.com/office/officeart/2005/8/layout/hierarchy1"/>
    <dgm:cxn modelId="{E93014EE-8FEC-4BF7-8E02-D2AEA9BC578A}" type="presParOf" srcId="{7E10EDF8-7D99-490B-BDB6-349AA60239F5}" destId="{9B8CE127-C9ED-4039-881F-B75C73B4F7B5}" srcOrd="1" destOrd="0" presId="urn:microsoft.com/office/officeart/2005/8/layout/hierarchy1"/>
    <dgm:cxn modelId="{F3C203CE-86EF-47EF-96BF-21EB3E7F76FC}" type="presParOf" srcId="{DA3BE255-5527-49AC-A3F9-6D84A3E6BA79}" destId="{AE079F2F-730C-474E-ABE6-8B23ECA5E9F6}" srcOrd="1" destOrd="0" presId="urn:microsoft.com/office/officeart/2005/8/layout/hierarchy1"/>
    <dgm:cxn modelId="{3D4D0939-EB8D-4756-B2D6-2C9D8F7FEED8}" type="presParOf" srcId="{8124B9D3-53F3-4649-8F22-1485081532CC}" destId="{CA7FA5F5-C4D5-4D6A-963A-69B77F110E31}" srcOrd="1" destOrd="0" presId="urn:microsoft.com/office/officeart/2005/8/layout/hierarchy1"/>
    <dgm:cxn modelId="{6F45065F-DF37-4B99-8F51-7A95C2DB6403}" type="presParOf" srcId="{CA7FA5F5-C4D5-4D6A-963A-69B77F110E31}" destId="{AB6FA8CD-F45C-41D9-99B9-BB7CA0F806B2}" srcOrd="0" destOrd="0" presId="urn:microsoft.com/office/officeart/2005/8/layout/hierarchy1"/>
    <dgm:cxn modelId="{70C26193-2889-4BB5-917E-C124D79811C0}" type="presParOf" srcId="{AB6FA8CD-F45C-41D9-99B9-BB7CA0F806B2}" destId="{0D82C2BA-E3D2-4851-B456-07B470ABF9E3}" srcOrd="0" destOrd="0" presId="urn:microsoft.com/office/officeart/2005/8/layout/hierarchy1"/>
    <dgm:cxn modelId="{CF4EAA0A-3464-46CF-9596-EA498E20F411}" type="presParOf" srcId="{AB6FA8CD-F45C-41D9-99B9-BB7CA0F806B2}" destId="{2047CBFA-128A-4665-A57A-2A1EC001B4F7}" srcOrd="1" destOrd="0" presId="urn:microsoft.com/office/officeart/2005/8/layout/hierarchy1"/>
    <dgm:cxn modelId="{618F23E4-6875-48BC-9A7B-4405B4B77E65}" type="presParOf" srcId="{CA7FA5F5-C4D5-4D6A-963A-69B77F110E31}" destId="{68ABEFFD-0780-42F1-A222-8844CAE8BD8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EA17D-7882-4BE4-A417-7E5DE18D5BF5}">
      <dsp:nvSpPr>
        <dsp:cNvPr id="0" name=""/>
        <dsp:cNvSpPr/>
      </dsp:nvSpPr>
      <dsp:spPr>
        <a:xfrm>
          <a:off x="0" y="4598"/>
          <a:ext cx="10515600" cy="181467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Welcome to the first module of the Workplace Net Zero Management Programme Series. In this module, you will learn the following:</a:t>
          </a:r>
          <a:endParaRPr lang="en-US" sz="3300" kern="1200" dirty="0"/>
        </a:p>
      </dsp:txBody>
      <dsp:txXfrm>
        <a:off x="88585" y="93183"/>
        <a:ext cx="10338430" cy="1637500"/>
      </dsp:txXfrm>
    </dsp:sp>
    <dsp:sp modelId="{ED459A3D-DF98-407D-83D0-E7E0130B7462}">
      <dsp:nvSpPr>
        <dsp:cNvPr id="0" name=""/>
        <dsp:cNvSpPr/>
      </dsp:nvSpPr>
      <dsp:spPr>
        <a:xfrm>
          <a:off x="0" y="1819269"/>
          <a:ext cx="10515600" cy="2527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GB" sz="2600" kern="1200" dirty="0"/>
            <a:t>What ‘Net Zero’ means to workplaces</a:t>
          </a:r>
          <a:endParaRPr lang="en-US" sz="2600" kern="1200" dirty="0"/>
        </a:p>
        <a:p>
          <a:pPr marL="228600" lvl="1" indent="-228600" algn="l" defTabSz="1155700">
            <a:lnSpc>
              <a:spcPct val="90000"/>
            </a:lnSpc>
            <a:spcBef>
              <a:spcPct val="0"/>
            </a:spcBef>
            <a:spcAft>
              <a:spcPct val="20000"/>
            </a:spcAft>
            <a:buChar char="•"/>
          </a:pPr>
          <a:r>
            <a:rPr lang="en-GB" sz="2600" kern="1200" dirty="0"/>
            <a:t>The meaning of environmental sustainability in the workplace and what it is for a business like yours to achieve true environmental sustainability </a:t>
          </a:r>
          <a:endParaRPr lang="en-US" sz="2600" kern="1200" dirty="0"/>
        </a:p>
        <a:p>
          <a:pPr marL="228600" lvl="1" indent="-228600" algn="l" defTabSz="1155700">
            <a:lnSpc>
              <a:spcPct val="90000"/>
            </a:lnSpc>
            <a:spcBef>
              <a:spcPct val="0"/>
            </a:spcBef>
            <a:spcAft>
              <a:spcPct val="20000"/>
            </a:spcAft>
            <a:buChar char="•"/>
          </a:pPr>
          <a:r>
            <a:rPr lang="en-GB" sz="2600" kern="1200" dirty="0"/>
            <a:t>How environmental sustainability is critical to ‘Net Zero’ at workplaces</a:t>
          </a:r>
          <a:endParaRPr lang="en-US" sz="2600" kern="1200" dirty="0"/>
        </a:p>
        <a:p>
          <a:pPr marL="228600" lvl="1" indent="-228600" algn="l" defTabSz="1155700">
            <a:lnSpc>
              <a:spcPct val="90000"/>
            </a:lnSpc>
            <a:spcBef>
              <a:spcPct val="0"/>
            </a:spcBef>
            <a:spcAft>
              <a:spcPct val="20000"/>
            </a:spcAft>
            <a:buChar char="•"/>
          </a:pPr>
          <a:r>
            <a:rPr lang="en-GB" sz="2600" kern="1200" dirty="0"/>
            <a:t>The driving force behind the demand for business environmental sustainability in today’s world</a:t>
          </a:r>
          <a:endParaRPr lang="en-US" sz="2600" kern="1200" dirty="0"/>
        </a:p>
      </dsp:txBody>
      <dsp:txXfrm>
        <a:off x="0" y="1819269"/>
        <a:ext cx="10515600" cy="2527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867C-194A-4E72-9069-1DB913A604EE}">
      <dsp:nvSpPr>
        <dsp:cNvPr id="0" name=""/>
        <dsp:cNvSpPr/>
      </dsp:nvSpPr>
      <dsp:spPr>
        <a:xfrm>
          <a:off x="1283" y="507350"/>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CE127-C9ED-4039-881F-B75C73B4F7B5}">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a:t>At the end of the module, we will summarise the key points</a:t>
          </a:r>
          <a:endParaRPr lang="en-US" sz="3400" kern="1200"/>
        </a:p>
      </dsp:txBody>
      <dsp:txXfrm>
        <a:off x="585701" y="1066737"/>
        <a:ext cx="4337991" cy="2693452"/>
      </dsp:txXfrm>
    </dsp:sp>
    <dsp:sp modelId="{0D82C2BA-E3D2-4851-B456-07B470ABF9E3}">
      <dsp:nvSpPr>
        <dsp:cNvPr id="0" name=""/>
        <dsp:cNvSpPr/>
      </dsp:nvSpPr>
      <dsp:spPr>
        <a:xfrm>
          <a:off x="5508110" y="507350"/>
          <a:ext cx="4505585" cy="28610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7CBFA-128A-4665-A57A-2A1EC001B4F7}">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a:t>You will then take a quick assessment to ensure that you remember what you have learnt</a:t>
          </a:r>
          <a:endParaRPr lang="en-US" sz="34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7AFB-BB1A-5EF2-A3DB-7CFF07876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B7CDC5-F1FC-EF72-8A5B-E03BECEDE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C933072-A41F-7DBC-29B4-09AEC72F04EF}"/>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69B15BD4-8EE0-1139-8DFD-4FAA88CFC6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3469F8-E12E-2A2B-DB4E-78A69B217873}"/>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367228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827-C2C4-3353-AC87-8EA51E063F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E54EE-C992-ADEB-8B0F-F3BA7BFC32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CF400E-DC89-A036-33D6-585180C5140F}"/>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AEA1A14E-D5FE-001D-D37B-13EEB1AB4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23D69F-F0DD-C099-0D93-3EC104E7214A}"/>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238098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9A106-D0BA-6329-CB31-94E327376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7D7E40-849F-F382-B90F-2C5FEE2BD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9C9077-F8BC-23A0-AF69-1A4C58A3839D}"/>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27B345BC-9947-EE83-CA84-68AB8D2042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E9FB7E-191B-2C7E-6891-0DED64B5A3DE}"/>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313333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9AD4-9558-1241-70B9-82B7E1E32A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F3EEAD-3E1D-8233-773A-18751B4CAC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87093C-9D12-B7E4-2F62-9EA137574553}"/>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49C9C558-FBC8-0015-3698-B32E21F19B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0AD525-BA4A-1B59-97D7-5F2E0154025C}"/>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1794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49B3-DA6A-8E53-E268-8F1B7D5F8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2C77D2-4E15-8F06-07FF-7FC83409B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EB84D8-38CD-CA1F-F5ED-09722FF1E28C}"/>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280BED74-852D-FC0A-9B42-36A526FC8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F7ADA1-0E5C-FC44-967F-42818DC1F686}"/>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393370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BFCA-5693-A830-8A27-DD7EF1C4D2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B751D5-EECF-AE39-76DA-A3F57B416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075A4F-DBC3-BAFF-B038-03BD45C33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4A8651-9DCC-09B2-F2D1-2938AD6CAC90}"/>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6" name="Footer Placeholder 5">
            <a:extLst>
              <a:ext uri="{FF2B5EF4-FFF2-40B4-BE49-F238E27FC236}">
                <a16:creationId xmlns:a16="http://schemas.microsoft.com/office/drawing/2014/main" id="{9611B2E9-3043-50F5-909A-6AB458CC28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BE3ED-F29F-D6EB-30F7-96A99EB7CA67}"/>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215051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9312-102C-7DDC-1D3B-B9AC09AE65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D58571-E465-5AAD-C98A-B410D76FD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37833-A3C6-93CA-05F6-1DEABAFE7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38C080-6698-7D94-F89C-00EC3F6B3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BF6A2-F437-6D2A-9769-BA0AA7ABD1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B69DB7-2B77-E0EF-936B-2C454CF88F61}"/>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8" name="Footer Placeholder 7">
            <a:extLst>
              <a:ext uri="{FF2B5EF4-FFF2-40B4-BE49-F238E27FC236}">
                <a16:creationId xmlns:a16="http://schemas.microsoft.com/office/drawing/2014/main" id="{DF43806C-0580-57B4-C096-7C3BCA5B1E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AF1D57B-9E1B-FC50-06E0-DF67EC632819}"/>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345214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BDCD-6F8E-BD86-FC5E-B1327B7319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2A501C-CA77-7A63-6CEC-9BDA027D3ED4}"/>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4" name="Footer Placeholder 3">
            <a:extLst>
              <a:ext uri="{FF2B5EF4-FFF2-40B4-BE49-F238E27FC236}">
                <a16:creationId xmlns:a16="http://schemas.microsoft.com/office/drawing/2014/main" id="{C119D13D-249C-0A88-3C6D-C8AE51AD54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E9EFD-0023-D696-77C2-A50F301D078F}"/>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345809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F6148-E572-1DB1-C034-F051D5D4A454}"/>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3" name="Footer Placeholder 2">
            <a:extLst>
              <a:ext uri="{FF2B5EF4-FFF2-40B4-BE49-F238E27FC236}">
                <a16:creationId xmlns:a16="http://schemas.microsoft.com/office/drawing/2014/main" id="{4364755C-DDED-8516-7DD6-D432A1EC76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FC7F9-8977-A4FD-1AE0-B50AB67D0ACD}"/>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101981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AC3D-B4F8-23E2-9FB2-84C6D9438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7C5A36-0F36-4369-3A05-B48BAF94A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1C373B-6918-EE75-6E4B-4A72C2E87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D68BA-843A-BA5A-896F-8D1315A3A583}"/>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6" name="Footer Placeholder 5">
            <a:extLst>
              <a:ext uri="{FF2B5EF4-FFF2-40B4-BE49-F238E27FC236}">
                <a16:creationId xmlns:a16="http://schemas.microsoft.com/office/drawing/2014/main" id="{A0AC08E9-8943-1B25-A430-D2CDEE034F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536BA7-F230-3D55-CECE-0036A81C7FB3}"/>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149950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ACF5-CAEE-49F2-B789-108998636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8A75E2-E441-D2EF-92AA-8CC73A0A9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1469FA-B360-3273-89AA-BC22DD189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D938C-41F2-BDFF-E8E1-A22383112022}"/>
              </a:ext>
            </a:extLst>
          </p:cNvPr>
          <p:cNvSpPr>
            <a:spLocks noGrp="1"/>
          </p:cNvSpPr>
          <p:nvPr>
            <p:ph type="dt" sz="half" idx="10"/>
          </p:nvPr>
        </p:nvSpPr>
        <p:spPr/>
        <p:txBody>
          <a:bodyPr/>
          <a:lstStyle/>
          <a:p>
            <a:fld id="{20DFDCA0-DC70-4507-A6AB-9EA338E2BF90}" type="datetimeFigureOut">
              <a:rPr lang="en-GB" smtClean="0"/>
              <a:t>08/06/2023</a:t>
            </a:fld>
            <a:endParaRPr lang="en-GB"/>
          </a:p>
        </p:txBody>
      </p:sp>
      <p:sp>
        <p:nvSpPr>
          <p:cNvPr id="6" name="Footer Placeholder 5">
            <a:extLst>
              <a:ext uri="{FF2B5EF4-FFF2-40B4-BE49-F238E27FC236}">
                <a16:creationId xmlns:a16="http://schemas.microsoft.com/office/drawing/2014/main" id="{F4D56CA1-4A90-209C-3208-E86984FB70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9192CB-AE94-7214-7338-169179F15E6A}"/>
              </a:ext>
            </a:extLst>
          </p:cNvPr>
          <p:cNvSpPr>
            <a:spLocks noGrp="1"/>
          </p:cNvSpPr>
          <p:nvPr>
            <p:ph type="sldNum" sz="quarter" idx="12"/>
          </p:nvPr>
        </p:nvSpPr>
        <p:spPr/>
        <p:txBody>
          <a:bodyPr/>
          <a:lstStyle/>
          <a:p>
            <a:fld id="{68B7B67F-7362-4102-83AC-259E3F8C46B3}" type="slidenum">
              <a:rPr lang="en-GB" smtClean="0"/>
              <a:t>‹#›</a:t>
            </a:fld>
            <a:endParaRPr lang="en-GB"/>
          </a:p>
        </p:txBody>
      </p:sp>
    </p:spTree>
    <p:extLst>
      <p:ext uri="{BB962C8B-B14F-4D97-AF65-F5344CB8AC3E}">
        <p14:creationId xmlns:p14="http://schemas.microsoft.com/office/powerpoint/2010/main" val="412958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F5DEC-7D9A-5D53-9CB7-D5F9F6972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ABAEA0-9949-F09E-3953-BF2C6A4A1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72D56C-122C-60D2-4BF0-2665E30F1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FDCA0-DC70-4507-A6AB-9EA338E2BF90}" type="datetimeFigureOut">
              <a:rPr lang="en-GB" smtClean="0"/>
              <a:t>08/06/2023</a:t>
            </a:fld>
            <a:endParaRPr lang="en-GB"/>
          </a:p>
        </p:txBody>
      </p:sp>
      <p:sp>
        <p:nvSpPr>
          <p:cNvPr id="5" name="Footer Placeholder 4">
            <a:extLst>
              <a:ext uri="{FF2B5EF4-FFF2-40B4-BE49-F238E27FC236}">
                <a16:creationId xmlns:a16="http://schemas.microsoft.com/office/drawing/2014/main" id="{903D79C1-7EC7-1991-0D2C-9C17C1F5F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4C3264-E400-6D67-280E-7DD4D04BC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7B67F-7362-4102-83AC-259E3F8C46B3}" type="slidenum">
              <a:rPr lang="en-GB" smtClean="0"/>
              <a:t>‹#›</a:t>
            </a:fld>
            <a:endParaRPr lang="en-GB"/>
          </a:p>
        </p:txBody>
      </p:sp>
    </p:spTree>
    <p:extLst>
      <p:ext uri="{BB962C8B-B14F-4D97-AF65-F5344CB8AC3E}">
        <p14:creationId xmlns:p14="http://schemas.microsoft.com/office/powerpoint/2010/main" val="31210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8">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D9BA8C-238A-D172-450C-688DAC63E319}"/>
              </a:ext>
            </a:extLst>
          </p:cNvPr>
          <p:cNvSpPr>
            <a:spLocks noGrp="1"/>
          </p:cNvSpPr>
          <p:nvPr>
            <p:ph type="ctrTitle"/>
          </p:nvPr>
        </p:nvSpPr>
        <p:spPr>
          <a:xfrm>
            <a:off x="5093520" y="2744662"/>
            <a:ext cx="6589707" cy="2387600"/>
          </a:xfrm>
        </p:spPr>
        <p:txBody>
          <a:bodyPr>
            <a:normAutofit/>
          </a:bodyPr>
          <a:lstStyle/>
          <a:p>
            <a:pPr algn="r"/>
            <a:r>
              <a:rPr lang="en-GB" sz="3300" dirty="0">
                <a:solidFill>
                  <a:srgbClr val="FFFFFF"/>
                </a:solidFill>
              </a:rPr>
              <a:t>Workplace Net Zero Carbon and Sustainability Management Programme. The Institute of Leadership and Management Accredited. </a:t>
            </a:r>
          </a:p>
        </p:txBody>
      </p:sp>
      <p:sp>
        <p:nvSpPr>
          <p:cNvPr id="3" name="Subtitle 2">
            <a:extLst>
              <a:ext uri="{FF2B5EF4-FFF2-40B4-BE49-F238E27FC236}">
                <a16:creationId xmlns:a16="http://schemas.microsoft.com/office/drawing/2014/main" id="{8E663E52-05A5-3DB1-EBBA-4B9D1C4276E5}"/>
              </a:ext>
            </a:extLst>
          </p:cNvPr>
          <p:cNvSpPr>
            <a:spLocks noGrp="1"/>
          </p:cNvSpPr>
          <p:nvPr>
            <p:ph type="subTitle" idx="1"/>
          </p:nvPr>
        </p:nvSpPr>
        <p:spPr>
          <a:xfrm>
            <a:off x="5093520" y="5224337"/>
            <a:ext cx="6589707" cy="1329443"/>
          </a:xfrm>
        </p:spPr>
        <p:txBody>
          <a:bodyPr>
            <a:normAutofit/>
          </a:bodyPr>
          <a:lstStyle/>
          <a:p>
            <a:pPr algn="r"/>
            <a:r>
              <a:rPr lang="en-GB">
                <a:solidFill>
                  <a:srgbClr val="FFFFFF"/>
                </a:solidFill>
              </a:rPr>
              <a:t>By GreenPad Enterprise</a:t>
            </a:r>
          </a:p>
        </p:txBody>
      </p:sp>
      <p:cxnSp>
        <p:nvCxnSpPr>
          <p:cNvPr id="52" name="Straight Connector 4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4" name="Freeform: Shape 44">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3" name="Arc 5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351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F765BA-0AB9-F755-BC09-FD0400E34919}"/>
              </a:ext>
            </a:extLst>
          </p:cNvPr>
          <p:cNvSpPr>
            <a:spLocks noGrp="1"/>
          </p:cNvSpPr>
          <p:nvPr>
            <p:ph type="title"/>
          </p:nvPr>
        </p:nvSpPr>
        <p:spPr>
          <a:xfrm>
            <a:off x="1188069" y="381935"/>
            <a:ext cx="5366040" cy="2344840"/>
          </a:xfrm>
        </p:spPr>
        <p:txBody>
          <a:bodyPr anchor="b">
            <a:normAutofit/>
          </a:bodyPr>
          <a:lstStyle/>
          <a:p>
            <a:r>
              <a:rPr lang="en-GB" sz="3500" b="1" dirty="0">
                <a:effectLst/>
                <a:latin typeface="Calibri Light" panose="020F0302020204030204" pitchFamily="34" charset="0"/>
                <a:ea typeface="Calibri" panose="020F0502020204030204" pitchFamily="34" charset="0"/>
                <a:cs typeface="Calibri Light" panose="020F0302020204030204" pitchFamily="34" charset="0"/>
              </a:rPr>
              <a:t>Who needs organisations to be environmentally sustainable to achieve Net-Zero?</a:t>
            </a:r>
            <a:endParaRPr lang="en-GB" sz="3500" b="1" dirty="0">
              <a:latin typeface="Calibri Light" panose="020F0302020204030204" pitchFamily="34" charset="0"/>
              <a:cs typeface="Calibri Light" panose="020F0302020204030204" pitchFamily="34" charset="0"/>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7A70B5-99B4-5215-8CB0-788B93F42679}"/>
              </a:ext>
            </a:extLst>
          </p:cNvPr>
          <p:cNvSpPr>
            <a:spLocks noGrp="1"/>
          </p:cNvSpPr>
          <p:nvPr>
            <p:ph idx="1"/>
          </p:nvPr>
        </p:nvSpPr>
        <p:spPr>
          <a:xfrm>
            <a:off x="1188069" y="3175552"/>
            <a:ext cx="5366041" cy="2809114"/>
          </a:xfrm>
        </p:spPr>
        <p:txBody>
          <a:bodyPr anchor="t">
            <a:normAutofit/>
          </a:bodyPr>
          <a:lstStyle/>
          <a:p>
            <a:pPr marL="0" indent="0">
              <a:spcAft>
                <a:spcPts val="1000"/>
              </a:spcAft>
              <a:buNone/>
            </a:pPr>
            <a:r>
              <a:rPr lang="en-GB" sz="1300" b="1" dirty="0">
                <a:solidFill>
                  <a:schemeClr val="tx1">
                    <a:alpha val="80000"/>
                  </a:schemeClr>
                </a:solidFill>
                <a:effectLst/>
                <a:latin typeface="Calibri" panose="020F0502020204030204" pitchFamily="34" charset="0"/>
                <a:ea typeface="Calibri" panose="020F0502020204030204" pitchFamily="34" charset="0"/>
              </a:rPr>
              <a:t>Government</a:t>
            </a:r>
            <a:r>
              <a:rPr lang="en-GB" sz="1300" dirty="0">
                <a:solidFill>
                  <a:schemeClr val="tx1">
                    <a:alpha val="80000"/>
                  </a:schemeClr>
                </a:solidFill>
                <a:effectLst/>
                <a:latin typeface="Calibri" panose="020F0502020204030204" pitchFamily="34" charset="0"/>
                <a:ea typeface="Calibri" panose="020F0502020204030204" pitchFamily="34" charset="0"/>
              </a:rPr>
              <a:t>: Governments worldwide are finding better ways of protecting the environment and demanding that organisations operate sustainably to reduce carbon emissions. Governments’ increasing commitment to sustainability is supported by policies and standards that require the adherence of organisations to improve the environment.</a:t>
            </a:r>
          </a:p>
          <a:p>
            <a:pPr marL="0" indent="0">
              <a:buNone/>
            </a:pPr>
            <a:r>
              <a:rPr lang="en-GB" sz="1300" b="1" dirty="0">
                <a:solidFill>
                  <a:schemeClr val="tx1">
                    <a:alpha val="80000"/>
                  </a:schemeClr>
                </a:solidFill>
                <a:effectLst/>
                <a:latin typeface="Calibri" panose="020F0502020204030204" pitchFamily="34" charset="0"/>
                <a:ea typeface="Calibri" panose="020F0502020204030204" pitchFamily="34" charset="0"/>
              </a:rPr>
              <a:t>Communities/Society:</a:t>
            </a:r>
            <a:r>
              <a:rPr lang="en-GB" sz="1300" dirty="0">
                <a:solidFill>
                  <a:schemeClr val="tx1">
                    <a:alpha val="80000"/>
                  </a:schemeClr>
                </a:solidFill>
                <a:effectLst/>
                <a:latin typeface="Calibri" panose="020F0502020204030204" pitchFamily="34" charset="0"/>
                <a:ea typeface="Calibri" panose="020F0502020204030204" pitchFamily="34" charset="0"/>
              </a:rPr>
              <a:t> Communities globally are making environmental sustainability demands from private and public sector businesses for continued cooperation. Businesses that do not demonstrate or contribute to environmental sustainability within their communities are not seen to have community interests at heart. This can create a negative outlook for the organisation as they could be seen as being driven solely by profits without  care for ethics.</a:t>
            </a:r>
            <a:endParaRPr lang="en-GB" sz="1300" dirty="0">
              <a:solidFill>
                <a:schemeClr val="tx1">
                  <a:alpha val="80000"/>
                </a:schemeClr>
              </a:solidFill>
            </a:endParaRPr>
          </a:p>
        </p:txBody>
      </p:sp>
      <p:pic>
        <p:nvPicPr>
          <p:cNvPr id="5" name="Picture 4" descr="Graphical user interface, application, chat or text message&#10;&#10;Description automatically generated">
            <a:extLst>
              <a:ext uri="{FF2B5EF4-FFF2-40B4-BE49-F238E27FC236}">
                <a16:creationId xmlns:a16="http://schemas.microsoft.com/office/drawing/2014/main" id="{EA11A501-4558-84DD-F82B-06B524615D74}"/>
              </a:ext>
            </a:extLst>
          </p:cNvPr>
          <p:cNvPicPr>
            <a:picLocks noChangeAspect="1"/>
          </p:cNvPicPr>
          <p:nvPr/>
        </p:nvPicPr>
        <p:blipFill rotWithShape="1">
          <a:blip r:embed="rId2">
            <a:extLst>
              <a:ext uri="{28A0092B-C50C-407E-A947-70E740481C1C}">
                <a14:useLocalDpi xmlns:a14="http://schemas.microsoft.com/office/drawing/2010/main" val="0"/>
              </a:ext>
            </a:extLst>
          </a:blip>
          <a:srcRect l="19862" r="9391" b="3"/>
          <a:stretch/>
        </p:blipFill>
        <p:spPr>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2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8"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313467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82EFB-DE6F-8623-58B2-A6C74AA16075}"/>
              </a:ext>
            </a:extLst>
          </p:cNvPr>
          <p:cNvSpPr>
            <a:spLocks noGrp="1"/>
          </p:cNvSpPr>
          <p:nvPr>
            <p:ph type="title"/>
          </p:nvPr>
        </p:nvSpPr>
        <p:spPr>
          <a:xfrm>
            <a:off x="803776" y="1307820"/>
            <a:ext cx="6155988" cy="1182927"/>
          </a:xfrm>
        </p:spPr>
        <p:txBody>
          <a:bodyPr anchor="b">
            <a:normAutofit fontScale="90000"/>
          </a:bodyPr>
          <a:lstStyle/>
          <a:p>
            <a:r>
              <a:rPr lang="en-GB" sz="3300" b="1" kern="0" dirty="0">
                <a:effectLst/>
                <a:latin typeface="Calibri Light" panose="020F0302020204030204" pitchFamily="34" charset="0"/>
                <a:cs typeface="Calibri Light" panose="020F0302020204030204" pitchFamily="34" charset="0"/>
              </a:rPr>
              <a:t>What role do I have in my workplace environmental sustainability and Net-Zero journey</a:t>
            </a:r>
            <a:r>
              <a:rPr lang="en-GB" sz="2200" b="1" kern="0" dirty="0">
                <a:effectLst/>
                <a:latin typeface="Calibri Light" panose="020F0302020204030204" pitchFamily="34" charset="0"/>
                <a:cs typeface="Calibri Light" panose="020F0302020204030204" pitchFamily="34" charset="0"/>
              </a:rPr>
              <a:t>? </a:t>
            </a:r>
            <a:br>
              <a:rPr lang="en-GB" sz="2200" b="1" kern="0" dirty="0">
                <a:effectLst/>
                <a:latin typeface="Calibri" panose="020F0502020204030204" pitchFamily="34" charset="0"/>
              </a:rPr>
            </a:br>
            <a:endParaRPr lang="en-GB" sz="2200" dirty="0"/>
          </a:p>
        </p:txBody>
      </p:sp>
      <p:cxnSp>
        <p:nvCxnSpPr>
          <p:cNvPr id="32" name="Straight Connector 3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7591C6-809C-9B6D-0FBA-F92E07B31A40}"/>
              </a:ext>
            </a:extLst>
          </p:cNvPr>
          <p:cNvSpPr>
            <a:spLocks noGrp="1"/>
          </p:cNvSpPr>
          <p:nvPr>
            <p:ph idx="1"/>
          </p:nvPr>
        </p:nvSpPr>
        <p:spPr>
          <a:xfrm>
            <a:off x="803776" y="2829330"/>
            <a:ext cx="6190412" cy="3344459"/>
          </a:xfrm>
        </p:spPr>
        <p:txBody>
          <a:bodyPr anchor="t">
            <a:normAutofit fontScale="92500"/>
          </a:bodyPr>
          <a:lstStyle/>
          <a:p>
            <a:pPr marL="0" indent="0">
              <a:buNone/>
            </a:pPr>
            <a:r>
              <a:rPr lang="en-GB" sz="2000" dirty="0">
                <a:solidFill>
                  <a:schemeClr val="tx1">
                    <a:alpha val="80000"/>
                  </a:schemeClr>
                </a:solidFill>
                <a:effectLst/>
                <a:latin typeface="Calibri" panose="020F0502020204030204" pitchFamily="34" charset="0"/>
                <a:ea typeface="Calibri" panose="020F0502020204030204" pitchFamily="34" charset="0"/>
              </a:rPr>
              <a:t>It is imperative to note that your workplace cannot achieve environmental sustainability and Net-Zero if actions are not taken to manage ad balance environmental issues in how you and your colleagues operate.  </a:t>
            </a:r>
          </a:p>
          <a:p>
            <a:pPr marL="0" indent="0">
              <a:buNone/>
            </a:pPr>
            <a:r>
              <a:rPr lang="en-GB" sz="2000" dirty="0">
                <a:solidFill>
                  <a:schemeClr val="tx1">
                    <a:alpha val="80000"/>
                  </a:schemeClr>
                </a:solidFill>
                <a:effectLst/>
                <a:latin typeface="Calibri" panose="020F0502020204030204" pitchFamily="34" charset="0"/>
                <a:ea typeface="Calibri" panose="020F0502020204030204" pitchFamily="34" charset="0"/>
              </a:rPr>
              <a:t>This means that the environmental impact of your daily activities at work should be aptly considered to ensure the most efficient approach is always taken. </a:t>
            </a:r>
            <a:br>
              <a:rPr lang="en-GB" sz="2000" dirty="0">
                <a:solidFill>
                  <a:schemeClr val="tx1">
                    <a:alpha val="80000"/>
                  </a:schemeClr>
                </a:solidFill>
                <a:effectLst/>
                <a:latin typeface="Calibri" panose="020F0502020204030204" pitchFamily="34" charset="0"/>
                <a:ea typeface="Calibri" panose="020F0502020204030204" pitchFamily="34" charset="0"/>
              </a:rPr>
            </a:br>
            <a:endParaRPr lang="en-GB" sz="2000" dirty="0">
              <a:solidFill>
                <a:schemeClr val="tx1">
                  <a:alpha val="80000"/>
                </a:schemeClr>
              </a:solidFill>
              <a:effectLst/>
              <a:latin typeface="Calibri" panose="020F0502020204030204" pitchFamily="34" charset="0"/>
              <a:ea typeface="Calibri" panose="020F0502020204030204" pitchFamily="34" charset="0"/>
            </a:endParaRPr>
          </a:p>
          <a:p>
            <a:pPr marL="0" indent="0">
              <a:buNone/>
            </a:pPr>
            <a:r>
              <a:rPr lang="en-GB" sz="2000" dirty="0">
                <a:solidFill>
                  <a:schemeClr val="tx1">
                    <a:alpha val="80000"/>
                  </a:schemeClr>
                </a:solidFill>
                <a:effectLst/>
                <a:latin typeface="Calibri" panose="020F0502020204030204" pitchFamily="34" charset="0"/>
                <a:ea typeface="Calibri" panose="020F0502020204030204" pitchFamily="34" charset="0"/>
              </a:rPr>
              <a:t>For</a:t>
            </a:r>
            <a:r>
              <a:rPr lang="en-GB" sz="2000" b="1" dirty="0">
                <a:solidFill>
                  <a:schemeClr val="tx1">
                    <a:alpha val="80000"/>
                  </a:schemeClr>
                </a:solidFill>
                <a:effectLst/>
                <a:latin typeface="Calibri" panose="020F0502020204030204" pitchFamily="34" charset="0"/>
                <a:ea typeface="Calibri" panose="020F0502020204030204" pitchFamily="34" charset="0"/>
              </a:rPr>
              <a:t> </a:t>
            </a:r>
            <a:r>
              <a:rPr lang="en-GB" sz="2000" dirty="0">
                <a:solidFill>
                  <a:schemeClr val="tx1">
                    <a:alpha val="80000"/>
                  </a:schemeClr>
                </a:solidFill>
                <a:effectLst/>
                <a:latin typeface="Calibri" panose="020F0502020204030204" pitchFamily="34" charset="0"/>
                <a:ea typeface="Calibri" panose="020F0502020204030204" pitchFamily="34" charset="0"/>
              </a:rPr>
              <a:t>example, in the consumption of energy, you should consider the environmental sustainability of your workplace and use electricity considerately to protect the planet.</a:t>
            </a:r>
            <a:r>
              <a:rPr lang="en-GB" sz="2000" b="1" dirty="0">
                <a:solidFill>
                  <a:schemeClr val="tx1">
                    <a:alpha val="80000"/>
                  </a:schemeClr>
                </a:solidFill>
                <a:effectLst/>
                <a:latin typeface="Calibri" panose="020F0502020204030204" pitchFamily="34" charset="0"/>
                <a:ea typeface="Calibri" panose="020F0502020204030204" pitchFamily="34" charset="0"/>
              </a:rPr>
              <a:t> </a:t>
            </a:r>
            <a:endParaRPr lang="en-GB" sz="2000" dirty="0">
              <a:solidFill>
                <a:schemeClr val="tx1">
                  <a:alpha val="80000"/>
                </a:schemeClr>
              </a:solidFill>
              <a:effectLst/>
              <a:latin typeface="Calibri" panose="020F0502020204030204" pitchFamily="34" charset="0"/>
              <a:ea typeface="Calibri" panose="020F0502020204030204" pitchFamily="34" charset="0"/>
            </a:endParaRPr>
          </a:p>
          <a:p>
            <a:endParaRPr lang="en-GB" sz="2000" dirty="0">
              <a:solidFill>
                <a:schemeClr val="tx1">
                  <a:alpha val="80000"/>
                </a:schemeClr>
              </a:solidFill>
            </a:endParaRPr>
          </a:p>
        </p:txBody>
      </p:sp>
      <p:pic>
        <p:nvPicPr>
          <p:cNvPr id="5" name="Picture 4" descr="Text&#10;&#10;Description automatically generated">
            <a:extLst>
              <a:ext uri="{FF2B5EF4-FFF2-40B4-BE49-F238E27FC236}">
                <a16:creationId xmlns:a16="http://schemas.microsoft.com/office/drawing/2014/main" id="{1EE27943-29F4-99A8-AE37-4F0243491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53" y="2499838"/>
            <a:ext cx="3548404" cy="2510497"/>
          </a:xfrm>
          <a:prstGeom prst="rect">
            <a:avLst/>
          </a:prstGeom>
        </p:spPr>
      </p:pic>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81099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FDE67F-E6E7-F008-A0C1-17ED9DE073E3}"/>
              </a:ext>
            </a:extLst>
          </p:cNvPr>
          <p:cNvSpPr>
            <a:spLocks noGrp="1"/>
          </p:cNvSpPr>
          <p:nvPr>
            <p:ph type="title"/>
          </p:nvPr>
        </p:nvSpPr>
        <p:spPr>
          <a:xfrm>
            <a:off x="803776" y="1336390"/>
            <a:ext cx="6190412" cy="1182927"/>
          </a:xfrm>
        </p:spPr>
        <p:txBody>
          <a:bodyPr anchor="b">
            <a:normAutofit/>
          </a:bodyPr>
          <a:lstStyle/>
          <a:p>
            <a:r>
              <a:rPr lang="en-GB" sz="5600" dirty="0">
                <a:effectLst/>
                <a:latin typeface="Calibri" panose="020F0502020204030204" pitchFamily="34" charset="0"/>
                <a:ea typeface="Calibri" panose="020F0502020204030204" pitchFamily="34" charset="0"/>
              </a:rPr>
              <a:t> </a:t>
            </a:r>
            <a:endParaRPr lang="en-GB" sz="5600" dirty="0"/>
          </a:p>
        </p:txBody>
      </p:sp>
      <p:cxnSp>
        <p:nvCxnSpPr>
          <p:cNvPr id="31"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D65B0D-DA9B-DAB6-C195-5E2ADB44EDA8}"/>
              </a:ext>
            </a:extLst>
          </p:cNvPr>
          <p:cNvSpPr>
            <a:spLocks noGrp="1"/>
          </p:cNvSpPr>
          <p:nvPr>
            <p:ph idx="1"/>
          </p:nvPr>
        </p:nvSpPr>
        <p:spPr>
          <a:xfrm>
            <a:off x="789163" y="2070656"/>
            <a:ext cx="6190412" cy="3344459"/>
          </a:xfrm>
        </p:spPr>
        <p:txBody>
          <a:bodyPr anchor="t">
            <a:normAutofit/>
          </a:bodyPr>
          <a:lstStyle/>
          <a:p>
            <a:pPr>
              <a:spcAft>
                <a:spcPts val="1000"/>
              </a:spcAft>
            </a:pPr>
            <a:r>
              <a:rPr lang="en-GB" sz="1600" dirty="0">
                <a:solidFill>
                  <a:schemeClr val="tx1">
                    <a:alpha val="80000"/>
                  </a:schemeClr>
                </a:solidFill>
                <a:effectLst/>
                <a:latin typeface="Calibri" panose="020F0502020204030204" pitchFamily="34" charset="0"/>
                <a:ea typeface="Calibri" panose="020F0502020204030204" pitchFamily="34" charset="0"/>
              </a:rPr>
              <a:t>In this module, workplace environmental sustainability management is explained as the things you and your colleagues do to meet your daily operational needs (such as the responsible use of energy and water) at work whilst considering the environment. The essence of environmental sustainability management at workplaces is to ensure that the environment is managed and improved during all business transactions and decisions taken, be it on an individual or organisational level to reduce carbon emissions.</a:t>
            </a:r>
          </a:p>
          <a:p>
            <a:pPr>
              <a:spcAft>
                <a:spcPts val="1000"/>
              </a:spcAft>
            </a:pPr>
            <a:r>
              <a:rPr lang="en-GB" sz="1600" dirty="0">
                <a:solidFill>
                  <a:schemeClr val="tx1">
                    <a:alpha val="80000"/>
                  </a:schemeClr>
                </a:solidFill>
                <a:effectLst/>
                <a:latin typeface="Calibri" panose="020F0502020204030204" pitchFamily="34" charset="0"/>
                <a:ea typeface="Calibri" panose="020F0502020204030204" pitchFamily="34" charset="0"/>
              </a:rPr>
              <a:t>Organisations are </a:t>
            </a:r>
            <a:r>
              <a:rPr lang="en-GB" sz="1600" dirty="0">
                <a:solidFill>
                  <a:schemeClr val="tx1">
                    <a:alpha val="80000"/>
                  </a:schemeClr>
                </a:solidFill>
                <a:effectLst/>
                <a:latin typeface="Calibri" panose="020F0502020204030204" pitchFamily="34" charset="0"/>
                <a:ea typeface="Calibri" panose="020F0502020204030204" pitchFamily="34" charset="0"/>
                <a:cs typeface="Arial" panose="020B0604020202020204" pitchFamily="34" charset="0"/>
              </a:rPr>
              <a:t>under increasing pressure </a:t>
            </a:r>
            <a:r>
              <a:rPr lang="en-GB" sz="1600" dirty="0">
                <a:solidFill>
                  <a:schemeClr val="tx1">
                    <a:alpha val="80000"/>
                  </a:schemeClr>
                </a:solidFill>
                <a:effectLst/>
                <a:latin typeface="Calibri" panose="020F0502020204030204" pitchFamily="34" charset="0"/>
                <a:ea typeface="Calibri" panose="020F0502020204030204" pitchFamily="34" charset="0"/>
              </a:rPr>
              <a:t>from stakeholders such as customers or end-users, governments and communities to manage their operational environment impacts to reduce carbon emissions and they risk losing stakeholders’ trust and cooperation if they do otherwise.</a:t>
            </a:r>
          </a:p>
          <a:p>
            <a:pPr marL="0" indent="0">
              <a:buNone/>
            </a:pPr>
            <a:endParaRPr lang="en-GB" sz="1600" dirty="0">
              <a:solidFill>
                <a:schemeClr val="tx1">
                  <a:alpha val="80000"/>
                </a:schemeClr>
              </a:solidFill>
            </a:endParaRPr>
          </a:p>
        </p:txBody>
      </p:sp>
      <p:pic>
        <p:nvPicPr>
          <p:cNvPr id="5" name="Picture 4" descr="A picture containing application&#10;&#10;Description automatically generated">
            <a:extLst>
              <a:ext uri="{FF2B5EF4-FFF2-40B4-BE49-F238E27FC236}">
                <a16:creationId xmlns:a16="http://schemas.microsoft.com/office/drawing/2014/main" id="{3A215A82-B31D-C67D-D39F-14808CCA8E22}"/>
              </a:ext>
            </a:extLst>
          </p:cNvPr>
          <p:cNvPicPr>
            <a:picLocks noChangeAspect="1"/>
          </p:cNvPicPr>
          <p:nvPr/>
        </p:nvPicPr>
        <p:blipFill rotWithShape="1">
          <a:blip r:embed="rId2">
            <a:extLst>
              <a:ext uri="{28A0092B-C50C-407E-A947-70E740481C1C}">
                <a14:useLocalDpi xmlns:a14="http://schemas.microsoft.com/office/drawing/2010/main" val="0"/>
              </a:ext>
            </a:extLst>
          </a:blip>
          <a:srcRect l="16592" r="12658"/>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3"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98658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4ED95F-E822-F4AC-8429-B2B68B9DAEFF}"/>
              </a:ext>
            </a:extLst>
          </p:cNvPr>
          <p:cNvSpPr>
            <a:spLocks noGrp="1"/>
          </p:cNvSpPr>
          <p:nvPr>
            <p:ph type="title"/>
          </p:nvPr>
        </p:nvSpPr>
        <p:spPr>
          <a:xfrm>
            <a:off x="838200" y="365125"/>
            <a:ext cx="10515600" cy="1325563"/>
          </a:xfrm>
        </p:spPr>
        <p:txBody>
          <a:bodyPr>
            <a:normAutofit/>
          </a:bodyPr>
          <a:lstStyle/>
          <a:p>
            <a:r>
              <a:rPr lang="en-GB" sz="3600" dirty="0">
                <a:effectLst/>
                <a:latin typeface="Calibri Light" panose="020F0302020204030204" pitchFamily="34" charset="0"/>
                <a:cs typeface="Calibri Light" panose="020F0302020204030204" pitchFamily="34" charset="0"/>
              </a:rPr>
              <a:t>Introduction</a:t>
            </a:r>
            <a:br>
              <a:rPr lang="en-GB" b="1" dirty="0">
                <a:effectLst/>
                <a:latin typeface="Calibri" panose="020F0502020204030204" pitchFamily="34" charset="0"/>
              </a:rPr>
            </a:br>
            <a:endParaRPr lang="en-GB" dirty="0"/>
          </a:p>
        </p:txBody>
      </p:sp>
      <p:graphicFrame>
        <p:nvGraphicFramePr>
          <p:cNvPr id="5" name="Content Placeholder 2">
            <a:extLst>
              <a:ext uri="{FF2B5EF4-FFF2-40B4-BE49-F238E27FC236}">
                <a16:creationId xmlns:a16="http://schemas.microsoft.com/office/drawing/2014/main" id="{8FF20BF5-D634-0EEB-8354-172479EB968D}"/>
              </a:ext>
            </a:extLst>
          </p:cNvPr>
          <p:cNvGraphicFramePr>
            <a:graphicFrameLocks noGrp="1"/>
          </p:cNvGraphicFramePr>
          <p:nvPr>
            <p:ph idx="1"/>
            <p:extLst>
              <p:ext uri="{D42A27DB-BD31-4B8C-83A1-F6EECF244321}">
                <p14:modId xmlns:p14="http://schemas.microsoft.com/office/powerpoint/2010/main" val="3201977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91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159C5-570B-A7A9-FDF2-37C2C6603931}"/>
              </a:ext>
            </a:extLst>
          </p:cNvPr>
          <p:cNvSpPr>
            <a:spLocks noGrp="1"/>
          </p:cNvSpPr>
          <p:nvPr>
            <p:ph type="title"/>
          </p:nvPr>
        </p:nvSpPr>
        <p:spPr>
          <a:xfrm>
            <a:off x="838200" y="556995"/>
            <a:ext cx="10515600" cy="1133693"/>
          </a:xfrm>
        </p:spPr>
        <p:txBody>
          <a:bodyPr>
            <a:normAutofit/>
          </a:bodyPr>
          <a:lstStyle/>
          <a:p>
            <a:r>
              <a:rPr lang="en-GB" sz="5200"/>
              <a:t>Introduction</a:t>
            </a:r>
          </a:p>
        </p:txBody>
      </p:sp>
      <p:graphicFrame>
        <p:nvGraphicFramePr>
          <p:cNvPr id="5" name="Content Placeholder 2">
            <a:extLst>
              <a:ext uri="{FF2B5EF4-FFF2-40B4-BE49-F238E27FC236}">
                <a16:creationId xmlns:a16="http://schemas.microsoft.com/office/drawing/2014/main" id="{17937C8B-136F-64EC-633A-E3D387553CCA}"/>
              </a:ext>
            </a:extLst>
          </p:cNvPr>
          <p:cNvGraphicFramePr>
            <a:graphicFrameLocks noGrp="1"/>
          </p:cNvGraphicFramePr>
          <p:nvPr>
            <p:ph idx="1"/>
            <p:extLst>
              <p:ext uri="{D42A27DB-BD31-4B8C-83A1-F6EECF244321}">
                <p14:modId xmlns:p14="http://schemas.microsoft.com/office/powerpoint/2010/main" val="4213267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265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A1FA1-5599-C30E-14E1-DDC6A6F29BE2}"/>
              </a:ext>
            </a:extLst>
          </p:cNvPr>
          <p:cNvSpPr>
            <a:spLocks noGrp="1"/>
          </p:cNvSpPr>
          <p:nvPr>
            <p:ph type="title"/>
          </p:nvPr>
        </p:nvSpPr>
        <p:spPr>
          <a:xfrm>
            <a:off x="585216" y="247129"/>
            <a:ext cx="11018520" cy="1434415"/>
          </a:xfrm>
        </p:spPr>
        <p:txBody>
          <a:bodyPr anchor="b">
            <a:normAutofit/>
          </a:bodyPr>
          <a:lstStyle/>
          <a:p>
            <a:r>
              <a:rPr lang="en-GB" sz="4600" b="1" dirty="0"/>
              <a:t>How can Net Zero be understood in a work environment?</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C72573-15B6-210D-995D-4F7EF73C3F8C}"/>
              </a:ext>
            </a:extLst>
          </p:cNvPr>
          <p:cNvSpPr>
            <a:spLocks noGrp="1"/>
          </p:cNvSpPr>
          <p:nvPr>
            <p:ph idx="1"/>
          </p:nvPr>
        </p:nvSpPr>
        <p:spPr>
          <a:xfrm>
            <a:off x="572493" y="2071316"/>
            <a:ext cx="6713552" cy="4119172"/>
          </a:xfrm>
        </p:spPr>
        <p:txBody>
          <a:bodyPr anchor="t">
            <a:normAutofit/>
          </a:bodyPr>
          <a:lstStyle/>
          <a:p>
            <a:pPr marL="0" indent="0">
              <a:buNone/>
            </a:pPr>
            <a:r>
              <a:rPr lang="en-GB" sz="1900" dirty="0">
                <a:effectLst/>
                <a:latin typeface="Calibri" panose="020F0502020204030204" pitchFamily="34" charset="0"/>
                <a:ea typeface="Calibri" panose="020F0502020204030204" pitchFamily="34" charset="0"/>
              </a:rPr>
              <a:t>The world is in a climate change era. </a:t>
            </a:r>
          </a:p>
          <a:p>
            <a:pPr marL="0" indent="0">
              <a:buNone/>
            </a:pPr>
            <a:r>
              <a:rPr lang="en-GB" sz="1900" dirty="0">
                <a:effectLst/>
                <a:latin typeface="Calibri" panose="020F0502020204030204" pitchFamily="34" charset="0"/>
                <a:ea typeface="Calibri" panose="020F0502020204030204" pitchFamily="34" charset="0"/>
              </a:rPr>
              <a:t>This means that there are changes in climatic conditions across the globe, creating negative environmental issues like droughts, wildfires, floods, sea-level rise, hurricanes and much more. </a:t>
            </a:r>
          </a:p>
          <a:p>
            <a:pPr marL="0" indent="0">
              <a:buNone/>
            </a:pPr>
            <a:r>
              <a:rPr lang="en-GB" sz="1900" dirty="0">
                <a:effectLst/>
                <a:latin typeface="Calibri" panose="020F0502020204030204" pitchFamily="34" charset="0"/>
                <a:ea typeface="Calibri" panose="020F0502020204030204" pitchFamily="34" charset="0"/>
              </a:rPr>
              <a:t>These changes have been scientifically traced to increasing greenhouse gas emissions in the environment.</a:t>
            </a:r>
          </a:p>
          <a:p>
            <a:pPr marL="0" indent="0">
              <a:buNone/>
            </a:pPr>
            <a:r>
              <a:rPr lang="en-GB" sz="1900" dirty="0">
                <a:effectLst/>
                <a:latin typeface="Calibri" panose="020F0502020204030204" pitchFamily="34" charset="0"/>
                <a:ea typeface="Calibri" panose="020F0502020204030204" pitchFamily="34" charset="0"/>
              </a:rPr>
              <a:t>Greenhouse gases such as carbon dioxide, methane, water favour, nitrogen dioxide, hydrofluorocarbons, perfluorocarbons and sulphur hexafluoride trap heat in the atmosphere and prevent them from escaping into space.</a:t>
            </a:r>
          </a:p>
          <a:p>
            <a:pPr marL="0" indent="0">
              <a:buNone/>
            </a:pPr>
            <a:endParaRPr lang="en-GB" sz="1900" dirty="0">
              <a:effectLst/>
              <a:latin typeface="Calibri" panose="020F0502020204030204" pitchFamily="34" charset="0"/>
              <a:ea typeface="Calibri" panose="020F0502020204030204" pitchFamily="34" charset="0"/>
            </a:endParaRPr>
          </a:p>
          <a:p>
            <a:pPr marL="0" indent="0">
              <a:buNone/>
            </a:pPr>
            <a:r>
              <a:rPr lang="en-GB" sz="1900" dirty="0">
                <a:effectLst/>
                <a:latin typeface="Calibri" panose="020F0502020204030204" pitchFamily="34" charset="0"/>
                <a:ea typeface="Calibri" panose="020F0502020204030204" pitchFamily="34" charset="0"/>
              </a:rPr>
              <a:t> </a:t>
            </a:r>
          </a:p>
          <a:p>
            <a:endParaRPr lang="en-GB" sz="1900" dirty="0"/>
          </a:p>
        </p:txBody>
      </p:sp>
      <p:pic>
        <p:nvPicPr>
          <p:cNvPr id="4" name="Picture 3" descr="Text&#10;&#10;Description automatically generated">
            <a:extLst>
              <a:ext uri="{FF2B5EF4-FFF2-40B4-BE49-F238E27FC236}">
                <a16:creationId xmlns:a16="http://schemas.microsoft.com/office/drawing/2014/main" id="{242FC730-AADA-1E18-35E0-9B0C5A86E1B3}"/>
              </a:ext>
            </a:extLst>
          </p:cNvPr>
          <p:cNvPicPr>
            <a:picLocks noChangeAspect="1"/>
          </p:cNvPicPr>
          <p:nvPr/>
        </p:nvPicPr>
        <p:blipFill rotWithShape="1">
          <a:blip r:embed="rId2">
            <a:extLst>
              <a:ext uri="{28A0092B-C50C-407E-A947-70E740481C1C}">
                <a14:useLocalDpi xmlns:a14="http://schemas.microsoft.com/office/drawing/2010/main" val="0"/>
              </a:ext>
            </a:extLst>
          </a:blip>
          <a:srcRect l="15517" r="16416" b="-2"/>
          <a:stretch/>
        </p:blipFill>
        <p:spPr>
          <a:xfrm>
            <a:off x="7678443" y="2071316"/>
            <a:ext cx="3941064" cy="4096512"/>
          </a:xfrm>
          <a:prstGeom prst="rect">
            <a:avLst/>
          </a:prstGeom>
        </p:spPr>
      </p:pic>
    </p:spTree>
    <p:extLst>
      <p:ext uri="{BB962C8B-B14F-4D97-AF65-F5344CB8AC3E}">
        <p14:creationId xmlns:p14="http://schemas.microsoft.com/office/powerpoint/2010/main" val="290071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ed and white striped tower with smoke coming out of it&#10;&#10;Description automatically generated with medium confidence">
            <a:extLst>
              <a:ext uri="{FF2B5EF4-FFF2-40B4-BE49-F238E27FC236}">
                <a16:creationId xmlns:a16="http://schemas.microsoft.com/office/drawing/2014/main" id="{9185F678-C900-BEE3-0DB9-1E8DCA0A3C54}"/>
              </a:ext>
            </a:extLst>
          </p:cNvPr>
          <p:cNvPicPr>
            <a:picLocks noChangeAspect="1"/>
          </p:cNvPicPr>
          <p:nvPr/>
        </p:nvPicPr>
        <p:blipFill rotWithShape="1">
          <a:blip r:embed="rId2"/>
          <a:srcRect r="243" b="-1"/>
          <a:stretch/>
        </p:blipFill>
        <p:spPr>
          <a:xfrm>
            <a:off x="1" y="10"/>
            <a:ext cx="9669642" cy="6857990"/>
          </a:xfrm>
          <a:prstGeom prst="rect">
            <a:avLst/>
          </a:prstGeom>
        </p:spPr>
      </p:pic>
      <p:sp>
        <p:nvSpPr>
          <p:cNvPr id="43"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3B581A-6CF6-E6EF-7A78-2B95D8D24143}"/>
              </a:ext>
            </a:extLst>
          </p:cNvPr>
          <p:cNvSpPr>
            <a:spLocks noGrp="1"/>
          </p:cNvSpPr>
          <p:nvPr>
            <p:ph type="title"/>
          </p:nvPr>
        </p:nvSpPr>
        <p:spPr>
          <a:xfrm>
            <a:off x="7531610" y="365125"/>
            <a:ext cx="3822189" cy="1899912"/>
          </a:xfrm>
        </p:spPr>
        <p:txBody>
          <a:bodyPr>
            <a:normAutofit/>
          </a:bodyPr>
          <a:lstStyle/>
          <a:p>
            <a:r>
              <a:rPr lang="en-GB" sz="3700" b="1" dirty="0"/>
              <a:t>How can Net Zero be understood in a work environment?</a:t>
            </a:r>
          </a:p>
        </p:txBody>
      </p:sp>
      <p:sp>
        <p:nvSpPr>
          <p:cNvPr id="3" name="Content Placeholder 2">
            <a:extLst>
              <a:ext uri="{FF2B5EF4-FFF2-40B4-BE49-F238E27FC236}">
                <a16:creationId xmlns:a16="http://schemas.microsoft.com/office/drawing/2014/main" id="{14FD8FFB-F852-5657-1D95-78829A352033}"/>
              </a:ext>
            </a:extLst>
          </p:cNvPr>
          <p:cNvSpPr>
            <a:spLocks noGrp="1"/>
          </p:cNvSpPr>
          <p:nvPr>
            <p:ph idx="1"/>
          </p:nvPr>
        </p:nvSpPr>
        <p:spPr>
          <a:xfrm>
            <a:off x="7531610" y="2434201"/>
            <a:ext cx="3822189" cy="3742762"/>
          </a:xfrm>
        </p:spPr>
        <p:txBody>
          <a:bodyPr>
            <a:normAutofit/>
          </a:bodyPr>
          <a:lstStyle/>
          <a:p>
            <a:pPr marL="0" indent="0">
              <a:spcAft>
                <a:spcPts val="1000"/>
              </a:spcAft>
              <a:buNone/>
            </a:pPr>
            <a:r>
              <a:rPr lang="en-GB" sz="1300" dirty="0">
                <a:effectLst/>
                <a:latin typeface="Calibri" panose="020F0502020204030204" pitchFamily="34" charset="0"/>
                <a:ea typeface="Calibri" panose="020F0502020204030204" pitchFamily="34" charset="0"/>
              </a:rPr>
              <a:t>Given that carbon dioxide is the most common greenhouse gas</a:t>
            </a:r>
            <a:r>
              <a:rPr lang="en-GB" sz="1300" dirty="0">
                <a:latin typeface="Calibri" panose="020F0502020204030204" pitchFamily="34" charset="0"/>
                <a:ea typeface="Calibri" panose="020F0502020204030204" pitchFamily="34" charset="0"/>
              </a:rPr>
              <a:t>, </a:t>
            </a:r>
            <a:r>
              <a:rPr lang="en-GB" sz="1300" dirty="0">
                <a:effectLst/>
                <a:latin typeface="Calibri" panose="020F0502020204030204" pitchFamily="34" charset="0"/>
                <a:ea typeface="Calibri" panose="020F0502020204030204" pitchFamily="34" charset="0"/>
              </a:rPr>
              <a:t>these emissions are expressed in terms of their carbon equivalent and are referred to as the carbon footprints </a:t>
            </a:r>
            <a:r>
              <a:rPr lang="en-GB" sz="1300" dirty="0">
                <a:latin typeface="Calibri" panose="020F0502020204030204" pitchFamily="34" charset="0"/>
                <a:ea typeface="Calibri" panose="020F0502020204030204" pitchFamily="34" charset="0"/>
              </a:rPr>
              <a:t>of an </a:t>
            </a:r>
            <a:r>
              <a:rPr lang="en-GB" sz="1300" dirty="0">
                <a:effectLst/>
                <a:latin typeface="Calibri" panose="020F0502020204030204" pitchFamily="34" charset="0"/>
                <a:ea typeface="Calibri" panose="020F0502020204030204" pitchFamily="34" charset="0"/>
              </a:rPr>
              <a:t>organisation.</a:t>
            </a:r>
          </a:p>
          <a:p>
            <a:pPr marL="0" indent="0">
              <a:spcAft>
                <a:spcPts val="1000"/>
              </a:spcAft>
              <a:buNone/>
            </a:pPr>
            <a:r>
              <a:rPr lang="en-GB" sz="1300" dirty="0">
                <a:effectLst/>
                <a:latin typeface="Calibri" panose="020F0502020204030204" pitchFamily="34" charset="0"/>
                <a:ea typeface="Calibri" panose="020F0502020204030204" pitchFamily="34" charset="0"/>
              </a:rPr>
              <a:t>To combat climate change, governments around the world are committing to net zero targets. For example, the United Kingdom has a 2050 net zero carbon target. This means that by 2050, the amount of greenhouse gases that the United Kingdom will be removing from the atmosphere </a:t>
            </a:r>
            <a:r>
              <a:rPr lang="en-GB" sz="1300" dirty="0">
                <a:latin typeface="Calibri" panose="020F0502020204030204" pitchFamily="34" charset="0"/>
                <a:ea typeface="Calibri" panose="020F0502020204030204" pitchFamily="34" charset="0"/>
              </a:rPr>
              <a:t>will be</a:t>
            </a:r>
            <a:r>
              <a:rPr lang="en-GB" sz="1300" dirty="0">
                <a:effectLst/>
                <a:latin typeface="Calibri" panose="020F0502020204030204" pitchFamily="34" charset="0"/>
                <a:ea typeface="Calibri" panose="020F0502020204030204" pitchFamily="34" charset="0"/>
              </a:rPr>
              <a:t> higher or equal to what the country will be producing.</a:t>
            </a:r>
          </a:p>
          <a:p>
            <a:pPr marL="0" indent="0">
              <a:spcAft>
                <a:spcPts val="1000"/>
              </a:spcAft>
              <a:buNone/>
            </a:pPr>
            <a:r>
              <a:rPr lang="en-GB" sz="1300" dirty="0">
                <a:effectLst/>
                <a:latin typeface="Calibri" panose="020F0502020204030204" pitchFamily="34" charset="0"/>
                <a:ea typeface="Calibri" panose="020F0502020204030204" pitchFamily="34" charset="0"/>
              </a:rPr>
              <a:t>As a result of governments commitments to net zero, organisations across global economies are now required to take steps to get as close to zero carbon emissions as possible.</a:t>
            </a:r>
          </a:p>
          <a:p>
            <a:pPr marL="0" indent="0">
              <a:buNone/>
            </a:pPr>
            <a:endParaRPr lang="en-GB" sz="1300" dirty="0"/>
          </a:p>
        </p:txBody>
      </p:sp>
    </p:spTree>
    <p:extLst>
      <p:ext uri="{BB962C8B-B14F-4D97-AF65-F5344CB8AC3E}">
        <p14:creationId xmlns:p14="http://schemas.microsoft.com/office/powerpoint/2010/main" val="268673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180282-B4A9-8896-0DB3-1C3A898C4356}"/>
              </a:ext>
            </a:extLst>
          </p:cNvPr>
          <p:cNvSpPr>
            <a:spLocks noGrp="1"/>
          </p:cNvSpPr>
          <p:nvPr>
            <p:ph type="title"/>
          </p:nvPr>
        </p:nvSpPr>
        <p:spPr>
          <a:xfrm>
            <a:off x="803776" y="1336390"/>
            <a:ext cx="6718458" cy="1380929"/>
          </a:xfrm>
        </p:spPr>
        <p:txBody>
          <a:bodyPr anchor="b">
            <a:noAutofit/>
          </a:bodyPr>
          <a:lstStyle/>
          <a:p>
            <a:r>
              <a:rPr lang="en-GB" sz="3500" b="1" dirty="0">
                <a:effectLst/>
                <a:ea typeface="Calibri" panose="020F0502020204030204" pitchFamily="34" charset="0"/>
              </a:rPr>
              <a:t>What does </a:t>
            </a:r>
            <a:r>
              <a:rPr lang="en-GB" sz="3500" b="1" dirty="0">
                <a:effectLst/>
                <a:ea typeface="Calibri" panose="020F0502020204030204" pitchFamily="34" charset="0"/>
                <a:cs typeface="Calibri Light" panose="020F0302020204030204" pitchFamily="34" charset="0"/>
              </a:rPr>
              <a:t>environmental</a:t>
            </a:r>
            <a:r>
              <a:rPr lang="en-GB" sz="3500" b="1" dirty="0">
                <a:effectLst/>
                <a:ea typeface="Calibri" panose="020F0502020204030204" pitchFamily="34" charset="0"/>
              </a:rPr>
              <a:t> </a:t>
            </a:r>
            <a:r>
              <a:rPr lang="en-GB" sz="3500" b="1" dirty="0">
                <a:effectLst/>
                <a:ea typeface="Calibri" panose="020F0502020204030204" pitchFamily="34" charset="0"/>
                <a:cs typeface="Calibri Light" panose="020F0302020204030204" pitchFamily="34" charset="0"/>
              </a:rPr>
              <a:t>sustainability</a:t>
            </a:r>
            <a:r>
              <a:rPr lang="en-GB" sz="3500" b="1" dirty="0">
                <a:effectLst/>
                <a:ea typeface="Calibri" panose="020F0502020204030204" pitchFamily="34" charset="0"/>
              </a:rPr>
              <a:t> management mean?</a:t>
            </a:r>
            <a:endParaRPr lang="en-GB" sz="3500" b="1" dirty="0"/>
          </a:p>
        </p:txBody>
      </p:sp>
      <p:cxnSp>
        <p:nvCxnSpPr>
          <p:cNvPr id="45"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4BA6FD-06EA-85C1-549D-9AF48783E913}"/>
              </a:ext>
            </a:extLst>
          </p:cNvPr>
          <p:cNvSpPr>
            <a:spLocks noGrp="1"/>
          </p:cNvSpPr>
          <p:nvPr>
            <p:ph idx="1"/>
          </p:nvPr>
        </p:nvSpPr>
        <p:spPr>
          <a:xfrm>
            <a:off x="803776" y="2829330"/>
            <a:ext cx="6190412" cy="3344459"/>
          </a:xfrm>
        </p:spPr>
        <p:txBody>
          <a:bodyPr anchor="t">
            <a:normAutofit/>
          </a:bodyPr>
          <a:lstStyle/>
          <a:p>
            <a:pPr marL="0" indent="0">
              <a:spcAft>
                <a:spcPts val="1000"/>
              </a:spcAft>
              <a:buNone/>
            </a:pPr>
            <a:r>
              <a:rPr lang="en-GB" sz="1700" dirty="0">
                <a:solidFill>
                  <a:schemeClr val="tx1">
                    <a:alpha val="80000"/>
                  </a:schemeClr>
                </a:solidFill>
                <a:effectLst/>
                <a:latin typeface="Calibri" panose="020F0502020204030204" pitchFamily="34" charset="0"/>
                <a:ea typeface="Calibri" panose="020F0502020204030204" pitchFamily="34" charset="0"/>
              </a:rPr>
              <a:t>You can think of environmental sustainability at your workplace as the process of carrying out your daily operational duties in a responsible manner that considers the environment. For example, when you use energy and water responsibly at your workplace, you are saving the environment by limiting your organisation’s energy and water consumption carbon emissions and this will help in protecting the future environmental resource needs of others. </a:t>
            </a:r>
          </a:p>
          <a:p>
            <a:pPr marL="0" indent="0">
              <a:spcAft>
                <a:spcPts val="1000"/>
              </a:spcAft>
              <a:buNone/>
            </a:pPr>
            <a:r>
              <a:rPr lang="en-GB" sz="1700" dirty="0">
                <a:solidFill>
                  <a:schemeClr val="tx1">
                    <a:alpha val="80000"/>
                  </a:schemeClr>
                </a:solidFill>
                <a:effectLst/>
                <a:latin typeface="Calibri" panose="020F0502020204030204" pitchFamily="34" charset="0"/>
                <a:ea typeface="Calibri" panose="020F0502020204030204" pitchFamily="34" charset="0"/>
              </a:rPr>
              <a:t>Our planet has natural beauty and environmental resources. With the right attitude to environmental matters, we can achieve the goal of creating a better planet for ourselves. </a:t>
            </a:r>
          </a:p>
          <a:p>
            <a:endParaRPr lang="en-GB" sz="1700" dirty="0">
              <a:solidFill>
                <a:schemeClr val="tx1">
                  <a:alpha val="80000"/>
                </a:schemeClr>
              </a:solidFill>
            </a:endParaRPr>
          </a:p>
        </p:txBody>
      </p:sp>
      <p:pic>
        <p:nvPicPr>
          <p:cNvPr id="5" name="Picture 4" descr="Chart, bubble chart&#10;&#10;Description automatically generated">
            <a:extLst>
              <a:ext uri="{FF2B5EF4-FFF2-40B4-BE49-F238E27FC236}">
                <a16:creationId xmlns:a16="http://schemas.microsoft.com/office/drawing/2014/main" id="{C237112D-DCAE-544B-9C4E-C25199874B04}"/>
              </a:ext>
            </a:extLst>
          </p:cNvPr>
          <p:cNvPicPr>
            <a:picLocks noChangeAspect="1"/>
          </p:cNvPicPr>
          <p:nvPr/>
        </p:nvPicPr>
        <p:blipFill rotWithShape="1">
          <a:blip r:embed="rId2">
            <a:extLst>
              <a:ext uri="{28A0092B-C50C-407E-A947-70E740481C1C}">
                <a14:useLocalDpi xmlns:a14="http://schemas.microsoft.com/office/drawing/2010/main" val="0"/>
              </a:ext>
            </a:extLst>
          </a:blip>
          <a:srcRect l="14049" r="1520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9"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8740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8A52DB-A44F-3D9F-E8E7-E5EEB038F4C3}"/>
              </a:ext>
            </a:extLst>
          </p:cNvPr>
          <p:cNvSpPr>
            <a:spLocks noGrp="1"/>
          </p:cNvSpPr>
          <p:nvPr>
            <p:ph type="title"/>
          </p:nvPr>
        </p:nvSpPr>
        <p:spPr>
          <a:xfrm>
            <a:off x="803776" y="1336390"/>
            <a:ext cx="6190412" cy="1182927"/>
          </a:xfrm>
        </p:spPr>
        <p:txBody>
          <a:bodyPr anchor="b">
            <a:noAutofit/>
          </a:bodyPr>
          <a:lstStyle/>
          <a:p>
            <a:r>
              <a:rPr lang="en-GB" sz="3600" b="1" dirty="0">
                <a:effectLst/>
                <a:latin typeface="Calibri Light" panose="020F0302020204030204" pitchFamily="34" charset="0"/>
                <a:ea typeface="Calibri" panose="020F0502020204030204" pitchFamily="34" charset="0"/>
                <a:cs typeface="Calibri Light" panose="020F0302020204030204" pitchFamily="34" charset="0"/>
              </a:rPr>
              <a:t>Why environmental sustainability is critical to Net Zero at workplaces?</a:t>
            </a:r>
            <a:endParaRPr lang="en-GB" sz="3600" b="1" dirty="0">
              <a:latin typeface="Calibri Light" panose="020F0302020204030204" pitchFamily="34" charset="0"/>
              <a:cs typeface="Calibri Light" panose="020F0302020204030204" pitchFamily="34" charset="0"/>
            </a:endParaRPr>
          </a:p>
        </p:txBody>
      </p:sp>
      <p:cxnSp>
        <p:nvCxnSpPr>
          <p:cNvPr id="20"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09A44E-2A40-D0E8-C6F9-54EBF2117DAA}"/>
              </a:ext>
            </a:extLst>
          </p:cNvPr>
          <p:cNvSpPr>
            <a:spLocks noGrp="1"/>
          </p:cNvSpPr>
          <p:nvPr>
            <p:ph idx="1"/>
          </p:nvPr>
        </p:nvSpPr>
        <p:spPr>
          <a:xfrm>
            <a:off x="803776" y="2829330"/>
            <a:ext cx="6190412" cy="3344459"/>
          </a:xfrm>
        </p:spPr>
        <p:txBody>
          <a:bodyPr anchor="t">
            <a:normAutofit/>
          </a:bodyPr>
          <a:lstStyle/>
          <a:p>
            <a:pPr marL="0" indent="0">
              <a:spcAft>
                <a:spcPts val="1000"/>
              </a:spcAft>
              <a:buNone/>
            </a:pPr>
            <a:r>
              <a:rPr lang="en-GB" sz="1700" dirty="0">
                <a:solidFill>
                  <a:schemeClr val="tx1">
                    <a:alpha val="80000"/>
                  </a:schemeClr>
                </a:solidFill>
                <a:effectLst/>
                <a:latin typeface="Calibri" panose="020F0502020204030204" pitchFamily="34" charset="0"/>
                <a:ea typeface="Calibri" panose="020F0502020204030204" pitchFamily="34" charset="0"/>
              </a:rPr>
              <a:t>It is important to note that the daily operations of your workplace can interfere or have either an adverse or beneficial effect on the environment.</a:t>
            </a:r>
          </a:p>
          <a:p>
            <a:pPr marL="0" indent="0">
              <a:spcAft>
                <a:spcPts val="1000"/>
              </a:spcAft>
              <a:buNone/>
            </a:pPr>
            <a:r>
              <a:rPr lang="en-GB" sz="1700" dirty="0">
                <a:solidFill>
                  <a:schemeClr val="tx1">
                    <a:alpha val="80000"/>
                  </a:schemeClr>
                </a:solidFill>
                <a:effectLst/>
                <a:latin typeface="Calibri" panose="020F0502020204030204" pitchFamily="34" charset="0"/>
                <a:ea typeface="Calibri" panose="020F0502020204030204" pitchFamily="34" charset="0"/>
              </a:rPr>
              <a:t>The essence of environmental sustainability management at workplaces is to ensure that the environment is managed efficiently during all business transactions, whether on an individual or organisational level. </a:t>
            </a:r>
          </a:p>
          <a:p>
            <a:pPr marL="0" indent="0">
              <a:spcAft>
                <a:spcPts val="1000"/>
              </a:spcAft>
              <a:buNone/>
            </a:pPr>
            <a:r>
              <a:rPr lang="en-GB" sz="1700" dirty="0">
                <a:solidFill>
                  <a:schemeClr val="tx1">
                    <a:alpha val="80000"/>
                  </a:schemeClr>
                </a:solidFill>
                <a:effectLst/>
                <a:latin typeface="Calibri" panose="020F0502020204030204" pitchFamily="34" charset="0"/>
                <a:ea typeface="Calibri" panose="020F0502020204030204" pitchFamily="34" charset="0"/>
              </a:rPr>
              <a:t>The thinking is that if our environment is well managed in the we operate at work, there will be less carbon emissions from our operations and we can achieve net zero someday. </a:t>
            </a:r>
          </a:p>
          <a:p>
            <a:endParaRPr lang="en-GB" sz="1700" dirty="0">
              <a:solidFill>
                <a:schemeClr val="tx1">
                  <a:alpha val="80000"/>
                </a:schemeClr>
              </a:solidFill>
            </a:endParaRPr>
          </a:p>
        </p:txBody>
      </p:sp>
      <p:pic>
        <p:nvPicPr>
          <p:cNvPr id="5" name="Picture 4" descr="Chart, bubble chart&#10;&#10;Description automatically generated">
            <a:extLst>
              <a:ext uri="{FF2B5EF4-FFF2-40B4-BE49-F238E27FC236}">
                <a16:creationId xmlns:a16="http://schemas.microsoft.com/office/drawing/2014/main" id="{DE57CFFD-73BB-32AB-1772-F8CDC82DD09D}"/>
              </a:ext>
            </a:extLst>
          </p:cNvPr>
          <p:cNvPicPr>
            <a:picLocks noChangeAspect="1"/>
          </p:cNvPicPr>
          <p:nvPr/>
        </p:nvPicPr>
        <p:blipFill rotWithShape="1">
          <a:blip r:embed="rId2">
            <a:extLst>
              <a:ext uri="{28A0092B-C50C-407E-A947-70E740481C1C}">
                <a14:useLocalDpi xmlns:a14="http://schemas.microsoft.com/office/drawing/2010/main" val="0"/>
              </a:ext>
            </a:extLst>
          </a:blip>
          <a:srcRect l="14049" r="1520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26529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E4AD1-3F03-E2B9-ED0F-8CFE78A51D0F}"/>
              </a:ext>
            </a:extLst>
          </p:cNvPr>
          <p:cNvSpPr>
            <a:spLocks noGrp="1"/>
          </p:cNvSpPr>
          <p:nvPr>
            <p:ph type="title"/>
          </p:nvPr>
        </p:nvSpPr>
        <p:spPr>
          <a:xfrm>
            <a:off x="803776" y="1336390"/>
            <a:ext cx="6190412" cy="1182927"/>
          </a:xfrm>
        </p:spPr>
        <p:txBody>
          <a:bodyPr anchor="b">
            <a:normAutofit fontScale="90000"/>
          </a:bodyPr>
          <a:lstStyle/>
          <a:p>
            <a:r>
              <a:rPr lang="en-GB" sz="3500" b="1" dirty="0">
                <a:effectLst/>
                <a:latin typeface="Calibri Light" panose="020F0302020204030204" pitchFamily="34" charset="0"/>
                <a:ea typeface="Calibri" panose="020F0502020204030204" pitchFamily="34" charset="0"/>
                <a:cs typeface="Calibri Light" panose="020F0302020204030204" pitchFamily="34" charset="0"/>
              </a:rPr>
              <a:t>Who needs organisations to be environmentally sustainable to achieve Net-Zero?</a:t>
            </a:r>
            <a:endParaRPr lang="en-GB" sz="3500" b="1" dirty="0">
              <a:latin typeface="Calibri Light" panose="020F0302020204030204" pitchFamily="34" charset="0"/>
              <a:cs typeface="Calibri Light" panose="020F0302020204030204" pitchFamily="34" charset="0"/>
            </a:endParaRPr>
          </a:p>
        </p:txBody>
      </p:sp>
      <p:cxnSp>
        <p:nvCxnSpPr>
          <p:cNvPr id="12"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2298CC-0125-3EE6-C08F-5588781FD84B}"/>
              </a:ext>
            </a:extLst>
          </p:cNvPr>
          <p:cNvSpPr>
            <a:spLocks noGrp="1"/>
          </p:cNvSpPr>
          <p:nvPr>
            <p:ph idx="1"/>
          </p:nvPr>
        </p:nvSpPr>
        <p:spPr>
          <a:xfrm>
            <a:off x="803776" y="2829330"/>
            <a:ext cx="6190412" cy="3344459"/>
          </a:xfrm>
        </p:spPr>
        <p:txBody>
          <a:bodyPr anchor="t">
            <a:normAutofit/>
          </a:bodyPr>
          <a:lstStyle/>
          <a:p>
            <a:pPr marL="0" indent="0">
              <a:spcAft>
                <a:spcPts val="1000"/>
              </a:spcAft>
              <a:buNone/>
            </a:pPr>
            <a:r>
              <a:rPr lang="en-GB" sz="1300" dirty="0">
                <a:solidFill>
                  <a:schemeClr val="tx1">
                    <a:alpha val="80000"/>
                  </a:schemeClr>
                </a:solidFill>
                <a:effectLst/>
                <a:latin typeface="Calibri" panose="020F0502020204030204" pitchFamily="34" charset="0"/>
                <a:ea typeface="Calibri" panose="020F0502020204030204" pitchFamily="34" charset="0"/>
              </a:rPr>
              <a:t>The environmental challenges, and in particular climate change,  accompanying the advancement of businesses in the 21</a:t>
            </a:r>
            <a:r>
              <a:rPr lang="en-GB" sz="1300" baseline="30000" dirty="0">
                <a:solidFill>
                  <a:schemeClr val="tx1">
                    <a:alpha val="80000"/>
                  </a:schemeClr>
                </a:solidFill>
                <a:effectLst/>
                <a:latin typeface="Calibri" panose="020F0502020204030204" pitchFamily="34" charset="0"/>
                <a:ea typeface="Calibri" panose="020F0502020204030204" pitchFamily="34" charset="0"/>
              </a:rPr>
              <a:t>st</a:t>
            </a:r>
            <a:r>
              <a:rPr lang="en-GB" sz="1300" dirty="0">
                <a:solidFill>
                  <a:schemeClr val="tx1">
                    <a:alpha val="80000"/>
                  </a:schemeClr>
                </a:solidFill>
                <a:effectLst/>
                <a:latin typeface="Calibri" panose="020F0502020204030204" pitchFamily="34" charset="0"/>
                <a:ea typeface="Calibri" panose="020F0502020204030204" pitchFamily="34" charset="0"/>
              </a:rPr>
              <a:t> century have become a hot topic for discussion across several sectors of the economy. This has resulted in the rising demand for environmental sustainability considerations from some sources such as: </a:t>
            </a:r>
          </a:p>
          <a:p>
            <a:pPr marL="342900" lvl="0" indent="-342900" fontAlgn="base">
              <a:spcAft>
                <a:spcPts val="1000"/>
              </a:spcAft>
              <a:buFont typeface="Arial" panose="020B0604020202020204" pitchFamily="34" charset="0"/>
              <a:buChar char="●"/>
            </a:pPr>
            <a:r>
              <a:rPr lang="en-GB" sz="1300" dirty="0">
                <a:solidFill>
                  <a:schemeClr val="tx1">
                    <a:alpha val="80000"/>
                  </a:schemeClr>
                </a:solidFill>
                <a:effectLst/>
                <a:latin typeface="Noto Sans Symbols"/>
                <a:ea typeface="Noto Sans Symbols"/>
                <a:cs typeface="Noto Sans Symbols"/>
              </a:rPr>
              <a:t>Employees</a:t>
            </a:r>
          </a:p>
          <a:p>
            <a:pPr marL="342900" lvl="0" indent="-342900" fontAlgn="base">
              <a:spcAft>
                <a:spcPts val="1000"/>
              </a:spcAft>
              <a:buFont typeface="Arial" panose="020B0604020202020204" pitchFamily="34" charset="0"/>
              <a:buChar char="●"/>
            </a:pPr>
            <a:r>
              <a:rPr lang="en-GB" sz="1300" dirty="0">
                <a:solidFill>
                  <a:schemeClr val="tx1">
                    <a:alpha val="80000"/>
                  </a:schemeClr>
                </a:solidFill>
                <a:effectLst/>
                <a:latin typeface="Noto Sans Symbols"/>
                <a:ea typeface="Noto Sans Symbols"/>
                <a:cs typeface="Noto Sans Symbols"/>
              </a:rPr>
              <a:t>Customers or end-users  </a:t>
            </a:r>
          </a:p>
          <a:p>
            <a:pPr marL="342900" lvl="0" indent="-342900" fontAlgn="base">
              <a:spcAft>
                <a:spcPts val="1000"/>
              </a:spcAft>
              <a:buFont typeface="Arial" panose="020B0604020202020204" pitchFamily="34" charset="0"/>
              <a:buChar char="●"/>
            </a:pPr>
            <a:r>
              <a:rPr lang="en-GB" sz="1300" dirty="0">
                <a:solidFill>
                  <a:schemeClr val="tx1">
                    <a:alpha val="80000"/>
                  </a:schemeClr>
                </a:solidFill>
                <a:effectLst/>
                <a:latin typeface="Noto Sans Symbols"/>
                <a:ea typeface="Noto Sans Symbols"/>
                <a:cs typeface="Noto Sans Symbols"/>
              </a:rPr>
              <a:t>Governments</a:t>
            </a:r>
          </a:p>
          <a:p>
            <a:pPr marL="342900" lvl="0" indent="-342900" fontAlgn="base">
              <a:spcAft>
                <a:spcPts val="1000"/>
              </a:spcAft>
              <a:buFont typeface="Arial" panose="020B0604020202020204" pitchFamily="34" charset="0"/>
              <a:buChar char="●"/>
            </a:pPr>
            <a:r>
              <a:rPr lang="en-GB" sz="1300" dirty="0">
                <a:solidFill>
                  <a:schemeClr val="tx1">
                    <a:alpha val="80000"/>
                  </a:schemeClr>
                </a:solidFill>
                <a:effectLst/>
                <a:latin typeface="Noto Sans Symbols"/>
                <a:ea typeface="Noto Sans Symbols"/>
                <a:cs typeface="Noto Sans Symbols"/>
              </a:rPr>
              <a:t>Communities/Society</a:t>
            </a:r>
          </a:p>
          <a:p>
            <a:pPr marL="0" indent="0">
              <a:spcAft>
                <a:spcPts val="1000"/>
              </a:spcAft>
              <a:buNone/>
            </a:pPr>
            <a:endParaRPr lang="en-GB" sz="1300" dirty="0">
              <a:solidFill>
                <a:schemeClr val="tx1">
                  <a:alpha val="80000"/>
                </a:schemeClr>
              </a:solidFill>
              <a:effectLst/>
              <a:latin typeface="Calibri" panose="020F0502020204030204" pitchFamily="34" charset="0"/>
              <a:ea typeface="Calibri" panose="020F0502020204030204" pitchFamily="34" charset="0"/>
            </a:endParaRPr>
          </a:p>
          <a:p>
            <a:endParaRPr lang="en-GB" sz="1300" dirty="0">
              <a:solidFill>
                <a:schemeClr val="tx1">
                  <a:alpha val="80000"/>
                </a:schemeClr>
              </a:solidFill>
            </a:endParaRPr>
          </a:p>
        </p:txBody>
      </p:sp>
      <p:pic>
        <p:nvPicPr>
          <p:cNvPr id="5" name="Picture 4" descr="Graphical user interface, application, chat or text message&#10;&#10;Description automatically generated">
            <a:extLst>
              <a:ext uri="{FF2B5EF4-FFF2-40B4-BE49-F238E27FC236}">
                <a16:creationId xmlns:a16="http://schemas.microsoft.com/office/drawing/2014/main" id="{11443157-19E1-94CC-69B5-6B2582511D0B}"/>
              </a:ext>
            </a:extLst>
          </p:cNvPr>
          <p:cNvPicPr>
            <a:picLocks noChangeAspect="1"/>
          </p:cNvPicPr>
          <p:nvPr/>
        </p:nvPicPr>
        <p:blipFill rotWithShape="1">
          <a:blip r:embed="rId2">
            <a:extLst>
              <a:ext uri="{28A0092B-C50C-407E-A947-70E740481C1C}">
                <a14:useLocalDpi xmlns:a14="http://schemas.microsoft.com/office/drawing/2010/main" val="0"/>
              </a:ext>
            </a:extLst>
          </a:blip>
          <a:srcRect l="19862" r="9388"/>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2"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12760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D550D-1F13-B8F8-4B11-149D4C1D0EBA}"/>
              </a:ext>
            </a:extLst>
          </p:cNvPr>
          <p:cNvSpPr>
            <a:spLocks noGrp="1"/>
          </p:cNvSpPr>
          <p:nvPr>
            <p:ph type="title"/>
          </p:nvPr>
        </p:nvSpPr>
        <p:spPr>
          <a:xfrm>
            <a:off x="646103" y="381935"/>
            <a:ext cx="5908006" cy="2344840"/>
          </a:xfrm>
        </p:spPr>
        <p:txBody>
          <a:bodyPr anchor="b">
            <a:normAutofit/>
          </a:bodyPr>
          <a:lstStyle/>
          <a:p>
            <a:r>
              <a:rPr lang="en-GB" sz="3500" b="1" dirty="0">
                <a:effectLst/>
                <a:latin typeface="Calibri Light" panose="020F0302020204030204" pitchFamily="34" charset="0"/>
                <a:ea typeface="Calibri" panose="020F0502020204030204" pitchFamily="34" charset="0"/>
                <a:cs typeface="Calibri Light" panose="020F0302020204030204" pitchFamily="34" charset="0"/>
              </a:rPr>
              <a:t>Who needs organisations to be environmentally sustainable</a:t>
            </a:r>
            <a:r>
              <a:rPr lang="en-GB" sz="3500" dirty="0">
                <a:effectLst/>
                <a:latin typeface="Calibri Light" panose="020F0302020204030204" pitchFamily="34" charset="0"/>
                <a:ea typeface="Calibri" panose="020F0502020204030204" pitchFamily="34" charset="0"/>
                <a:cs typeface="Calibri Light" panose="020F0302020204030204" pitchFamily="34" charset="0"/>
              </a:rPr>
              <a:t>?</a:t>
            </a:r>
            <a:endParaRPr lang="en-GB" sz="3500" dirty="0">
              <a:latin typeface="Calibri Light" panose="020F0302020204030204" pitchFamily="34" charset="0"/>
              <a:cs typeface="Calibri Light" panose="020F0302020204030204" pitchFamily="34" charset="0"/>
            </a:endParaRPr>
          </a:p>
        </p:txBody>
      </p:sp>
      <p:sp>
        <p:nvSpPr>
          <p:cNvPr id="12" name="!!plus graphic">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3023" y="133796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945C158-6214-52CD-BD85-E416E15BF21F}"/>
              </a:ext>
            </a:extLst>
          </p:cNvPr>
          <p:cNvSpPr>
            <a:spLocks noGrp="1"/>
          </p:cNvSpPr>
          <p:nvPr>
            <p:ph idx="1"/>
          </p:nvPr>
        </p:nvSpPr>
        <p:spPr>
          <a:xfrm>
            <a:off x="646103" y="3096039"/>
            <a:ext cx="5908007" cy="2888627"/>
          </a:xfrm>
        </p:spPr>
        <p:txBody>
          <a:bodyPr anchor="t">
            <a:normAutofit/>
          </a:bodyPr>
          <a:lstStyle/>
          <a:p>
            <a:pPr marL="0" indent="0">
              <a:spcAft>
                <a:spcPts val="1000"/>
              </a:spcAft>
              <a:buNone/>
            </a:pPr>
            <a:r>
              <a:rPr lang="en-GB" sz="1300" b="1" dirty="0">
                <a:solidFill>
                  <a:schemeClr val="tx1">
                    <a:alpha val="80000"/>
                  </a:schemeClr>
                </a:solidFill>
                <a:effectLst/>
                <a:latin typeface="Calibri" panose="020F0502020204030204" pitchFamily="34" charset="0"/>
                <a:ea typeface="Calibri" panose="020F0502020204030204" pitchFamily="34" charset="0"/>
              </a:rPr>
              <a:t>Employees: </a:t>
            </a:r>
            <a:r>
              <a:rPr lang="en-GB" sz="1300" dirty="0">
                <a:solidFill>
                  <a:schemeClr val="tx1">
                    <a:alpha val="80000"/>
                  </a:schemeClr>
                </a:solidFill>
                <a:effectLst/>
                <a:latin typeface="Calibri" panose="020F0502020204030204" pitchFamily="34" charset="0"/>
                <a:ea typeface="Calibri" panose="020F0502020204030204" pitchFamily="34" charset="0"/>
              </a:rPr>
              <a:t>Employees are increasingly aware of the happenings and events in the environment. To retain talents, organisations must be seeing to be doing their bits for the environment. In the same vein, there are pools of high talents in the job market that are selective on the type of organisation to be associated with. </a:t>
            </a:r>
          </a:p>
          <a:p>
            <a:pPr marL="0" indent="0">
              <a:spcAft>
                <a:spcPts val="1000"/>
              </a:spcAft>
              <a:buNone/>
            </a:pPr>
            <a:r>
              <a:rPr lang="en-GB" sz="1300" dirty="0">
                <a:solidFill>
                  <a:schemeClr val="tx1">
                    <a:alpha val="80000"/>
                  </a:schemeClr>
                </a:solidFill>
                <a:effectLst/>
                <a:latin typeface="Calibri" panose="020F0502020204030204" pitchFamily="34" charset="0"/>
                <a:ea typeface="Calibri" panose="020F0502020204030204" pitchFamily="34" charset="0"/>
              </a:rPr>
              <a:t>There are research findings that show a close correlation between a sustainable workplace environment and job satisfaction.</a:t>
            </a:r>
          </a:p>
          <a:p>
            <a:pPr marL="0" indent="0">
              <a:spcAft>
                <a:spcPts val="1000"/>
              </a:spcAft>
              <a:buNone/>
            </a:pPr>
            <a:r>
              <a:rPr lang="en-GB" sz="1300" b="1" dirty="0">
                <a:solidFill>
                  <a:schemeClr val="tx1">
                    <a:alpha val="80000"/>
                  </a:schemeClr>
                </a:solidFill>
                <a:effectLst/>
                <a:latin typeface="Calibri" panose="020F0502020204030204" pitchFamily="34" charset="0"/>
                <a:ea typeface="Calibri" panose="020F0502020204030204" pitchFamily="34" charset="0"/>
              </a:rPr>
              <a:t>Customers or end-users: </a:t>
            </a:r>
            <a:r>
              <a:rPr lang="en-GB" sz="1300" dirty="0">
                <a:solidFill>
                  <a:schemeClr val="tx1">
                    <a:alpha val="80000"/>
                  </a:schemeClr>
                </a:solidFill>
                <a:effectLst/>
                <a:latin typeface="Calibri" panose="020F0502020204030204" pitchFamily="34" charset="0"/>
                <a:ea typeface="Calibri" panose="020F0502020204030204" pitchFamily="34" charset="0"/>
              </a:rPr>
              <a:t>Organisation consumers or end -users are becoming more environmentally conscious. They have begun to further demand sustainable products and services. Consequently, organisations stand the risk of losing customers or end -users if they operate in an environmentally unsustainable way that increases their carbon emissions. </a:t>
            </a:r>
          </a:p>
          <a:p>
            <a:endParaRPr lang="en-GB" sz="1300" dirty="0">
              <a:solidFill>
                <a:schemeClr val="tx1">
                  <a:alpha val="80000"/>
                </a:schemeClr>
              </a:solidFill>
            </a:endParaRPr>
          </a:p>
        </p:txBody>
      </p:sp>
      <p:pic>
        <p:nvPicPr>
          <p:cNvPr id="5" name="Picture 4" descr="Graphical user interface, application, chat or text message&#10;&#10;Description automatically generated">
            <a:extLst>
              <a:ext uri="{FF2B5EF4-FFF2-40B4-BE49-F238E27FC236}">
                <a16:creationId xmlns:a16="http://schemas.microsoft.com/office/drawing/2014/main" id="{87731D65-9B8A-B377-3A46-DB073611E1CD}"/>
              </a:ext>
            </a:extLst>
          </p:cNvPr>
          <p:cNvPicPr>
            <a:picLocks noChangeAspect="1"/>
          </p:cNvPicPr>
          <p:nvPr/>
        </p:nvPicPr>
        <p:blipFill rotWithShape="1">
          <a:blip r:embed="rId2">
            <a:extLst>
              <a:ext uri="{28A0092B-C50C-407E-A947-70E740481C1C}">
                <a14:useLocalDpi xmlns:a14="http://schemas.microsoft.com/office/drawing/2010/main" val="0"/>
              </a:ext>
            </a:extLst>
          </a:blip>
          <a:srcRect l="19863" r="9387" b="-1"/>
          <a:stretch/>
        </p:blipFill>
        <p:spPr>
          <a:xfrm>
            <a:off x="6974603" y="1484755"/>
            <a:ext cx="4002501" cy="4002501"/>
          </a:xfrm>
          <a:custGeom>
            <a:avLst/>
            <a:gdLst/>
            <a:ahLst/>
            <a:cxnLst/>
            <a:rect l="l" t="t" r="r" b="b"/>
            <a:pathLst>
              <a:path w="2509736" h="2509736">
                <a:moveTo>
                  <a:pt x="1254868" y="0"/>
                </a:moveTo>
                <a:cubicBezTo>
                  <a:pt x="1947912" y="0"/>
                  <a:pt x="2509736" y="561824"/>
                  <a:pt x="2509736" y="1254868"/>
                </a:cubicBezTo>
                <a:cubicBezTo>
                  <a:pt x="2509736" y="1947912"/>
                  <a:pt x="1947912" y="2509736"/>
                  <a:pt x="1254868" y="2509736"/>
                </a:cubicBezTo>
                <a:cubicBezTo>
                  <a:pt x="561824" y="2509736"/>
                  <a:pt x="0" y="1947912"/>
                  <a:pt x="0" y="1254868"/>
                </a:cubicBezTo>
                <a:cubicBezTo>
                  <a:pt x="0" y="561824"/>
                  <a:pt x="561824" y="0"/>
                  <a:pt x="1254868" y="0"/>
                </a:cubicBezTo>
                <a:close/>
              </a:path>
            </a:pathLst>
          </a:custGeom>
        </p:spPr>
      </p:pic>
      <p:sp>
        <p:nvSpPr>
          <p:cNvPr id="14" name="!!dot graphic">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1803" y="156726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7483" y="208240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1"/>
          </a:solidFill>
          <a:ln w="610" cap="flat">
            <a:noFill/>
            <a:prstDash val="solid"/>
            <a:miter/>
          </a:ln>
        </p:spPr>
        <p:txBody>
          <a:bodyPr rtlCol="0" anchor="ctr"/>
          <a:lstStyle/>
          <a:p>
            <a:endParaRPr lang="en-US"/>
          </a:p>
        </p:txBody>
      </p:sp>
      <p:cxnSp>
        <p:nvCxnSpPr>
          <p:cNvPr id="18"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0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32555</TotalTime>
  <Words>1140</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Noto Sans Symbols</vt:lpstr>
      <vt:lpstr>Office Theme</vt:lpstr>
      <vt:lpstr>Workplace Net Zero Carbon and Sustainability Management Programme. The Institute of Leadership and Management Accredited. </vt:lpstr>
      <vt:lpstr>Introduction </vt:lpstr>
      <vt:lpstr>Introduction</vt:lpstr>
      <vt:lpstr>How can Net Zero be understood in a work environment?</vt:lpstr>
      <vt:lpstr>How can Net Zero be understood in a work environment?</vt:lpstr>
      <vt:lpstr>What does environmental sustainability management mean?</vt:lpstr>
      <vt:lpstr>Why environmental sustainability is critical to Net Zero at workplaces?</vt:lpstr>
      <vt:lpstr>Who needs organisations to be environmentally sustainable to achieve Net-Zero?</vt:lpstr>
      <vt:lpstr>Who needs organisations to be environmentally sustainable?</vt:lpstr>
      <vt:lpstr>Who needs organisations to be environmentally sustainable to achieve Net-Zero?</vt:lpstr>
      <vt:lpstr>What role do I have in my workplace environmental sustainability and Net-Zero journey?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Net Zero Management Programme</dc:title>
  <dc:creator>GreenPad Enterprise</dc:creator>
  <cp:lastModifiedBy>GreenPad Enterprise</cp:lastModifiedBy>
  <cp:revision>8</cp:revision>
  <dcterms:created xsi:type="dcterms:W3CDTF">2022-07-23T09:21:06Z</dcterms:created>
  <dcterms:modified xsi:type="dcterms:W3CDTF">2023-06-12T11:17:06Z</dcterms:modified>
</cp:coreProperties>
</file>