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F50325-0338-4236-8548-8C33E3CF8B82}" v="98" dt="2023-08-21T19:14:34.2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8" y="15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3BBECA-C64C-4646-9C14-0FA848A99F48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</dgm:pt>
    <dgm:pt modelId="{2CF88CFE-B628-4E05-9F26-F42DD9C7F612}">
      <dgm:prSet phldrT="[Text]"/>
      <dgm:spPr/>
      <dgm:t>
        <a:bodyPr/>
        <a:lstStyle/>
        <a:p>
          <a:r>
            <a:rPr lang="de-DE" dirty="0" err="1"/>
            <a:t>Gitlab</a:t>
          </a:r>
          <a:r>
            <a:rPr lang="de-DE" dirty="0"/>
            <a:t> Repository</a:t>
          </a:r>
          <a:endParaRPr lang="en-US" dirty="0"/>
        </a:p>
      </dgm:t>
    </dgm:pt>
    <dgm:pt modelId="{B2E92D90-F0B4-4E73-849D-B5F9CC6524AC}" type="parTrans" cxnId="{74A837B5-6577-4275-B9AE-F6353E05D9DA}">
      <dgm:prSet/>
      <dgm:spPr/>
      <dgm:t>
        <a:bodyPr/>
        <a:lstStyle/>
        <a:p>
          <a:endParaRPr lang="en-US"/>
        </a:p>
      </dgm:t>
    </dgm:pt>
    <dgm:pt modelId="{41068E48-8B5C-4622-82E5-29ACBEF43A1A}" type="sibTrans" cxnId="{74A837B5-6577-4275-B9AE-F6353E05D9DA}">
      <dgm:prSet/>
      <dgm:spPr/>
      <dgm:t>
        <a:bodyPr/>
        <a:lstStyle/>
        <a:p>
          <a:r>
            <a:rPr lang="de-DE" dirty="0"/>
            <a:t>On PR </a:t>
          </a:r>
          <a:r>
            <a:rPr lang="de-DE" dirty="0" err="1"/>
            <a:t>Merge</a:t>
          </a:r>
          <a:endParaRPr lang="en-US" dirty="0"/>
        </a:p>
      </dgm:t>
    </dgm:pt>
    <dgm:pt modelId="{4BBEC198-D115-4DB1-BA9C-56FE6F7FCDBA}">
      <dgm:prSet phldrT="[Text]"/>
      <dgm:spPr/>
      <dgm:t>
        <a:bodyPr/>
        <a:lstStyle/>
        <a:p>
          <a:r>
            <a:rPr lang="de-DE" dirty="0"/>
            <a:t>Terraform</a:t>
          </a:r>
          <a:endParaRPr lang="en-US" dirty="0"/>
        </a:p>
      </dgm:t>
    </dgm:pt>
    <dgm:pt modelId="{DAED0B85-5B08-489A-B41F-58C99E3D7009}" type="parTrans" cxnId="{192C3D9A-9367-435E-A625-B09FF550CFC3}">
      <dgm:prSet/>
      <dgm:spPr/>
      <dgm:t>
        <a:bodyPr/>
        <a:lstStyle/>
        <a:p>
          <a:endParaRPr lang="en-US"/>
        </a:p>
      </dgm:t>
    </dgm:pt>
    <dgm:pt modelId="{6A1CD99B-B13F-43AF-B8D0-59674A0D166F}" type="sibTrans" cxnId="{192C3D9A-9367-435E-A625-B09FF550CFC3}">
      <dgm:prSet/>
      <dgm:spPr/>
      <dgm:t>
        <a:bodyPr/>
        <a:lstStyle/>
        <a:p>
          <a:r>
            <a:rPr lang="de-DE" dirty="0"/>
            <a:t>Create Resources, Upload SPA </a:t>
          </a:r>
          <a:r>
            <a:rPr lang="de-DE" dirty="0" err="1"/>
            <a:t>to</a:t>
          </a:r>
          <a:r>
            <a:rPr lang="de-DE" dirty="0"/>
            <a:t> S3</a:t>
          </a:r>
          <a:endParaRPr lang="en-US" dirty="0"/>
        </a:p>
      </dgm:t>
    </dgm:pt>
    <dgm:pt modelId="{33CABDBF-5056-47EC-B7B4-4D0D7936B011}">
      <dgm:prSet phldrT="[Text]"/>
      <dgm:spPr/>
      <dgm:t>
        <a:bodyPr/>
        <a:lstStyle/>
        <a:p>
          <a:r>
            <a:rPr lang="de-DE" dirty="0"/>
            <a:t>AWS </a:t>
          </a:r>
          <a:r>
            <a:rPr lang="de-DE" dirty="0" err="1"/>
            <a:t>CloudFormation</a:t>
          </a:r>
          <a:endParaRPr lang="en-US" dirty="0"/>
        </a:p>
      </dgm:t>
    </dgm:pt>
    <dgm:pt modelId="{BA781940-15DF-4EDE-A6F8-D145F483CCBD}" type="parTrans" cxnId="{9A4EECB5-4EB8-4200-935B-DCE335BEA4B0}">
      <dgm:prSet/>
      <dgm:spPr/>
      <dgm:t>
        <a:bodyPr/>
        <a:lstStyle/>
        <a:p>
          <a:endParaRPr lang="en-US"/>
        </a:p>
      </dgm:t>
    </dgm:pt>
    <dgm:pt modelId="{4A5147AA-114F-4D87-A7A8-323BA28291C7}" type="sibTrans" cxnId="{9A4EECB5-4EB8-4200-935B-DCE335BEA4B0}">
      <dgm:prSet/>
      <dgm:spPr/>
      <dgm:t>
        <a:bodyPr/>
        <a:lstStyle/>
        <a:p>
          <a:endParaRPr lang="en-US"/>
        </a:p>
      </dgm:t>
    </dgm:pt>
    <dgm:pt modelId="{5D3EBE04-8952-4A5D-BE44-537862FD958C}" type="pres">
      <dgm:prSet presAssocID="{733BBECA-C64C-4646-9C14-0FA848A99F48}" presName="Name0" presStyleCnt="0">
        <dgm:presLayoutVars>
          <dgm:dir/>
          <dgm:resizeHandles val="exact"/>
        </dgm:presLayoutVars>
      </dgm:prSet>
      <dgm:spPr/>
    </dgm:pt>
    <dgm:pt modelId="{99604F05-1E0E-4519-9AC4-8ED259A2E8F1}" type="pres">
      <dgm:prSet presAssocID="{2CF88CFE-B628-4E05-9F26-F42DD9C7F612}" presName="node" presStyleLbl="node1" presStyleIdx="0" presStyleCnt="3" custScaleX="37356" custScaleY="27396">
        <dgm:presLayoutVars>
          <dgm:bulletEnabled val="1"/>
        </dgm:presLayoutVars>
      </dgm:prSet>
      <dgm:spPr/>
    </dgm:pt>
    <dgm:pt modelId="{6C33612A-A6E0-4BAE-9A79-38C8DEEFAD53}" type="pres">
      <dgm:prSet presAssocID="{41068E48-8B5C-4622-82E5-29ACBEF43A1A}" presName="sibTrans" presStyleLbl="sibTrans2D1" presStyleIdx="0" presStyleCnt="2" custScaleX="134050" custScaleY="73489"/>
      <dgm:spPr/>
    </dgm:pt>
    <dgm:pt modelId="{0C9CD3AB-B201-408C-85D8-B3D058AE379F}" type="pres">
      <dgm:prSet presAssocID="{41068E48-8B5C-4622-82E5-29ACBEF43A1A}" presName="connectorText" presStyleLbl="sibTrans2D1" presStyleIdx="0" presStyleCnt="2"/>
      <dgm:spPr/>
    </dgm:pt>
    <dgm:pt modelId="{23EC1CA2-A85F-4401-861B-6D212BBD68A5}" type="pres">
      <dgm:prSet presAssocID="{4BBEC198-D115-4DB1-BA9C-56FE6F7FCDBA}" presName="node" presStyleLbl="node1" presStyleIdx="1" presStyleCnt="3" custScaleX="37356" custScaleY="27396">
        <dgm:presLayoutVars>
          <dgm:bulletEnabled val="1"/>
        </dgm:presLayoutVars>
      </dgm:prSet>
      <dgm:spPr/>
    </dgm:pt>
    <dgm:pt modelId="{2749F4C1-21BC-4243-989D-51AEE28F97D9}" type="pres">
      <dgm:prSet presAssocID="{6A1CD99B-B13F-43AF-B8D0-59674A0D166F}" presName="sibTrans" presStyleLbl="sibTrans2D1" presStyleIdx="1" presStyleCnt="2" custScaleX="134050" custScaleY="73489"/>
      <dgm:spPr/>
    </dgm:pt>
    <dgm:pt modelId="{A4782251-6DF2-4F7D-BF42-07B6BDD95045}" type="pres">
      <dgm:prSet presAssocID="{6A1CD99B-B13F-43AF-B8D0-59674A0D166F}" presName="connectorText" presStyleLbl="sibTrans2D1" presStyleIdx="1" presStyleCnt="2"/>
      <dgm:spPr/>
    </dgm:pt>
    <dgm:pt modelId="{57170015-2503-4881-958C-215246CEE33A}" type="pres">
      <dgm:prSet presAssocID="{33CABDBF-5056-47EC-B7B4-4D0D7936B011}" presName="node" presStyleLbl="node1" presStyleIdx="2" presStyleCnt="3" custScaleX="37356" custScaleY="27396">
        <dgm:presLayoutVars>
          <dgm:bulletEnabled val="1"/>
        </dgm:presLayoutVars>
      </dgm:prSet>
      <dgm:spPr/>
    </dgm:pt>
  </dgm:ptLst>
  <dgm:cxnLst>
    <dgm:cxn modelId="{DEFE710C-3B86-4EB6-BDCB-FD94458A06CC}" type="presOf" srcId="{33CABDBF-5056-47EC-B7B4-4D0D7936B011}" destId="{57170015-2503-4881-958C-215246CEE33A}" srcOrd="0" destOrd="0" presId="urn:microsoft.com/office/officeart/2005/8/layout/process1"/>
    <dgm:cxn modelId="{3B794233-CAD2-4BEC-BC0F-24AC12298FB1}" type="presOf" srcId="{4BBEC198-D115-4DB1-BA9C-56FE6F7FCDBA}" destId="{23EC1CA2-A85F-4401-861B-6D212BBD68A5}" srcOrd="0" destOrd="0" presId="urn:microsoft.com/office/officeart/2005/8/layout/process1"/>
    <dgm:cxn modelId="{DF20EC71-2CF2-43A1-9691-2244C89C5A1E}" type="presOf" srcId="{6A1CD99B-B13F-43AF-B8D0-59674A0D166F}" destId="{2749F4C1-21BC-4243-989D-51AEE28F97D9}" srcOrd="0" destOrd="0" presId="urn:microsoft.com/office/officeart/2005/8/layout/process1"/>
    <dgm:cxn modelId="{E1CDA186-580D-4E3D-BE5C-F29CEF977F80}" type="presOf" srcId="{41068E48-8B5C-4622-82E5-29ACBEF43A1A}" destId="{0C9CD3AB-B201-408C-85D8-B3D058AE379F}" srcOrd="1" destOrd="0" presId="urn:microsoft.com/office/officeart/2005/8/layout/process1"/>
    <dgm:cxn modelId="{192C3D9A-9367-435E-A625-B09FF550CFC3}" srcId="{733BBECA-C64C-4646-9C14-0FA848A99F48}" destId="{4BBEC198-D115-4DB1-BA9C-56FE6F7FCDBA}" srcOrd="1" destOrd="0" parTransId="{DAED0B85-5B08-489A-B41F-58C99E3D7009}" sibTransId="{6A1CD99B-B13F-43AF-B8D0-59674A0D166F}"/>
    <dgm:cxn modelId="{AE00B7A9-B738-4013-A85A-7276E3C1021E}" type="presOf" srcId="{2CF88CFE-B628-4E05-9F26-F42DD9C7F612}" destId="{99604F05-1E0E-4519-9AC4-8ED259A2E8F1}" srcOrd="0" destOrd="0" presId="urn:microsoft.com/office/officeart/2005/8/layout/process1"/>
    <dgm:cxn modelId="{74A837B5-6577-4275-B9AE-F6353E05D9DA}" srcId="{733BBECA-C64C-4646-9C14-0FA848A99F48}" destId="{2CF88CFE-B628-4E05-9F26-F42DD9C7F612}" srcOrd="0" destOrd="0" parTransId="{B2E92D90-F0B4-4E73-849D-B5F9CC6524AC}" sibTransId="{41068E48-8B5C-4622-82E5-29ACBEF43A1A}"/>
    <dgm:cxn modelId="{9A4EECB5-4EB8-4200-935B-DCE335BEA4B0}" srcId="{733BBECA-C64C-4646-9C14-0FA848A99F48}" destId="{33CABDBF-5056-47EC-B7B4-4D0D7936B011}" srcOrd="2" destOrd="0" parTransId="{BA781940-15DF-4EDE-A6F8-D145F483CCBD}" sibTransId="{4A5147AA-114F-4D87-A7A8-323BA28291C7}"/>
    <dgm:cxn modelId="{660CA9B8-6985-487B-BDD4-667A61EC174F}" type="presOf" srcId="{6A1CD99B-B13F-43AF-B8D0-59674A0D166F}" destId="{A4782251-6DF2-4F7D-BF42-07B6BDD95045}" srcOrd="1" destOrd="0" presId="urn:microsoft.com/office/officeart/2005/8/layout/process1"/>
    <dgm:cxn modelId="{5D2960E0-DB94-4621-A793-F76C7B3D1E8C}" type="presOf" srcId="{733BBECA-C64C-4646-9C14-0FA848A99F48}" destId="{5D3EBE04-8952-4A5D-BE44-537862FD958C}" srcOrd="0" destOrd="0" presId="urn:microsoft.com/office/officeart/2005/8/layout/process1"/>
    <dgm:cxn modelId="{5CE2C1EA-D8E5-4E8F-A955-BA01EE89030A}" type="presOf" srcId="{41068E48-8B5C-4622-82E5-29ACBEF43A1A}" destId="{6C33612A-A6E0-4BAE-9A79-38C8DEEFAD53}" srcOrd="0" destOrd="0" presId="urn:microsoft.com/office/officeart/2005/8/layout/process1"/>
    <dgm:cxn modelId="{127574DD-3661-4A79-A6A9-0CF1FAC5A2E5}" type="presParOf" srcId="{5D3EBE04-8952-4A5D-BE44-537862FD958C}" destId="{99604F05-1E0E-4519-9AC4-8ED259A2E8F1}" srcOrd="0" destOrd="0" presId="urn:microsoft.com/office/officeart/2005/8/layout/process1"/>
    <dgm:cxn modelId="{D989545A-A2D1-444B-B49D-4F07C0785C5D}" type="presParOf" srcId="{5D3EBE04-8952-4A5D-BE44-537862FD958C}" destId="{6C33612A-A6E0-4BAE-9A79-38C8DEEFAD53}" srcOrd="1" destOrd="0" presId="urn:microsoft.com/office/officeart/2005/8/layout/process1"/>
    <dgm:cxn modelId="{501C82E2-2863-4016-80FF-DC97EE867FAD}" type="presParOf" srcId="{6C33612A-A6E0-4BAE-9A79-38C8DEEFAD53}" destId="{0C9CD3AB-B201-408C-85D8-B3D058AE379F}" srcOrd="0" destOrd="0" presId="urn:microsoft.com/office/officeart/2005/8/layout/process1"/>
    <dgm:cxn modelId="{DCA40373-FC3A-4373-8439-0D6A102D8051}" type="presParOf" srcId="{5D3EBE04-8952-4A5D-BE44-537862FD958C}" destId="{23EC1CA2-A85F-4401-861B-6D212BBD68A5}" srcOrd="2" destOrd="0" presId="urn:microsoft.com/office/officeart/2005/8/layout/process1"/>
    <dgm:cxn modelId="{AAC0A104-2FE4-4D79-BC1F-500A356500FD}" type="presParOf" srcId="{5D3EBE04-8952-4A5D-BE44-537862FD958C}" destId="{2749F4C1-21BC-4243-989D-51AEE28F97D9}" srcOrd="3" destOrd="0" presId="urn:microsoft.com/office/officeart/2005/8/layout/process1"/>
    <dgm:cxn modelId="{D7395A06-6BDB-45BF-83B4-2E484A623F95}" type="presParOf" srcId="{2749F4C1-21BC-4243-989D-51AEE28F97D9}" destId="{A4782251-6DF2-4F7D-BF42-07B6BDD95045}" srcOrd="0" destOrd="0" presId="urn:microsoft.com/office/officeart/2005/8/layout/process1"/>
    <dgm:cxn modelId="{5A204D1A-D7F8-4ACE-8DD1-5DE2C215113A}" type="presParOf" srcId="{5D3EBE04-8952-4A5D-BE44-537862FD958C}" destId="{57170015-2503-4881-958C-215246CEE33A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6CF7CD-30E5-4835-838F-D27DCD06748D}" type="doc">
      <dgm:prSet loTypeId="urn:microsoft.com/office/officeart/2005/8/layout/vList3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7B5371B-671A-463D-8751-617E7F29DE3F}">
      <dgm:prSet/>
      <dgm:spPr/>
      <dgm:t>
        <a:bodyPr/>
        <a:lstStyle/>
        <a:p>
          <a:r>
            <a:rPr lang="de-DE"/>
            <a:t>Kontakte</a:t>
          </a:r>
          <a:endParaRPr lang="en-US"/>
        </a:p>
      </dgm:t>
    </dgm:pt>
    <dgm:pt modelId="{3A8CD70C-4FDC-42DF-9D1A-1CDD2C766454}" type="parTrans" cxnId="{F3CE9140-209E-49A2-A976-2D26D8AC0DCD}">
      <dgm:prSet/>
      <dgm:spPr/>
      <dgm:t>
        <a:bodyPr/>
        <a:lstStyle/>
        <a:p>
          <a:endParaRPr lang="en-US"/>
        </a:p>
      </dgm:t>
    </dgm:pt>
    <dgm:pt modelId="{6470E61A-EA92-446F-ACE3-900D3E51CC03}" type="sibTrans" cxnId="{F3CE9140-209E-49A2-A976-2D26D8AC0DCD}">
      <dgm:prSet/>
      <dgm:spPr/>
      <dgm:t>
        <a:bodyPr/>
        <a:lstStyle/>
        <a:p>
          <a:endParaRPr lang="en-US"/>
        </a:p>
      </dgm:t>
    </dgm:pt>
    <dgm:pt modelId="{3340D565-F491-4EB2-9C88-8EDA5E590B17}">
      <dgm:prSet/>
      <dgm:spPr/>
      <dgm:t>
        <a:bodyPr/>
        <a:lstStyle/>
        <a:p>
          <a:r>
            <a:rPr lang="de-DE" dirty="0"/>
            <a:t>Add-</a:t>
          </a:r>
          <a:r>
            <a:rPr lang="de-DE" dirty="0" err="1"/>
            <a:t>contact</a:t>
          </a:r>
          <a:endParaRPr lang="en-US" dirty="0"/>
        </a:p>
      </dgm:t>
    </dgm:pt>
    <dgm:pt modelId="{07231962-7E88-46AA-A787-AB83F181B463}" type="parTrans" cxnId="{37F6681B-6C4E-4B9A-80B4-EA8DC47B8DCF}">
      <dgm:prSet/>
      <dgm:spPr/>
      <dgm:t>
        <a:bodyPr/>
        <a:lstStyle/>
        <a:p>
          <a:endParaRPr lang="en-US"/>
        </a:p>
      </dgm:t>
    </dgm:pt>
    <dgm:pt modelId="{4418FFAA-71BD-4A8D-BDC4-8C8407B536AB}" type="sibTrans" cxnId="{37F6681B-6C4E-4B9A-80B4-EA8DC47B8DCF}">
      <dgm:prSet/>
      <dgm:spPr/>
      <dgm:t>
        <a:bodyPr/>
        <a:lstStyle/>
        <a:p>
          <a:endParaRPr lang="en-US"/>
        </a:p>
      </dgm:t>
    </dgm:pt>
    <dgm:pt modelId="{422FC468-A0B8-413A-9BAF-F2DB21A93AF0}">
      <dgm:prSet/>
      <dgm:spPr/>
      <dgm:t>
        <a:bodyPr/>
        <a:lstStyle/>
        <a:p>
          <a:r>
            <a:rPr lang="de-DE"/>
            <a:t>Get-contacts</a:t>
          </a:r>
          <a:endParaRPr lang="en-US"/>
        </a:p>
      </dgm:t>
    </dgm:pt>
    <dgm:pt modelId="{F81617B7-75CD-4679-800C-CEAF0CDFD294}" type="parTrans" cxnId="{DC2355D3-4335-4CC7-B2FE-D04829E05FE5}">
      <dgm:prSet/>
      <dgm:spPr/>
      <dgm:t>
        <a:bodyPr/>
        <a:lstStyle/>
        <a:p>
          <a:endParaRPr lang="en-US"/>
        </a:p>
      </dgm:t>
    </dgm:pt>
    <dgm:pt modelId="{A8D07202-20C3-432C-8FB4-5B8661D5CC27}" type="sibTrans" cxnId="{DC2355D3-4335-4CC7-B2FE-D04829E05FE5}">
      <dgm:prSet/>
      <dgm:spPr/>
      <dgm:t>
        <a:bodyPr/>
        <a:lstStyle/>
        <a:p>
          <a:endParaRPr lang="en-US"/>
        </a:p>
      </dgm:t>
    </dgm:pt>
    <dgm:pt modelId="{894D8261-7565-4DA0-A0F6-C1B5516BF179}">
      <dgm:prSet/>
      <dgm:spPr/>
      <dgm:t>
        <a:bodyPr/>
        <a:lstStyle/>
        <a:p>
          <a:r>
            <a:rPr lang="de-DE"/>
            <a:t>Block-contacts</a:t>
          </a:r>
          <a:endParaRPr lang="en-US"/>
        </a:p>
      </dgm:t>
    </dgm:pt>
    <dgm:pt modelId="{08B08E8C-8872-4DAD-A6A3-95D9A88D4035}" type="parTrans" cxnId="{BC8A81E4-E82A-488A-8D10-507D44F49D8B}">
      <dgm:prSet/>
      <dgm:spPr/>
      <dgm:t>
        <a:bodyPr/>
        <a:lstStyle/>
        <a:p>
          <a:endParaRPr lang="en-US"/>
        </a:p>
      </dgm:t>
    </dgm:pt>
    <dgm:pt modelId="{FC86758F-F3B8-4FDD-9A3D-3F69EFFC56E6}" type="sibTrans" cxnId="{BC8A81E4-E82A-488A-8D10-507D44F49D8B}">
      <dgm:prSet/>
      <dgm:spPr/>
      <dgm:t>
        <a:bodyPr/>
        <a:lstStyle/>
        <a:p>
          <a:endParaRPr lang="en-US"/>
        </a:p>
      </dgm:t>
    </dgm:pt>
    <dgm:pt modelId="{628FC935-7611-4D18-B557-28D3D255D161}">
      <dgm:prSet/>
      <dgm:spPr/>
      <dgm:t>
        <a:bodyPr/>
        <a:lstStyle/>
        <a:p>
          <a:r>
            <a:rPr lang="de-DE"/>
            <a:t>Report-contacts</a:t>
          </a:r>
          <a:endParaRPr lang="en-US"/>
        </a:p>
      </dgm:t>
    </dgm:pt>
    <dgm:pt modelId="{282F5F34-3A85-4998-8DD5-4CF85234B07E}" type="parTrans" cxnId="{C19C6654-617C-49B6-ADB3-BFB7B07DA3F6}">
      <dgm:prSet/>
      <dgm:spPr/>
      <dgm:t>
        <a:bodyPr/>
        <a:lstStyle/>
        <a:p>
          <a:endParaRPr lang="en-US"/>
        </a:p>
      </dgm:t>
    </dgm:pt>
    <dgm:pt modelId="{154805ED-8B6A-441D-A5B6-8A91BE7E19DE}" type="sibTrans" cxnId="{C19C6654-617C-49B6-ADB3-BFB7B07DA3F6}">
      <dgm:prSet/>
      <dgm:spPr/>
      <dgm:t>
        <a:bodyPr/>
        <a:lstStyle/>
        <a:p>
          <a:endParaRPr lang="en-US"/>
        </a:p>
      </dgm:t>
    </dgm:pt>
    <dgm:pt modelId="{95754604-3BA5-4C19-B75E-9205DE8BC3EF}">
      <dgm:prSet/>
      <dgm:spPr/>
      <dgm:t>
        <a:bodyPr/>
        <a:lstStyle/>
        <a:p>
          <a:r>
            <a:rPr lang="de-DE"/>
            <a:t>Nachrichten</a:t>
          </a:r>
          <a:endParaRPr lang="en-US"/>
        </a:p>
      </dgm:t>
    </dgm:pt>
    <dgm:pt modelId="{AE6FB984-7C70-4DF2-8564-F8B31BC7B151}" type="parTrans" cxnId="{BF773C33-109E-48F0-9607-7DB035780A24}">
      <dgm:prSet/>
      <dgm:spPr/>
      <dgm:t>
        <a:bodyPr/>
        <a:lstStyle/>
        <a:p>
          <a:endParaRPr lang="en-US"/>
        </a:p>
      </dgm:t>
    </dgm:pt>
    <dgm:pt modelId="{782ED4DA-B868-4FBD-B6D5-ABDE0078B6E5}" type="sibTrans" cxnId="{BF773C33-109E-48F0-9607-7DB035780A24}">
      <dgm:prSet/>
      <dgm:spPr/>
      <dgm:t>
        <a:bodyPr/>
        <a:lstStyle/>
        <a:p>
          <a:endParaRPr lang="en-US"/>
        </a:p>
      </dgm:t>
    </dgm:pt>
    <dgm:pt modelId="{038C734E-C1EF-4ABF-8A7B-1C76A808B9C5}">
      <dgm:prSet/>
      <dgm:spPr/>
      <dgm:t>
        <a:bodyPr/>
        <a:lstStyle/>
        <a:p>
          <a:r>
            <a:rPr lang="de-DE"/>
            <a:t>Add-message</a:t>
          </a:r>
          <a:endParaRPr lang="en-US"/>
        </a:p>
      </dgm:t>
    </dgm:pt>
    <dgm:pt modelId="{183D38D6-2C8E-499E-9671-2B5DA5127477}" type="parTrans" cxnId="{8FF2F2A1-23FC-4A55-BC42-ADC4C927C57C}">
      <dgm:prSet/>
      <dgm:spPr/>
      <dgm:t>
        <a:bodyPr/>
        <a:lstStyle/>
        <a:p>
          <a:endParaRPr lang="en-US"/>
        </a:p>
      </dgm:t>
    </dgm:pt>
    <dgm:pt modelId="{0D08E637-FA06-4159-8E19-75F26CC23C57}" type="sibTrans" cxnId="{8FF2F2A1-23FC-4A55-BC42-ADC4C927C57C}">
      <dgm:prSet/>
      <dgm:spPr/>
      <dgm:t>
        <a:bodyPr/>
        <a:lstStyle/>
        <a:p>
          <a:endParaRPr lang="en-US"/>
        </a:p>
      </dgm:t>
    </dgm:pt>
    <dgm:pt modelId="{B5AD1322-05B6-4F46-A9EC-800357D39BFF}">
      <dgm:prSet/>
      <dgm:spPr/>
      <dgm:t>
        <a:bodyPr/>
        <a:lstStyle/>
        <a:p>
          <a:r>
            <a:rPr lang="de-DE"/>
            <a:t>Get-messages</a:t>
          </a:r>
          <a:endParaRPr lang="en-US"/>
        </a:p>
      </dgm:t>
    </dgm:pt>
    <dgm:pt modelId="{246BD3DA-3662-4719-BC0A-676F32064A52}" type="parTrans" cxnId="{22696882-D674-4A37-BA60-81535F3F0B70}">
      <dgm:prSet/>
      <dgm:spPr/>
      <dgm:t>
        <a:bodyPr/>
        <a:lstStyle/>
        <a:p>
          <a:endParaRPr lang="en-US"/>
        </a:p>
      </dgm:t>
    </dgm:pt>
    <dgm:pt modelId="{D83634A7-BC92-4BA3-A84E-5C66CE1318C3}" type="sibTrans" cxnId="{22696882-D674-4A37-BA60-81535F3F0B70}">
      <dgm:prSet/>
      <dgm:spPr/>
      <dgm:t>
        <a:bodyPr/>
        <a:lstStyle/>
        <a:p>
          <a:endParaRPr lang="en-US"/>
        </a:p>
      </dgm:t>
    </dgm:pt>
    <dgm:pt modelId="{B91AA4E3-A330-4142-9C4E-BED470F46708}" type="pres">
      <dgm:prSet presAssocID="{1F6CF7CD-30E5-4835-838F-D27DCD06748D}" presName="linearFlow" presStyleCnt="0">
        <dgm:presLayoutVars>
          <dgm:dir/>
          <dgm:resizeHandles val="exact"/>
        </dgm:presLayoutVars>
      </dgm:prSet>
      <dgm:spPr/>
    </dgm:pt>
    <dgm:pt modelId="{C596DF39-5EDF-4830-B9EE-106FB6F72DC0}" type="pres">
      <dgm:prSet presAssocID="{37B5371B-671A-463D-8751-617E7F29DE3F}" presName="composite" presStyleCnt="0"/>
      <dgm:spPr/>
    </dgm:pt>
    <dgm:pt modelId="{F166CC68-7E78-41F9-A673-2A4C77652005}" type="pres">
      <dgm:prSet presAssocID="{37B5371B-671A-463D-8751-617E7F29DE3F}" presName="imgShp" presStyleLbl="fgImgPlace1" presStyleIdx="0" presStyleCnt="2" custLinFactNeighborX="-35884"/>
      <dgm:spPr>
        <a:blipFill>
          <a:blip xmlns:r="http://schemas.openxmlformats.org/officeDocument/2006/relationships" r:embed="rId1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6CE030F1-C9D7-421F-AA63-F04ABC87BEBC}" type="pres">
      <dgm:prSet presAssocID="{37B5371B-671A-463D-8751-617E7F29DE3F}" presName="txShp" presStyleLbl="node1" presStyleIdx="0" presStyleCnt="2">
        <dgm:presLayoutVars>
          <dgm:bulletEnabled val="1"/>
        </dgm:presLayoutVars>
      </dgm:prSet>
      <dgm:spPr/>
    </dgm:pt>
    <dgm:pt modelId="{5404A2ED-3128-4AE0-B464-3A797DB11FF4}" type="pres">
      <dgm:prSet presAssocID="{6470E61A-EA92-446F-ACE3-900D3E51CC03}" presName="spacing" presStyleCnt="0"/>
      <dgm:spPr/>
    </dgm:pt>
    <dgm:pt modelId="{D8A1D50E-3A6C-482E-9850-44DACF9D6845}" type="pres">
      <dgm:prSet presAssocID="{95754604-3BA5-4C19-B75E-9205DE8BC3EF}" presName="composite" presStyleCnt="0"/>
      <dgm:spPr/>
    </dgm:pt>
    <dgm:pt modelId="{44B5F02C-75B6-477E-9AB8-EEC717B886AE}" type="pres">
      <dgm:prSet presAssocID="{95754604-3BA5-4C19-B75E-9205DE8BC3EF}" presName="imgShp" presStyleLbl="fgImgPlace1" presStyleIdx="1" presStyleCnt="2" custLinFactNeighborX="-35884" custLinFactNeighborY="-2160"/>
      <dgm:spPr>
        <a:blipFill>
          <a:blip xmlns:r="http://schemas.openxmlformats.org/officeDocument/2006/relationships"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</dgm:pt>
    <dgm:pt modelId="{4CC5A277-0324-4C53-B159-8EC67A1AAB88}" type="pres">
      <dgm:prSet presAssocID="{95754604-3BA5-4C19-B75E-9205DE8BC3EF}" presName="txShp" presStyleLbl="node1" presStyleIdx="1" presStyleCnt="2">
        <dgm:presLayoutVars>
          <dgm:bulletEnabled val="1"/>
        </dgm:presLayoutVars>
      </dgm:prSet>
      <dgm:spPr/>
    </dgm:pt>
  </dgm:ptLst>
  <dgm:cxnLst>
    <dgm:cxn modelId="{01E6A500-CC55-4DDB-A07D-7239A4BFF41D}" type="presOf" srcId="{B5AD1322-05B6-4F46-A9EC-800357D39BFF}" destId="{4CC5A277-0324-4C53-B159-8EC67A1AAB88}" srcOrd="0" destOrd="2" presId="urn:microsoft.com/office/officeart/2005/8/layout/vList3"/>
    <dgm:cxn modelId="{20EA830B-1D0F-4120-A29D-A2D2F1157D02}" type="presOf" srcId="{1F6CF7CD-30E5-4835-838F-D27DCD06748D}" destId="{B91AA4E3-A330-4142-9C4E-BED470F46708}" srcOrd="0" destOrd="0" presId="urn:microsoft.com/office/officeart/2005/8/layout/vList3"/>
    <dgm:cxn modelId="{37F6681B-6C4E-4B9A-80B4-EA8DC47B8DCF}" srcId="{37B5371B-671A-463D-8751-617E7F29DE3F}" destId="{3340D565-F491-4EB2-9C88-8EDA5E590B17}" srcOrd="0" destOrd="0" parTransId="{07231962-7E88-46AA-A787-AB83F181B463}" sibTransId="{4418FFAA-71BD-4A8D-BDC4-8C8407B536AB}"/>
    <dgm:cxn modelId="{12EEC930-7E13-4DDC-83E5-11F7F5BECAB8}" type="presOf" srcId="{3340D565-F491-4EB2-9C88-8EDA5E590B17}" destId="{6CE030F1-C9D7-421F-AA63-F04ABC87BEBC}" srcOrd="0" destOrd="1" presId="urn:microsoft.com/office/officeart/2005/8/layout/vList3"/>
    <dgm:cxn modelId="{BF773C33-109E-48F0-9607-7DB035780A24}" srcId="{1F6CF7CD-30E5-4835-838F-D27DCD06748D}" destId="{95754604-3BA5-4C19-B75E-9205DE8BC3EF}" srcOrd="1" destOrd="0" parTransId="{AE6FB984-7C70-4DF2-8564-F8B31BC7B151}" sibTransId="{782ED4DA-B868-4FBD-B6D5-ABDE0078B6E5}"/>
    <dgm:cxn modelId="{F3CE9140-209E-49A2-A976-2D26D8AC0DCD}" srcId="{1F6CF7CD-30E5-4835-838F-D27DCD06748D}" destId="{37B5371B-671A-463D-8751-617E7F29DE3F}" srcOrd="0" destOrd="0" parTransId="{3A8CD70C-4FDC-42DF-9D1A-1CDD2C766454}" sibTransId="{6470E61A-EA92-446F-ACE3-900D3E51CC03}"/>
    <dgm:cxn modelId="{ECBE075C-1F98-4A14-A97B-95CEF5779846}" type="presOf" srcId="{37B5371B-671A-463D-8751-617E7F29DE3F}" destId="{6CE030F1-C9D7-421F-AA63-F04ABC87BEBC}" srcOrd="0" destOrd="0" presId="urn:microsoft.com/office/officeart/2005/8/layout/vList3"/>
    <dgm:cxn modelId="{3FDB626F-F895-4423-86EB-0374A69C909C}" type="presOf" srcId="{422FC468-A0B8-413A-9BAF-F2DB21A93AF0}" destId="{6CE030F1-C9D7-421F-AA63-F04ABC87BEBC}" srcOrd="0" destOrd="2" presId="urn:microsoft.com/office/officeart/2005/8/layout/vList3"/>
    <dgm:cxn modelId="{C19C6654-617C-49B6-ADB3-BFB7B07DA3F6}" srcId="{37B5371B-671A-463D-8751-617E7F29DE3F}" destId="{628FC935-7611-4D18-B557-28D3D255D161}" srcOrd="3" destOrd="0" parTransId="{282F5F34-3A85-4998-8DD5-4CF85234B07E}" sibTransId="{154805ED-8B6A-441D-A5B6-8A91BE7E19DE}"/>
    <dgm:cxn modelId="{7E7F9674-4B88-4D95-A977-452320BF8630}" type="presOf" srcId="{894D8261-7565-4DA0-A0F6-C1B5516BF179}" destId="{6CE030F1-C9D7-421F-AA63-F04ABC87BEBC}" srcOrd="0" destOrd="3" presId="urn:microsoft.com/office/officeart/2005/8/layout/vList3"/>
    <dgm:cxn modelId="{22696882-D674-4A37-BA60-81535F3F0B70}" srcId="{95754604-3BA5-4C19-B75E-9205DE8BC3EF}" destId="{B5AD1322-05B6-4F46-A9EC-800357D39BFF}" srcOrd="1" destOrd="0" parTransId="{246BD3DA-3662-4719-BC0A-676F32064A52}" sibTransId="{D83634A7-BC92-4BA3-A84E-5C66CE1318C3}"/>
    <dgm:cxn modelId="{C608AA8F-0869-4A32-9359-529AE75F5D8F}" type="presOf" srcId="{628FC935-7611-4D18-B557-28D3D255D161}" destId="{6CE030F1-C9D7-421F-AA63-F04ABC87BEBC}" srcOrd="0" destOrd="4" presId="urn:microsoft.com/office/officeart/2005/8/layout/vList3"/>
    <dgm:cxn modelId="{E9E6CA9B-E54F-42AC-ADF9-50D5D483E070}" type="presOf" srcId="{95754604-3BA5-4C19-B75E-9205DE8BC3EF}" destId="{4CC5A277-0324-4C53-B159-8EC67A1AAB88}" srcOrd="0" destOrd="0" presId="urn:microsoft.com/office/officeart/2005/8/layout/vList3"/>
    <dgm:cxn modelId="{8FF2F2A1-23FC-4A55-BC42-ADC4C927C57C}" srcId="{95754604-3BA5-4C19-B75E-9205DE8BC3EF}" destId="{038C734E-C1EF-4ABF-8A7B-1C76A808B9C5}" srcOrd="0" destOrd="0" parTransId="{183D38D6-2C8E-499E-9671-2B5DA5127477}" sibTransId="{0D08E637-FA06-4159-8E19-75F26CC23C57}"/>
    <dgm:cxn modelId="{7AD3EAB3-7A95-4C6E-B329-B68A04D72B91}" type="presOf" srcId="{038C734E-C1EF-4ABF-8A7B-1C76A808B9C5}" destId="{4CC5A277-0324-4C53-B159-8EC67A1AAB88}" srcOrd="0" destOrd="1" presId="urn:microsoft.com/office/officeart/2005/8/layout/vList3"/>
    <dgm:cxn modelId="{DC2355D3-4335-4CC7-B2FE-D04829E05FE5}" srcId="{37B5371B-671A-463D-8751-617E7F29DE3F}" destId="{422FC468-A0B8-413A-9BAF-F2DB21A93AF0}" srcOrd="1" destOrd="0" parTransId="{F81617B7-75CD-4679-800C-CEAF0CDFD294}" sibTransId="{A8D07202-20C3-432C-8FB4-5B8661D5CC27}"/>
    <dgm:cxn modelId="{BC8A81E4-E82A-488A-8D10-507D44F49D8B}" srcId="{37B5371B-671A-463D-8751-617E7F29DE3F}" destId="{894D8261-7565-4DA0-A0F6-C1B5516BF179}" srcOrd="2" destOrd="0" parTransId="{08B08E8C-8872-4DAD-A6A3-95D9A88D4035}" sibTransId="{FC86758F-F3B8-4FDD-9A3D-3F69EFFC56E6}"/>
    <dgm:cxn modelId="{C789885D-3D14-4AE8-BAED-5DFCF9D828B9}" type="presParOf" srcId="{B91AA4E3-A330-4142-9C4E-BED470F46708}" destId="{C596DF39-5EDF-4830-B9EE-106FB6F72DC0}" srcOrd="0" destOrd="0" presId="urn:microsoft.com/office/officeart/2005/8/layout/vList3"/>
    <dgm:cxn modelId="{1EEE1D4C-5C19-4F2D-90C5-5EA827CFC8FF}" type="presParOf" srcId="{C596DF39-5EDF-4830-B9EE-106FB6F72DC0}" destId="{F166CC68-7E78-41F9-A673-2A4C77652005}" srcOrd="0" destOrd="0" presId="urn:microsoft.com/office/officeart/2005/8/layout/vList3"/>
    <dgm:cxn modelId="{89F48946-B2B2-4552-A24D-19F1268FCA83}" type="presParOf" srcId="{C596DF39-5EDF-4830-B9EE-106FB6F72DC0}" destId="{6CE030F1-C9D7-421F-AA63-F04ABC87BEBC}" srcOrd="1" destOrd="0" presId="urn:microsoft.com/office/officeart/2005/8/layout/vList3"/>
    <dgm:cxn modelId="{C5F99C63-A64E-4D11-9D4D-296BB9F5682B}" type="presParOf" srcId="{B91AA4E3-A330-4142-9C4E-BED470F46708}" destId="{5404A2ED-3128-4AE0-B464-3A797DB11FF4}" srcOrd="1" destOrd="0" presId="urn:microsoft.com/office/officeart/2005/8/layout/vList3"/>
    <dgm:cxn modelId="{823F2AF9-01A1-43D7-9990-3AABB0F73097}" type="presParOf" srcId="{B91AA4E3-A330-4142-9C4E-BED470F46708}" destId="{D8A1D50E-3A6C-482E-9850-44DACF9D6845}" srcOrd="2" destOrd="0" presId="urn:microsoft.com/office/officeart/2005/8/layout/vList3"/>
    <dgm:cxn modelId="{3015FBAA-F728-444B-91C9-E8FAB63411E3}" type="presParOf" srcId="{D8A1D50E-3A6C-482E-9850-44DACF9D6845}" destId="{44B5F02C-75B6-477E-9AB8-EEC717B886AE}" srcOrd="0" destOrd="0" presId="urn:microsoft.com/office/officeart/2005/8/layout/vList3"/>
    <dgm:cxn modelId="{90446DCB-EF58-471D-9EDF-6BF18F57BF84}" type="presParOf" srcId="{D8A1D50E-3A6C-482E-9850-44DACF9D6845}" destId="{4CC5A277-0324-4C53-B159-8EC67A1AAB8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604F05-1E0E-4519-9AC4-8ED259A2E8F1}">
      <dsp:nvSpPr>
        <dsp:cNvPr id="0" name=""/>
        <dsp:cNvSpPr/>
      </dsp:nvSpPr>
      <dsp:spPr>
        <a:xfrm>
          <a:off x="1479" y="2457045"/>
          <a:ext cx="2121957" cy="93371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 err="1"/>
            <a:t>Gitlab</a:t>
          </a:r>
          <a:r>
            <a:rPr lang="de-DE" sz="2200" kern="1200" dirty="0"/>
            <a:t> Repository</a:t>
          </a:r>
          <a:endParaRPr lang="en-US" sz="2200" kern="1200" dirty="0"/>
        </a:p>
      </dsp:txBody>
      <dsp:txXfrm>
        <a:off x="28827" y="2484393"/>
        <a:ext cx="2067261" cy="879019"/>
      </dsp:txXfrm>
    </dsp:sp>
    <dsp:sp modelId="{6C33612A-A6E0-4BAE-9A79-38C8DEEFAD53}">
      <dsp:nvSpPr>
        <dsp:cNvPr id="0" name=""/>
        <dsp:cNvSpPr/>
      </dsp:nvSpPr>
      <dsp:spPr>
        <a:xfrm>
          <a:off x="2486452" y="2406271"/>
          <a:ext cx="1614280" cy="103526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On PR </a:t>
          </a:r>
          <a:r>
            <a:rPr lang="de-DE" sz="1400" kern="1200" dirty="0" err="1"/>
            <a:t>Merge</a:t>
          </a:r>
          <a:endParaRPr lang="en-US" sz="1400" kern="1200" dirty="0"/>
        </a:p>
      </dsp:txBody>
      <dsp:txXfrm>
        <a:off x="2486452" y="2613323"/>
        <a:ext cx="1303701" cy="621158"/>
      </dsp:txXfrm>
    </dsp:sp>
    <dsp:sp modelId="{23EC1CA2-A85F-4401-861B-6D212BBD68A5}">
      <dsp:nvSpPr>
        <dsp:cNvPr id="0" name=""/>
        <dsp:cNvSpPr/>
      </dsp:nvSpPr>
      <dsp:spPr>
        <a:xfrm>
          <a:off x="4395583" y="2457045"/>
          <a:ext cx="2121957" cy="93371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Terraform</a:t>
          </a:r>
          <a:endParaRPr lang="en-US" sz="2200" kern="1200" dirty="0"/>
        </a:p>
      </dsp:txBody>
      <dsp:txXfrm>
        <a:off x="4422931" y="2484393"/>
        <a:ext cx="2067261" cy="879019"/>
      </dsp:txXfrm>
    </dsp:sp>
    <dsp:sp modelId="{2749F4C1-21BC-4243-989D-51AEE28F97D9}">
      <dsp:nvSpPr>
        <dsp:cNvPr id="0" name=""/>
        <dsp:cNvSpPr/>
      </dsp:nvSpPr>
      <dsp:spPr>
        <a:xfrm>
          <a:off x="6880556" y="2406271"/>
          <a:ext cx="1614280" cy="103526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Create Resources, Upload SPA </a:t>
          </a:r>
          <a:r>
            <a:rPr lang="de-DE" sz="1400" kern="1200" dirty="0" err="1"/>
            <a:t>to</a:t>
          </a:r>
          <a:r>
            <a:rPr lang="de-DE" sz="1400" kern="1200" dirty="0"/>
            <a:t> S3</a:t>
          </a:r>
          <a:endParaRPr lang="en-US" sz="1400" kern="1200" dirty="0"/>
        </a:p>
      </dsp:txBody>
      <dsp:txXfrm>
        <a:off x="6880556" y="2613323"/>
        <a:ext cx="1303701" cy="621158"/>
      </dsp:txXfrm>
    </dsp:sp>
    <dsp:sp modelId="{57170015-2503-4881-958C-215246CEE33A}">
      <dsp:nvSpPr>
        <dsp:cNvPr id="0" name=""/>
        <dsp:cNvSpPr/>
      </dsp:nvSpPr>
      <dsp:spPr>
        <a:xfrm>
          <a:off x="8789688" y="2457045"/>
          <a:ext cx="2121957" cy="93371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AWS </a:t>
          </a:r>
          <a:r>
            <a:rPr lang="de-DE" sz="2200" kern="1200" dirty="0" err="1"/>
            <a:t>CloudFormation</a:t>
          </a:r>
          <a:endParaRPr lang="en-US" sz="2200" kern="1200" dirty="0"/>
        </a:p>
      </dsp:txBody>
      <dsp:txXfrm>
        <a:off x="8817036" y="2484393"/>
        <a:ext cx="2067261" cy="8790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E030F1-C9D7-421F-AA63-F04ABC87BEBC}">
      <dsp:nvSpPr>
        <dsp:cNvPr id="0" name=""/>
        <dsp:cNvSpPr/>
      </dsp:nvSpPr>
      <dsp:spPr>
        <a:xfrm rot="10800000">
          <a:off x="2234385" y="1178"/>
          <a:ext cx="6992874" cy="1892089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4359" tIns="91440" rIns="170688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Kontakte</a:t>
          </a:r>
          <a:endParaRPr lang="en-US" sz="24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900" kern="1200" dirty="0"/>
            <a:t>Add-</a:t>
          </a:r>
          <a:r>
            <a:rPr lang="de-DE" sz="1900" kern="1200" dirty="0" err="1"/>
            <a:t>contact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900" kern="1200"/>
            <a:t>Get-contacts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900" kern="1200"/>
            <a:t>Block-contacts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900" kern="1200"/>
            <a:t>Report-contacts</a:t>
          </a:r>
          <a:endParaRPr lang="en-US" sz="1900" kern="1200"/>
        </a:p>
      </dsp:txBody>
      <dsp:txXfrm rot="10800000">
        <a:off x="2707407" y="1178"/>
        <a:ext cx="6519852" cy="1892089"/>
      </dsp:txXfrm>
    </dsp:sp>
    <dsp:sp modelId="{F166CC68-7E78-41F9-A673-2A4C77652005}">
      <dsp:nvSpPr>
        <dsp:cNvPr id="0" name=""/>
        <dsp:cNvSpPr/>
      </dsp:nvSpPr>
      <dsp:spPr>
        <a:xfrm>
          <a:off x="609383" y="1178"/>
          <a:ext cx="1892089" cy="1892089"/>
        </a:xfrm>
        <a:prstGeom prst="ellipse">
          <a:avLst/>
        </a:prstGeom>
        <a:blipFill>
          <a:blip xmlns:r="http://schemas.openxmlformats.org/officeDocument/2006/relationships" r:embed="rId1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C5A277-0324-4C53-B159-8EC67A1AAB88}">
      <dsp:nvSpPr>
        <dsp:cNvPr id="0" name=""/>
        <dsp:cNvSpPr/>
      </dsp:nvSpPr>
      <dsp:spPr>
        <a:xfrm rot="10800000">
          <a:off x="2234385" y="2458070"/>
          <a:ext cx="6992874" cy="1892089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4359" tIns="91440" rIns="170688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Nachrichten</a:t>
          </a:r>
          <a:endParaRPr lang="en-US" sz="24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900" kern="1200"/>
            <a:t>Add-message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900" kern="1200"/>
            <a:t>Get-messages</a:t>
          </a:r>
          <a:endParaRPr lang="en-US" sz="1900" kern="1200"/>
        </a:p>
      </dsp:txBody>
      <dsp:txXfrm rot="10800000">
        <a:off x="2707407" y="2458070"/>
        <a:ext cx="6519852" cy="1892089"/>
      </dsp:txXfrm>
    </dsp:sp>
    <dsp:sp modelId="{44B5F02C-75B6-477E-9AB8-EEC717B886AE}">
      <dsp:nvSpPr>
        <dsp:cNvPr id="0" name=""/>
        <dsp:cNvSpPr/>
      </dsp:nvSpPr>
      <dsp:spPr>
        <a:xfrm>
          <a:off x="609383" y="2417201"/>
          <a:ext cx="1892089" cy="1892089"/>
        </a:xfrm>
        <a:prstGeom prst="ellipse">
          <a:avLst/>
        </a:prstGeom>
        <a:blipFill>
          <a:blip xmlns:r="http://schemas.openxmlformats.org/officeDocument/2006/relationships"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8B65FF-B612-0D5D-1305-E4EF0700A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3DCCC45-A07B-0A5B-908E-BE44A9C78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37FD14-17C6-A244-D7B1-3D021B2BF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9AB15-53F9-4F6B-AC32-223BB982B9DB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8245C0-32BC-4251-FC5E-E7001F1D3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893919-EDBF-E2F6-A7DF-C079006E2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12409-783F-4BAD-943F-16FC58C6F5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64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69307D-3425-4E75-0A6F-8DE8F5AFD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1FF1755-DDBA-0BD5-8A76-717E7E0D9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96CDEE-98F4-3AAA-B74F-E52900044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9AB15-53F9-4F6B-AC32-223BB982B9DB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067D36-9A6E-1F82-1634-63442314E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656EA9-4D55-11F4-A854-B08DE8CD9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12409-783F-4BAD-943F-16FC58C6F5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27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FF29758-FF05-DB6F-5828-DDFCCD507C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1573F1A-16ED-8939-9F96-DA46F3049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0B993F-ABAD-131E-BA09-01E543B8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9AB15-53F9-4F6B-AC32-223BB982B9DB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E3FC19-020A-4FF4-EE99-3BCCB5C25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256F29-A86A-A765-CD2C-523FEB518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12409-783F-4BAD-943F-16FC58C6F5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8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7AB6E6-7081-8820-676D-9F5A8D168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92AE8E-CEE8-89FF-ACEB-4B96F02DC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94CDD5-11E4-4C43-B648-44ACEBEDF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9AB15-53F9-4F6B-AC32-223BB982B9DB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BAB994-8B27-DC57-D26A-964B079A0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79DBD1-EEEB-7CB0-20F4-C200B399A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12409-783F-4BAD-943F-16FC58C6F5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165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2DE69A-85D7-2724-60B4-F2C5BBE7C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A69D84-F1AE-FE2C-366C-A3F1B82DC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B5FE53-38FF-3780-374D-C0D722352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9AB15-53F9-4F6B-AC32-223BB982B9DB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EDBEE8-A381-D701-F609-3BAF905D6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DB0200-147D-68C3-1C0E-CBBEDE77F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12409-783F-4BAD-943F-16FC58C6F5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40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7D9740-5E61-C37E-2AD3-1BE7DE00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BA3641-0676-C192-9FFC-09256F1594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8034D26-357F-0300-807B-19BE1DFD6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9ECEEB8-6BD7-C90A-468C-7D7F60E6E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9AB15-53F9-4F6B-AC32-223BB982B9DB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BEF0EA3-D2EF-BF04-E577-D1C4B0D58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5D7594-58D8-A94A-2EAF-CD5C80776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12409-783F-4BAD-943F-16FC58C6F5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47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F5EEF-2368-6DC7-75CB-D059A9568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215E0C-E56E-5899-F13A-720210374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823B9EB-A260-28FF-BCE7-2D8F83E58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E77FCF6-26F7-E44D-478F-EA3A2BA682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30C6093-91A4-112A-4709-52C30A13DD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D50BFA4-FC11-6DDA-FC5E-F55763EA5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9AB15-53F9-4F6B-AC32-223BB982B9DB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8B453B0-411C-537F-34ED-05B7285BC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E183F1D-E972-CB58-6E55-C9F902D7E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12409-783F-4BAD-943F-16FC58C6F5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71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0A88AE-479A-BFCA-2048-44C1F42C2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6C5F082-91FA-ADA7-B5F1-CDB92EA09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9AB15-53F9-4F6B-AC32-223BB982B9DB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34FBADE-9556-6E76-2894-673C7E2F0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A207365-2F59-4B41-3DCB-F92D88270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12409-783F-4BAD-943F-16FC58C6F5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49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8422695-DC24-9684-F316-EC28B27A5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9AB15-53F9-4F6B-AC32-223BB982B9DB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C2B90FA-530E-1F57-DB32-4506B1FCF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F38B1DF-C5AF-8A12-6301-64A2F3378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12409-783F-4BAD-943F-16FC58C6F5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80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763252-0803-41C1-3E4C-4A4E05E12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B73A68-5A37-FD55-F5B0-F80042952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337DC4-E847-C7AE-EC8D-8CDA0E1B7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8D1CF3-4BD4-9C03-0496-75BE8DBF9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9AB15-53F9-4F6B-AC32-223BB982B9DB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E93DB94-18A0-7660-600E-560B58FCD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8F1640-3A62-F85B-071B-8A51C5EAD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12409-783F-4BAD-943F-16FC58C6F5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21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47C55B-190D-BDB9-60BE-805CB8DE1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3F453E1-C335-7F93-F0DB-81267F8374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0E7C368-D690-B68A-6FD4-A4CF9FBA3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4A2ED9-F666-7DD2-36DC-2FD7F9C5E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9AB15-53F9-4F6B-AC32-223BB982B9DB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6D7F22-B993-6D14-75FB-7F4E6D539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F78AFE3-2DCF-0B5F-4721-BFC9AB0D3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12409-783F-4BAD-943F-16FC58C6F5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99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49C55F9-3B9F-7CAC-455D-3B2A95AB7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B3F57D-DE6D-904B-874B-B04935D9D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C64AF8-1195-F5E0-817C-E078728FDA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9AB15-53F9-4F6B-AC32-223BB982B9DB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D95449-96B6-30D2-DD43-C07708F4BF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00A764-20F7-00C9-BBF1-BE93A9CF3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12409-783F-4BAD-943F-16FC58C6F5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33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D9FBF0E3-9F7D-A5B4-D7AE-356D26FA2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02948"/>
            <a:ext cx="9144000" cy="3387342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113479A SOFTWARE DEVELOPMENT FOR CLOUD COMPUTING </a:t>
            </a:r>
            <a:endParaRPr lang="de-DE" sz="1200" dirty="0"/>
          </a:p>
          <a:p>
            <a:endParaRPr lang="de-DE" sz="1200" dirty="0"/>
          </a:p>
          <a:p>
            <a:endParaRPr lang="de-DE" sz="1200" dirty="0"/>
          </a:p>
          <a:p>
            <a:endParaRPr lang="de-DE" sz="1200" dirty="0"/>
          </a:p>
          <a:p>
            <a:endParaRPr lang="de-DE" sz="1200" dirty="0"/>
          </a:p>
          <a:p>
            <a:r>
              <a:rPr lang="de-DE" sz="1200" dirty="0"/>
              <a:t>Hier Namen ergänzen</a:t>
            </a:r>
          </a:p>
          <a:p>
            <a:r>
              <a:rPr lang="de-DE" sz="1200" dirty="0"/>
              <a:t>.</a:t>
            </a:r>
          </a:p>
          <a:p>
            <a:r>
              <a:rPr lang="de-DE" sz="1200" dirty="0"/>
              <a:t>.</a:t>
            </a:r>
          </a:p>
          <a:p>
            <a:r>
              <a:rPr lang="de-DE" sz="1200" dirty="0"/>
              <a:t>.</a:t>
            </a:r>
          </a:p>
          <a:p>
            <a:r>
              <a:rPr lang="de-DE" sz="1200" dirty="0"/>
              <a:t>Antonio Simone 40184</a:t>
            </a:r>
            <a:endParaRPr lang="en-US" sz="12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EE401AA-C628-E3BD-6A9B-D881AFF41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95" y="0"/>
            <a:ext cx="10528205" cy="2579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094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227A7F-99AB-4E0E-0412-C72761E69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Hexagonale Architektur</a:t>
            </a:r>
            <a:endParaRPr lang="en-US" dirty="0"/>
          </a:p>
        </p:txBody>
      </p:sp>
      <p:sp>
        <p:nvSpPr>
          <p:cNvPr id="4" name="Sechseck 3">
            <a:extLst>
              <a:ext uri="{FF2B5EF4-FFF2-40B4-BE49-F238E27FC236}">
                <a16:creationId xmlns:a16="http://schemas.microsoft.com/office/drawing/2014/main" id="{CD1B7834-9708-75A6-5BA1-2642CD0E1D71}"/>
              </a:ext>
            </a:extLst>
          </p:cNvPr>
          <p:cNvSpPr/>
          <p:nvPr/>
        </p:nvSpPr>
        <p:spPr>
          <a:xfrm>
            <a:off x="4522893" y="2870810"/>
            <a:ext cx="3146214" cy="2781488"/>
          </a:xfrm>
          <a:prstGeom prst="hexago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>
                <a:solidFill>
                  <a:schemeClr val="tx1"/>
                </a:solidFill>
              </a:rPr>
              <a:t>Application</a:t>
            </a:r>
            <a:r>
              <a:rPr lang="de-DE" sz="28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de-DE" sz="2800" dirty="0">
                <a:solidFill>
                  <a:schemeClr val="tx1"/>
                </a:solidFill>
              </a:rPr>
              <a:t>(</a:t>
            </a:r>
            <a:r>
              <a:rPr lang="de-DE" sz="2800" dirty="0" err="1">
                <a:solidFill>
                  <a:schemeClr val="tx1"/>
                </a:solidFill>
              </a:rPr>
              <a:t>core</a:t>
            </a:r>
            <a:r>
              <a:rPr lang="de-DE" sz="2800" dirty="0">
                <a:solidFill>
                  <a:schemeClr val="tx1"/>
                </a:solidFill>
              </a:rPr>
              <a:t>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8A935AF9-162D-B2ED-EA68-D4C0B226D5BB}"/>
              </a:ext>
            </a:extLst>
          </p:cNvPr>
          <p:cNvSpPr/>
          <p:nvPr/>
        </p:nvSpPr>
        <p:spPr>
          <a:xfrm>
            <a:off x="7307497" y="5057549"/>
            <a:ext cx="1752419" cy="65690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DynamoDB</a:t>
            </a:r>
            <a:endParaRPr lang="en-US" dirty="0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AF86C492-0A19-726B-85A1-1DA01CF2EB85}"/>
              </a:ext>
            </a:extLst>
          </p:cNvPr>
          <p:cNvSpPr/>
          <p:nvPr/>
        </p:nvSpPr>
        <p:spPr>
          <a:xfrm>
            <a:off x="5244902" y="2043826"/>
            <a:ext cx="1752419" cy="65690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Cognito</a:t>
            </a:r>
            <a:endParaRPr lang="de-DE" dirty="0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119E5506-822B-7051-6DA9-2FAD39FBE267}"/>
              </a:ext>
            </a:extLst>
          </p:cNvPr>
          <p:cNvSpPr/>
          <p:nvPr/>
        </p:nvSpPr>
        <p:spPr>
          <a:xfrm>
            <a:off x="2624367" y="3038765"/>
            <a:ext cx="1752419" cy="65690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UI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7E210F81-4864-96A1-951F-875CB38D46DE}"/>
              </a:ext>
            </a:extLst>
          </p:cNvPr>
          <p:cNvSpPr/>
          <p:nvPr/>
        </p:nvSpPr>
        <p:spPr>
          <a:xfrm>
            <a:off x="3229890" y="2398036"/>
            <a:ext cx="1752419" cy="65690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API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357D3D6-C6EC-231A-2CBD-A911B5CC0976}"/>
              </a:ext>
            </a:extLst>
          </p:cNvPr>
          <p:cNvSpPr/>
          <p:nvPr/>
        </p:nvSpPr>
        <p:spPr>
          <a:xfrm>
            <a:off x="3346617" y="5229959"/>
            <a:ext cx="1752419" cy="65690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AWS Admin CLI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3EBB6C9-87A7-D605-8B5B-252182DBFE63}"/>
              </a:ext>
            </a:extLst>
          </p:cNvPr>
          <p:cNvSpPr/>
          <p:nvPr/>
        </p:nvSpPr>
        <p:spPr>
          <a:xfrm>
            <a:off x="3000182" y="4550109"/>
            <a:ext cx="1752419" cy="65690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Logging</a:t>
            </a:r>
            <a:endParaRPr lang="de-DE" dirty="0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1931BF3D-94A4-97D9-76AE-EA10A751EE01}"/>
              </a:ext>
            </a:extLst>
          </p:cNvPr>
          <p:cNvSpPr/>
          <p:nvPr/>
        </p:nvSpPr>
        <p:spPr>
          <a:xfrm>
            <a:off x="2718963" y="3724324"/>
            <a:ext cx="1752419" cy="65690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Tests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8B8F1D3F-4CDB-D1B9-9661-39EE9E9A4A76}"/>
              </a:ext>
            </a:extLst>
          </p:cNvPr>
          <p:cNvSpPr/>
          <p:nvPr/>
        </p:nvSpPr>
        <p:spPr>
          <a:xfrm>
            <a:off x="7312835" y="3136591"/>
            <a:ext cx="1752419" cy="65690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AWS SNS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68D72694-8424-447B-74D9-2AF60380B598}"/>
              </a:ext>
            </a:extLst>
          </p:cNvPr>
          <p:cNvSpPr txBox="1"/>
          <p:nvPr/>
        </p:nvSpPr>
        <p:spPr>
          <a:xfrm>
            <a:off x="5406408" y="2902554"/>
            <a:ext cx="1429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Authentication</a:t>
            </a:r>
            <a:endParaRPr lang="en-US" sz="160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A39297B-3E58-0F4A-A532-935E8A062891}"/>
              </a:ext>
            </a:extLst>
          </p:cNvPr>
          <p:cNvSpPr txBox="1"/>
          <p:nvPr/>
        </p:nvSpPr>
        <p:spPr>
          <a:xfrm rot="17778711">
            <a:off x="4330021" y="3451435"/>
            <a:ext cx="1429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Business Event</a:t>
            </a:r>
            <a:endParaRPr lang="en-US" sz="1600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6FF69B83-B79B-36C5-6179-EB8F935B882D}"/>
              </a:ext>
            </a:extLst>
          </p:cNvPr>
          <p:cNvSpPr txBox="1"/>
          <p:nvPr/>
        </p:nvSpPr>
        <p:spPr>
          <a:xfrm rot="3829975">
            <a:off x="4335679" y="4745540"/>
            <a:ext cx="1429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Administration</a:t>
            </a:r>
            <a:endParaRPr lang="en-US" sz="1600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0C8C986E-E4AE-ADE4-8E84-698DBC49FB0F}"/>
              </a:ext>
            </a:extLst>
          </p:cNvPr>
          <p:cNvSpPr txBox="1"/>
          <p:nvPr/>
        </p:nvSpPr>
        <p:spPr>
          <a:xfrm rot="17809513">
            <a:off x="6420106" y="4730956"/>
            <a:ext cx="1429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Persistenz</a:t>
            </a:r>
            <a:endParaRPr lang="en-US" sz="1600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5C65EB96-981E-B33B-F938-1AE94DE79E28}"/>
              </a:ext>
            </a:extLst>
          </p:cNvPr>
          <p:cNvSpPr txBox="1"/>
          <p:nvPr/>
        </p:nvSpPr>
        <p:spPr>
          <a:xfrm rot="3777196">
            <a:off x="6459098" y="3498439"/>
            <a:ext cx="1429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/>
              <a:t>Notification</a:t>
            </a:r>
            <a:endParaRPr lang="en-US" sz="1600" dirty="0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8A3A7B16-4E5A-8D0E-B085-45394A343521}"/>
              </a:ext>
            </a:extLst>
          </p:cNvPr>
          <p:cNvSpPr/>
          <p:nvPr/>
        </p:nvSpPr>
        <p:spPr>
          <a:xfrm>
            <a:off x="7537405" y="4336403"/>
            <a:ext cx="1752419" cy="65690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S3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45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m 11">
            <a:extLst>
              <a:ext uri="{FF2B5EF4-FFF2-40B4-BE49-F238E27FC236}">
                <a16:creationId xmlns:a16="http://schemas.microsoft.com/office/drawing/2014/main" id="{AC9380EA-3A76-6372-0CAA-6E1E48D719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4402839"/>
              </p:ext>
            </p:extLst>
          </p:nvPr>
        </p:nvGraphicFramePr>
        <p:xfrm>
          <a:off x="639437" y="505097"/>
          <a:ext cx="10913125" cy="58478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90F6FEB5-26DE-E265-D5B2-4F60A1773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 Pipeline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21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2E0DD3-3E15-E036-DF8E-5F00C9DAB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API</a:t>
            </a:r>
            <a:endParaRPr lang="en-US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6CB604B6-F0F4-D0E2-EF77-A97AE90CEE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470713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8228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68</Words>
  <Application>Microsoft Office PowerPoint</Application>
  <PresentationFormat>Breitbild</PresentationFormat>
  <Paragraphs>42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Hexagonale Architektur</vt:lpstr>
      <vt:lpstr>CI/CD Pipeline</vt:lpstr>
      <vt:lpstr>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Antonio Simone</dc:creator>
  <cp:lastModifiedBy>Antonio Simone</cp:lastModifiedBy>
  <cp:revision>2</cp:revision>
  <dcterms:created xsi:type="dcterms:W3CDTF">2023-08-21T17:40:04Z</dcterms:created>
  <dcterms:modified xsi:type="dcterms:W3CDTF">2023-08-21T20:24:37Z</dcterms:modified>
</cp:coreProperties>
</file>