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77C"/>
    <a:srgbClr val="478547"/>
    <a:srgbClr val="993F3A"/>
    <a:srgbClr val="8A8A8A"/>
    <a:srgbClr val="850E22"/>
    <a:srgbClr val="6A5E82"/>
    <a:srgbClr val="302B3B"/>
    <a:srgbClr val="C09A2D"/>
    <a:srgbClr val="D26C2C"/>
    <a:srgbClr val="D2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87D04-18C0-4F87-8B38-775D4F12834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644FE58-580A-4F96-BF2E-311358F9D24D}">
      <dgm:prSet phldrT="[Text]"/>
      <dgm:spPr>
        <a:solidFill>
          <a:schemeClr val="bg1"/>
        </a:solidFill>
      </dgm:spPr>
      <dgm:t>
        <a:bodyPr/>
        <a:lstStyle/>
        <a:p>
          <a:r>
            <a:rPr lang="pt-PT" b="1" dirty="0">
              <a:solidFill>
                <a:schemeClr val="tx1"/>
              </a:solidFill>
              <a:latin typeface="Century Gothic" panose="020B0502020202020204" pitchFamily="34" charset="0"/>
            </a:rPr>
            <a:t>create unified dataset and validate images</a:t>
          </a:r>
        </a:p>
      </dgm:t>
    </dgm:pt>
    <dgm:pt modelId="{7DA98846-7AD5-4E11-8D10-EEA29B1866F5}" type="parTrans" cxnId="{67D7AB47-E5DD-4BE5-B8F4-2368A06F62EA}">
      <dgm:prSet/>
      <dgm:spPr/>
      <dgm:t>
        <a:bodyPr/>
        <a:lstStyle/>
        <a:p>
          <a:endParaRPr lang="pt-PT"/>
        </a:p>
      </dgm:t>
    </dgm:pt>
    <dgm:pt modelId="{727EB597-3209-4787-A0DD-B39037D0D10C}" type="sibTrans" cxnId="{67D7AB47-E5DD-4BE5-B8F4-2368A06F62EA}">
      <dgm:prSet/>
      <dgm:spPr/>
      <dgm:t>
        <a:bodyPr/>
        <a:lstStyle/>
        <a:p>
          <a:endParaRPr lang="pt-PT"/>
        </a:p>
      </dgm:t>
    </dgm:pt>
    <dgm:pt modelId="{A717F051-6A8B-489B-8608-3F0C426589CC}">
      <dgm:prSet phldrT="[Text]"/>
      <dgm:spPr>
        <a:solidFill>
          <a:schemeClr val="bg1"/>
        </a:solidFill>
      </dgm:spPr>
      <dgm:t>
        <a:bodyPr/>
        <a:lstStyle/>
        <a:p>
          <a:r>
            <a:rPr lang="pt-PT" b="1" dirty="0">
              <a:solidFill>
                <a:schemeClr val="tx1"/>
              </a:solidFill>
              <a:latin typeface="Century Gothic" panose="020B0502020202020204" pitchFamily="34" charset="0"/>
            </a:rPr>
            <a:t>create colour palettes for each image and cluster by pallete</a:t>
          </a:r>
        </a:p>
      </dgm:t>
    </dgm:pt>
    <dgm:pt modelId="{A1D650F0-7BC9-4E5F-91A8-E3B70DAE8C4E}" type="parTrans" cxnId="{9803935E-1B49-4DFB-9639-E95F085A4E04}">
      <dgm:prSet/>
      <dgm:spPr/>
      <dgm:t>
        <a:bodyPr/>
        <a:lstStyle/>
        <a:p>
          <a:endParaRPr lang="pt-PT"/>
        </a:p>
      </dgm:t>
    </dgm:pt>
    <dgm:pt modelId="{AD7854E4-B728-481A-B50E-0568E6B0F3C2}" type="sibTrans" cxnId="{9803935E-1B49-4DFB-9639-E95F085A4E04}">
      <dgm:prSet/>
      <dgm:spPr/>
      <dgm:t>
        <a:bodyPr/>
        <a:lstStyle/>
        <a:p>
          <a:endParaRPr lang="pt-PT"/>
        </a:p>
      </dgm:t>
    </dgm:pt>
    <dgm:pt modelId="{0F933815-C5AE-48B3-9B6D-6822CCC4736C}">
      <dgm:prSet phldrT="[Text]"/>
      <dgm:spPr>
        <a:solidFill>
          <a:schemeClr val="bg1"/>
        </a:solidFill>
      </dgm:spPr>
      <dgm:t>
        <a:bodyPr/>
        <a:lstStyle/>
        <a:p>
          <a:r>
            <a:rPr lang="pt-PT" b="1" dirty="0">
              <a:solidFill>
                <a:schemeClr val="tx1"/>
              </a:solidFill>
              <a:latin typeface="Century Gothic" panose="020B0502020202020204" pitchFamily="34" charset="0"/>
            </a:rPr>
            <a:t>modelling neural network to predict styles of paintings</a:t>
          </a:r>
        </a:p>
      </dgm:t>
    </dgm:pt>
    <dgm:pt modelId="{A860A600-7B0E-4BC2-8608-17B19B24465E}" type="parTrans" cxnId="{E6DD07A6-1C86-4DCF-B3DB-F1142D602488}">
      <dgm:prSet/>
      <dgm:spPr/>
      <dgm:t>
        <a:bodyPr/>
        <a:lstStyle/>
        <a:p>
          <a:endParaRPr lang="pt-PT"/>
        </a:p>
      </dgm:t>
    </dgm:pt>
    <dgm:pt modelId="{97792C7F-5A35-4AE9-BECB-313F305D6C19}" type="sibTrans" cxnId="{E6DD07A6-1C86-4DCF-B3DB-F1142D602488}">
      <dgm:prSet/>
      <dgm:spPr/>
      <dgm:t>
        <a:bodyPr/>
        <a:lstStyle/>
        <a:p>
          <a:endParaRPr lang="pt-PT"/>
        </a:p>
      </dgm:t>
    </dgm:pt>
    <dgm:pt modelId="{0C5C108F-1FE3-4965-94C5-84EA474C43BF}" type="pres">
      <dgm:prSet presAssocID="{40287D04-18C0-4F87-8B38-775D4F128341}" presName="Name0" presStyleCnt="0">
        <dgm:presLayoutVars>
          <dgm:dir/>
          <dgm:animLvl val="lvl"/>
          <dgm:resizeHandles val="exact"/>
        </dgm:presLayoutVars>
      </dgm:prSet>
      <dgm:spPr/>
    </dgm:pt>
    <dgm:pt modelId="{270F9514-0ED0-4744-B705-AE5F1D2426C4}" type="pres">
      <dgm:prSet presAssocID="{7644FE58-580A-4F96-BF2E-311358F9D2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C2AA5E1-FEE4-42AF-BEC2-A725608A313F}" type="pres">
      <dgm:prSet presAssocID="{727EB597-3209-4787-A0DD-B39037D0D10C}" presName="parTxOnlySpace" presStyleCnt="0"/>
      <dgm:spPr/>
    </dgm:pt>
    <dgm:pt modelId="{7FAB88EA-41DA-48FD-BD5B-53AB29EDC84F}" type="pres">
      <dgm:prSet presAssocID="{A717F051-6A8B-489B-8608-3F0C426589C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9FC8270-9ACA-42AC-B350-98D33135E5E0}" type="pres">
      <dgm:prSet presAssocID="{AD7854E4-B728-481A-B50E-0568E6B0F3C2}" presName="parTxOnlySpace" presStyleCnt="0"/>
      <dgm:spPr/>
    </dgm:pt>
    <dgm:pt modelId="{567A966B-50FC-4764-B283-70FA55BAEB53}" type="pres">
      <dgm:prSet presAssocID="{0F933815-C5AE-48B3-9B6D-6822CCC4736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FC4F30F-C4F4-4508-B09B-A55DA6DCDC24}" type="presOf" srcId="{7644FE58-580A-4F96-BF2E-311358F9D24D}" destId="{270F9514-0ED0-4744-B705-AE5F1D2426C4}" srcOrd="0" destOrd="0" presId="urn:microsoft.com/office/officeart/2005/8/layout/chevron1"/>
    <dgm:cxn modelId="{9803935E-1B49-4DFB-9639-E95F085A4E04}" srcId="{40287D04-18C0-4F87-8B38-775D4F128341}" destId="{A717F051-6A8B-489B-8608-3F0C426589CC}" srcOrd="1" destOrd="0" parTransId="{A1D650F0-7BC9-4E5F-91A8-E3B70DAE8C4E}" sibTransId="{AD7854E4-B728-481A-B50E-0568E6B0F3C2}"/>
    <dgm:cxn modelId="{67D7AB47-E5DD-4BE5-B8F4-2368A06F62EA}" srcId="{40287D04-18C0-4F87-8B38-775D4F128341}" destId="{7644FE58-580A-4F96-BF2E-311358F9D24D}" srcOrd="0" destOrd="0" parTransId="{7DA98846-7AD5-4E11-8D10-EEA29B1866F5}" sibTransId="{727EB597-3209-4787-A0DD-B39037D0D10C}"/>
    <dgm:cxn modelId="{E6DD07A6-1C86-4DCF-B3DB-F1142D602488}" srcId="{40287D04-18C0-4F87-8B38-775D4F128341}" destId="{0F933815-C5AE-48B3-9B6D-6822CCC4736C}" srcOrd="2" destOrd="0" parTransId="{A860A600-7B0E-4BC2-8608-17B19B24465E}" sibTransId="{97792C7F-5A35-4AE9-BECB-313F305D6C19}"/>
    <dgm:cxn modelId="{C1D9B2B0-3C9A-40B5-9691-DBFC17624C8C}" type="presOf" srcId="{0F933815-C5AE-48B3-9B6D-6822CCC4736C}" destId="{567A966B-50FC-4764-B283-70FA55BAEB53}" srcOrd="0" destOrd="0" presId="urn:microsoft.com/office/officeart/2005/8/layout/chevron1"/>
    <dgm:cxn modelId="{96629CE2-A055-4979-B924-E6E8C0FF2C53}" type="presOf" srcId="{A717F051-6A8B-489B-8608-3F0C426589CC}" destId="{7FAB88EA-41DA-48FD-BD5B-53AB29EDC84F}" srcOrd="0" destOrd="0" presId="urn:microsoft.com/office/officeart/2005/8/layout/chevron1"/>
    <dgm:cxn modelId="{EB02E3E2-64D7-477E-BFC7-BE501653E553}" type="presOf" srcId="{40287D04-18C0-4F87-8B38-775D4F128341}" destId="{0C5C108F-1FE3-4965-94C5-84EA474C43BF}" srcOrd="0" destOrd="0" presId="urn:microsoft.com/office/officeart/2005/8/layout/chevron1"/>
    <dgm:cxn modelId="{CB820304-A846-4735-96AA-C175DCF5FCCD}" type="presParOf" srcId="{0C5C108F-1FE3-4965-94C5-84EA474C43BF}" destId="{270F9514-0ED0-4744-B705-AE5F1D2426C4}" srcOrd="0" destOrd="0" presId="urn:microsoft.com/office/officeart/2005/8/layout/chevron1"/>
    <dgm:cxn modelId="{349084D3-A25D-4ECC-A8DE-6E0AD6989A8D}" type="presParOf" srcId="{0C5C108F-1FE3-4965-94C5-84EA474C43BF}" destId="{AC2AA5E1-FEE4-42AF-BEC2-A725608A313F}" srcOrd="1" destOrd="0" presId="urn:microsoft.com/office/officeart/2005/8/layout/chevron1"/>
    <dgm:cxn modelId="{67282A0E-28E1-4D50-A553-475F11B3076A}" type="presParOf" srcId="{0C5C108F-1FE3-4965-94C5-84EA474C43BF}" destId="{7FAB88EA-41DA-48FD-BD5B-53AB29EDC84F}" srcOrd="2" destOrd="0" presId="urn:microsoft.com/office/officeart/2005/8/layout/chevron1"/>
    <dgm:cxn modelId="{8B1EEE2C-BC23-49A0-93F9-703803DA7806}" type="presParOf" srcId="{0C5C108F-1FE3-4965-94C5-84EA474C43BF}" destId="{F9FC8270-9ACA-42AC-B350-98D33135E5E0}" srcOrd="3" destOrd="0" presId="urn:microsoft.com/office/officeart/2005/8/layout/chevron1"/>
    <dgm:cxn modelId="{3D478CC5-2FBE-463D-98A8-56A9106AFCCE}" type="presParOf" srcId="{0C5C108F-1FE3-4965-94C5-84EA474C43BF}" destId="{567A966B-50FC-4764-B283-70FA55BAEB5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8D34B-F084-401C-9031-30A28302433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EB1E1A2-10D1-4B3F-B995-1B7156198596}">
      <dgm:prSet phldrT="[Text]" custT="1"/>
      <dgm:spPr>
        <a:solidFill>
          <a:schemeClr val="bg1"/>
        </a:solidFill>
      </dgm:spPr>
      <dgm:t>
        <a:bodyPr/>
        <a:lstStyle/>
        <a:p>
          <a:pPr algn="ctr">
            <a:buNone/>
          </a:pPr>
          <a:r>
            <a:rPr lang="pt-PT" sz="1400" b="1" dirty="0">
              <a:latin typeface="Century Gothic" panose="020B0502020202020204" pitchFamily="34" charset="0"/>
            </a:rPr>
            <a:t>Prediction based on</a:t>
          </a:r>
        </a:p>
      </dgm:t>
    </dgm:pt>
    <dgm:pt modelId="{A46B6404-DD40-4A7E-A1FA-47E1FF919D20}" type="parTrans" cxnId="{93AD6B6E-F29F-41A4-89D8-0F1510C44E24}">
      <dgm:prSet/>
      <dgm:spPr/>
      <dgm:t>
        <a:bodyPr/>
        <a:lstStyle/>
        <a:p>
          <a:endParaRPr lang="pt-PT"/>
        </a:p>
      </dgm:t>
    </dgm:pt>
    <dgm:pt modelId="{E1A92D06-D89D-45AA-B73F-A983268964ED}" type="sibTrans" cxnId="{93AD6B6E-F29F-41A4-89D8-0F1510C44E24}">
      <dgm:prSet/>
      <dgm:spPr/>
      <dgm:t>
        <a:bodyPr/>
        <a:lstStyle/>
        <a:p>
          <a:endParaRPr lang="pt-PT"/>
        </a:p>
      </dgm:t>
    </dgm:pt>
    <dgm:pt modelId="{FE86BD68-DF3D-4AAB-A75C-09B91877974B}">
      <dgm:prSet phldrT="[Text]" custT="1"/>
      <dgm:spPr>
        <a:solidFill>
          <a:schemeClr val="bg1"/>
        </a:solidFill>
      </dgm:spPr>
      <dgm:t>
        <a:bodyPr/>
        <a:lstStyle/>
        <a:p>
          <a:pPr algn="ctr">
            <a:buNone/>
          </a:pPr>
          <a:r>
            <a:rPr lang="pt-PT" sz="1400" b="1" dirty="0">
              <a:latin typeface="Century Gothic" panose="020B0502020202020204" pitchFamily="34" charset="0"/>
            </a:rPr>
            <a:t>previously built model</a:t>
          </a:r>
        </a:p>
      </dgm:t>
    </dgm:pt>
    <dgm:pt modelId="{DC73EBB3-6FF0-4E36-9D31-52D598A49D45}" type="parTrans" cxnId="{FA3BDC56-46B9-4C03-92C1-E06D1CC66338}">
      <dgm:prSet/>
      <dgm:spPr/>
      <dgm:t>
        <a:bodyPr/>
        <a:lstStyle/>
        <a:p>
          <a:endParaRPr lang="pt-PT"/>
        </a:p>
      </dgm:t>
    </dgm:pt>
    <dgm:pt modelId="{809574B0-41AC-45EB-B15D-AFBEF7938F40}" type="sibTrans" cxnId="{FA3BDC56-46B9-4C03-92C1-E06D1CC66338}">
      <dgm:prSet/>
      <dgm:spPr/>
      <dgm:t>
        <a:bodyPr/>
        <a:lstStyle/>
        <a:p>
          <a:endParaRPr lang="pt-PT"/>
        </a:p>
      </dgm:t>
    </dgm:pt>
    <dgm:pt modelId="{D125FACC-F0C2-4B2C-8F5B-9A509626CA54}">
      <dgm:prSet phldrT="[Text]" custT="1"/>
      <dgm:spPr>
        <a:solidFill>
          <a:schemeClr val="bg1"/>
        </a:solidFill>
      </dgm:spPr>
      <dgm:t>
        <a:bodyPr/>
        <a:lstStyle/>
        <a:p>
          <a:pPr algn="ctr">
            <a:buNone/>
          </a:pPr>
          <a:r>
            <a:rPr lang="pt-PT" sz="1400" b="1" dirty="0">
              <a:latin typeface="Century Gothic" panose="020B0502020202020204" pitchFamily="34" charset="0"/>
            </a:rPr>
            <a:t>and a calculated colour pallete</a:t>
          </a:r>
        </a:p>
      </dgm:t>
    </dgm:pt>
    <dgm:pt modelId="{909BC609-EED2-4B07-AF96-FD439553664C}" type="parTrans" cxnId="{B3FBFA2D-0079-4821-BCD1-D40A60D4652D}">
      <dgm:prSet/>
      <dgm:spPr/>
      <dgm:t>
        <a:bodyPr/>
        <a:lstStyle/>
        <a:p>
          <a:endParaRPr lang="pt-PT"/>
        </a:p>
      </dgm:t>
    </dgm:pt>
    <dgm:pt modelId="{23BD7A88-DC06-40D2-A34D-8774E74C4882}" type="sibTrans" cxnId="{B3FBFA2D-0079-4821-BCD1-D40A60D4652D}">
      <dgm:prSet/>
      <dgm:spPr/>
      <dgm:t>
        <a:bodyPr/>
        <a:lstStyle/>
        <a:p>
          <a:endParaRPr lang="pt-PT"/>
        </a:p>
      </dgm:t>
    </dgm:pt>
    <dgm:pt modelId="{57F06EB1-2601-4D2F-8BE7-E9891DC3FF42}">
      <dgm:prSet phldrT="[Text]" custT="1"/>
      <dgm:spPr>
        <a:solidFill>
          <a:schemeClr val="bg1"/>
        </a:solidFill>
      </dgm:spPr>
      <dgm:t>
        <a:bodyPr/>
        <a:lstStyle/>
        <a:p>
          <a:pPr algn="ctr">
            <a:buNone/>
          </a:pPr>
          <a:r>
            <a:rPr lang="pt-PT" sz="1400" b="1" dirty="0">
              <a:latin typeface="Century Gothic" panose="020B0502020202020204" pitchFamily="34" charset="0"/>
            </a:rPr>
            <a:t>also previously clustered</a:t>
          </a:r>
        </a:p>
      </dgm:t>
    </dgm:pt>
    <dgm:pt modelId="{0B5AC0AE-A162-43A5-9FDB-86C0A5D209A2}" type="parTrans" cxnId="{F6C3239A-E0CD-4331-9AF0-A1DC8CFEB7C5}">
      <dgm:prSet/>
      <dgm:spPr/>
      <dgm:t>
        <a:bodyPr/>
        <a:lstStyle/>
        <a:p>
          <a:endParaRPr lang="pt-PT"/>
        </a:p>
      </dgm:t>
    </dgm:pt>
    <dgm:pt modelId="{93B03CA0-957D-4321-A00A-18A168320F43}" type="sibTrans" cxnId="{F6C3239A-E0CD-4331-9AF0-A1DC8CFEB7C5}">
      <dgm:prSet/>
      <dgm:spPr/>
      <dgm:t>
        <a:bodyPr/>
        <a:lstStyle/>
        <a:p>
          <a:endParaRPr lang="pt-PT"/>
        </a:p>
      </dgm:t>
    </dgm:pt>
    <dgm:pt modelId="{D3044F79-CCC6-4D42-AD3F-D2976EFB94C2}">
      <dgm:prSet phldrT="[Text]" custT="1"/>
      <dgm:spPr>
        <a:solidFill>
          <a:schemeClr val="tx1"/>
        </a:solidFill>
      </dgm:spPr>
      <dgm:t>
        <a:bodyPr/>
        <a:lstStyle/>
        <a:p>
          <a:r>
            <a:rPr lang="pt-PT" sz="1600" b="1" dirty="0">
              <a:latin typeface="Century Gothic" panose="020B0502020202020204" pitchFamily="34" charset="0"/>
            </a:rPr>
            <a:t>App deployment</a:t>
          </a:r>
        </a:p>
      </dgm:t>
    </dgm:pt>
    <dgm:pt modelId="{5E6C749D-40DF-4F5B-A2F3-084547714F27}" type="sibTrans" cxnId="{2E91915D-AE25-4C87-B4F6-8AB14ACFB1D5}">
      <dgm:prSet/>
      <dgm:spPr/>
      <dgm:t>
        <a:bodyPr/>
        <a:lstStyle/>
        <a:p>
          <a:endParaRPr lang="pt-PT"/>
        </a:p>
      </dgm:t>
    </dgm:pt>
    <dgm:pt modelId="{870CE8BD-BF51-4FFE-B220-0E537100C1E0}" type="parTrans" cxnId="{2E91915D-AE25-4C87-B4F6-8AB14ACFB1D5}">
      <dgm:prSet/>
      <dgm:spPr/>
      <dgm:t>
        <a:bodyPr/>
        <a:lstStyle/>
        <a:p>
          <a:endParaRPr lang="pt-PT"/>
        </a:p>
      </dgm:t>
    </dgm:pt>
    <dgm:pt modelId="{09ACF108-ECB4-4B89-BBA2-BD5395B82EF4}">
      <dgm:prSet phldrT="[Text]" custT="1"/>
      <dgm:spPr>
        <a:solidFill>
          <a:schemeClr val="bg1"/>
        </a:solidFill>
      </dgm:spPr>
      <dgm:t>
        <a:bodyPr/>
        <a:lstStyle/>
        <a:p>
          <a:pPr algn="ctr">
            <a:buNone/>
          </a:pPr>
          <a:endParaRPr lang="pt-PT" sz="1600" b="1" dirty="0">
            <a:latin typeface="Century Gothic" panose="020B0502020202020204" pitchFamily="34" charset="0"/>
          </a:endParaRPr>
        </a:p>
      </dgm:t>
    </dgm:pt>
    <dgm:pt modelId="{0133678E-89BF-419D-8ADC-0B550B701FF9}" type="parTrans" cxnId="{D84390BE-FA3C-4FD2-A941-E6BC7AE4391E}">
      <dgm:prSet/>
      <dgm:spPr/>
      <dgm:t>
        <a:bodyPr/>
        <a:lstStyle/>
        <a:p>
          <a:endParaRPr lang="pt-PT"/>
        </a:p>
      </dgm:t>
    </dgm:pt>
    <dgm:pt modelId="{EB03181D-3939-441C-B204-6C3A3A8D802C}" type="sibTrans" cxnId="{D84390BE-FA3C-4FD2-A941-E6BC7AE4391E}">
      <dgm:prSet/>
      <dgm:spPr/>
      <dgm:t>
        <a:bodyPr/>
        <a:lstStyle/>
        <a:p>
          <a:endParaRPr lang="pt-PT"/>
        </a:p>
      </dgm:t>
    </dgm:pt>
    <dgm:pt modelId="{551CFAF1-4808-4C23-BFAA-423874673620}" type="pres">
      <dgm:prSet presAssocID="{0898D34B-F084-401C-9031-30A283024334}" presName="Name0" presStyleCnt="0">
        <dgm:presLayoutVars>
          <dgm:dir/>
          <dgm:animLvl val="lvl"/>
          <dgm:resizeHandles val="exact"/>
        </dgm:presLayoutVars>
      </dgm:prSet>
      <dgm:spPr/>
    </dgm:pt>
    <dgm:pt modelId="{412A20A2-9148-4F8A-B9CB-92C6BB1566F3}" type="pres">
      <dgm:prSet presAssocID="{D3044F79-CCC6-4D42-AD3F-D2976EFB94C2}" presName="composite" presStyleCnt="0"/>
      <dgm:spPr/>
    </dgm:pt>
    <dgm:pt modelId="{D9708C6F-5BF4-4AFA-B050-ABB98AE45A2E}" type="pres">
      <dgm:prSet presAssocID="{D3044F79-CCC6-4D42-AD3F-D2976EFB94C2}" presName="parTx" presStyleLbl="alignNode1" presStyleIdx="0" presStyleCnt="1" custLinFactNeighborY="-22344">
        <dgm:presLayoutVars>
          <dgm:chMax val="0"/>
          <dgm:chPref val="0"/>
          <dgm:bulletEnabled val="1"/>
        </dgm:presLayoutVars>
      </dgm:prSet>
      <dgm:spPr/>
    </dgm:pt>
    <dgm:pt modelId="{3606099A-54EE-4DC7-A9BB-905AA62F42A8}" type="pres">
      <dgm:prSet presAssocID="{D3044F79-CCC6-4D42-AD3F-D2976EFB94C2}" presName="desTx" presStyleLbl="alignAccFollowNode1" presStyleIdx="0" presStyleCnt="1" custScaleY="103481" custLinFactNeighborY="952">
        <dgm:presLayoutVars>
          <dgm:bulletEnabled val="1"/>
        </dgm:presLayoutVars>
      </dgm:prSet>
      <dgm:spPr/>
    </dgm:pt>
  </dgm:ptLst>
  <dgm:cxnLst>
    <dgm:cxn modelId="{B3FBFA2D-0079-4821-BCD1-D40A60D4652D}" srcId="{D3044F79-CCC6-4D42-AD3F-D2976EFB94C2}" destId="{D125FACC-F0C2-4B2C-8F5B-9A509626CA54}" srcOrd="3" destOrd="0" parTransId="{909BC609-EED2-4B07-AF96-FD439553664C}" sibTransId="{23BD7A88-DC06-40D2-A34D-8774E74C4882}"/>
    <dgm:cxn modelId="{6C5A9D30-41F6-4528-BF63-2798CEBB4717}" type="presOf" srcId="{D125FACC-F0C2-4B2C-8F5B-9A509626CA54}" destId="{3606099A-54EE-4DC7-A9BB-905AA62F42A8}" srcOrd="0" destOrd="3" presId="urn:microsoft.com/office/officeart/2005/8/layout/hList1"/>
    <dgm:cxn modelId="{5796DA38-4AC8-464D-86B2-FD3101ABA59B}" type="presOf" srcId="{D3044F79-CCC6-4D42-AD3F-D2976EFB94C2}" destId="{D9708C6F-5BF4-4AFA-B050-ABB98AE45A2E}" srcOrd="0" destOrd="0" presId="urn:microsoft.com/office/officeart/2005/8/layout/hList1"/>
    <dgm:cxn modelId="{2E91915D-AE25-4C87-B4F6-8AB14ACFB1D5}" srcId="{0898D34B-F084-401C-9031-30A283024334}" destId="{D3044F79-CCC6-4D42-AD3F-D2976EFB94C2}" srcOrd="0" destOrd="0" parTransId="{870CE8BD-BF51-4FFE-B220-0E537100C1E0}" sibTransId="{5E6C749D-40DF-4F5B-A2F3-084547714F27}"/>
    <dgm:cxn modelId="{B2727B61-8F8F-4DF9-917B-9038C5C467A7}" type="presOf" srcId="{09ACF108-ECB4-4B89-BBA2-BD5395B82EF4}" destId="{3606099A-54EE-4DC7-A9BB-905AA62F42A8}" srcOrd="0" destOrd="0" presId="urn:microsoft.com/office/officeart/2005/8/layout/hList1"/>
    <dgm:cxn modelId="{7796086B-CD58-49EA-AA84-39E0431B666B}" type="presOf" srcId="{FE86BD68-DF3D-4AAB-A75C-09B91877974B}" destId="{3606099A-54EE-4DC7-A9BB-905AA62F42A8}" srcOrd="0" destOrd="2" presId="urn:microsoft.com/office/officeart/2005/8/layout/hList1"/>
    <dgm:cxn modelId="{93AD6B6E-F29F-41A4-89D8-0F1510C44E24}" srcId="{D3044F79-CCC6-4D42-AD3F-D2976EFB94C2}" destId="{0EB1E1A2-10D1-4B3F-B995-1B7156198596}" srcOrd="1" destOrd="0" parTransId="{A46B6404-DD40-4A7E-A1FA-47E1FF919D20}" sibTransId="{E1A92D06-D89D-45AA-B73F-A983268964ED}"/>
    <dgm:cxn modelId="{FA3BDC56-46B9-4C03-92C1-E06D1CC66338}" srcId="{D3044F79-CCC6-4D42-AD3F-D2976EFB94C2}" destId="{FE86BD68-DF3D-4AAB-A75C-09B91877974B}" srcOrd="2" destOrd="0" parTransId="{DC73EBB3-6FF0-4E36-9D31-52D598A49D45}" sibTransId="{809574B0-41AC-45EB-B15D-AFBEF7938F40}"/>
    <dgm:cxn modelId="{6EBB8A98-7F09-4DB5-ACF0-3F7152EC3E2C}" type="presOf" srcId="{0EB1E1A2-10D1-4B3F-B995-1B7156198596}" destId="{3606099A-54EE-4DC7-A9BB-905AA62F42A8}" srcOrd="0" destOrd="1" presId="urn:microsoft.com/office/officeart/2005/8/layout/hList1"/>
    <dgm:cxn modelId="{F6C3239A-E0CD-4331-9AF0-A1DC8CFEB7C5}" srcId="{D3044F79-CCC6-4D42-AD3F-D2976EFB94C2}" destId="{57F06EB1-2601-4D2F-8BE7-E9891DC3FF42}" srcOrd="4" destOrd="0" parTransId="{0B5AC0AE-A162-43A5-9FDB-86C0A5D209A2}" sibTransId="{93B03CA0-957D-4321-A00A-18A168320F43}"/>
    <dgm:cxn modelId="{D84390BE-FA3C-4FD2-A941-E6BC7AE4391E}" srcId="{D3044F79-CCC6-4D42-AD3F-D2976EFB94C2}" destId="{09ACF108-ECB4-4B89-BBA2-BD5395B82EF4}" srcOrd="0" destOrd="0" parTransId="{0133678E-89BF-419D-8ADC-0B550B701FF9}" sibTransId="{EB03181D-3939-441C-B204-6C3A3A8D802C}"/>
    <dgm:cxn modelId="{9D415DBF-F395-4E29-A1EE-1F0227BC4021}" type="presOf" srcId="{0898D34B-F084-401C-9031-30A283024334}" destId="{551CFAF1-4808-4C23-BFAA-423874673620}" srcOrd="0" destOrd="0" presId="urn:microsoft.com/office/officeart/2005/8/layout/hList1"/>
    <dgm:cxn modelId="{57CBFDF0-5584-4038-B423-AC1D1618EEC4}" type="presOf" srcId="{57F06EB1-2601-4D2F-8BE7-E9891DC3FF42}" destId="{3606099A-54EE-4DC7-A9BB-905AA62F42A8}" srcOrd="0" destOrd="4" presId="urn:microsoft.com/office/officeart/2005/8/layout/hList1"/>
    <dgm:cxn modelId="{CDEE9A5A-6AC9-4EFE-AFF4-FCADDFFB3B28}" type="presParOf" srcId="{551CFAF1-4808-4C23-BFAA-423874673620}" destId="{412A20A2-9148-4F8A-B9CB-92C6BB1566F3}" srcOrd="0" destOrd="0" presId="urn:microsoft.com/office/officeart/2005/8/layout/hList1"/>
    <dgm:cxn modelId="{36B43327-094B-45AE-A2F3-FD4504514265}" type="presParOf" srcId="{412A20A2-9148-4F8A-B9CB-92C6BB1566F3}" destId="{D9708C6F-5BF4-4AFA-B050-ABB98AE45A2E}" srcOrd="0" destOrd="0" presId="urn:microsoft.com/office/officeart/2005/8/layout/hList1"/>
    <dgm:cxn modelId="{5811A1C9-9623-45A5-9898-F63A51B358C3}" type="presParOf" srcId="{412A20A2-9148-4F8A-B9CB-92C6BB1566F3}" destId="{3606099A-54EE-4DC7-A9BB-905AA62F42A8}" srcOrd="1" destOrd="0" presId="urn:microsoft.com/office/officeart/2005/8/layout/hList1"/>
  </dgm:cxnLst>
  <dgm:bg/>
  <dgm:whole>
    <a:ln w="60325"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F9514-0ED0-4744-B705-AE5F1D2426C4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b="1" kern="1200" dirty="0">
              <a:solidFill>
                <a:schemeClr val="tx1"/>
              </a:solidFill>
              <a:latin typeface="Century Gothic" panose="020B0502020202020204" pitchFamily="34" charset="0"/>
            </a:rPr>
            <a:t>create unified dataset and validate images</a:t>
          </a:r>
        </a:p>
      </dsp:txBody>
      <dsp:txXfrm>
        <a:off x="582612" y="2129102"/>
        <a:ext cx="1740694" cy="1160462"/>
      </dsp:txXfrm>
    </dsp:sp>
    <dsp:sp modelId="{7FAB88EA-41DA-48FD-BD5B-53AB29EDC84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b="1" kern="1200" dirty="0">
              <a:solidFill>
                <a:schemeClr val="tx1"/>
              </a:solidFill>
              <a:latin typeface="Century Gothic" panose="020B0502020202020204" pitchFamily="34" charset="0"/>
            </a:rPr>
            <a:t>create colour palettes for each image and cluster by pallete</a:t>
          </a:r>
        </a:p>
      </dsp:txBody>
      <dsp:txXfrm>
        <a:off x="3193652" y="2129102"/>
        <a:ext cx="1740694" cy="1160462"/>
      </dsp:txXfrm>
    </dsp:sp>
    <dsp:sp modelId="{567A966B-50FC-4764-B283-70FA55BAEB53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b="1" kern="1200" dirty="0">
              <a:solidFill>
                <a:schemeClr val="tx1"/>
              </a:solidFill>
              <a:latin typeface="Century Gothic" panose="020B0502020202020204" pitchFamily="34" charset="0"/>
            </a:rPr>
            <a:t>modelling neural network to predict styles of paintings</a:t>
          </a:r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8C6F-5BF4-4AFA-B050-ABB98AE45A2E}">
      <dsp:nvSpPr>
        <dsp:cNvPr id="0" name=""/>
        <dsp:cNvSpPr/>
      </dsp:nvSpPr>
      <dsp:spPr>
        <a:xfrm>
          <a:off x="0" y="0"/>
          <a:ext cx="2066544" cy="6048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>
              <a:latin typeface="Century Gothic" panose="020B0502020202020204" pitchFamily="34" charset="0"/>
            </a:rPr>
            <a:t>App deployment</a:t>
          </a:r>
        </a:p>
      </dsp:txBody>
      <dsp:txXfrm>
        <a:off x="0" y="0"/>
        <a:ext cx="2066544" cy="604800"/>
      </dsp:txXfrm>
    </dsp:sp>
    <dsp:sp modelId="{3606099A-54EE-4DC7-A9BB-905AA62F42A8}">
      <dsp:nvSpPr>
        <dsp:cNvPr id="0" name=""/>
        <dsp:cNvSpPr/>
      </dsp:nvSpPr>
      <dsp:spPr>
        <a:xfrm>
          <a:off x="0" y="612219"/>
          <a:ext cx="2066544" cy="20479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1600" b="1" kern="1200" dirty="0">
            <a:latin typeface="Century Gothic" panose="020B0502020202020204" pitchFamily="34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b="1" kern="1200" dirty="0">
              <a:latin typeface="Century Gothic" panose="020B0502020202020204" pitchFamily="34" charset="0"/>
            </a:rPr>
            <a:t>Prediction based on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b="1" kern="1200" dirty="0">
              <a:latin typeface="Century Gothic" panose="020B0502020202020204" pitchFamily="34" charset="0"/>
            </a:rPr>
            <a:t>previously built model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b="1" kern="1200" dirty="0">
              <a:latin typeface="Century Gothic" panose="020B0502020202020204" pitchFamily="34" charset="0"/>
            </a:rPr>
            <a:t>and a calculated colour pallete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b="1" kern="1200" dirty="0">
              <a:latin typeface="Century Gothic" panose="020B0502020202020204" pitchFamily="34" charset="0"/>
            </a:rPr>
            <a:t>also previously clustered</a:t>
          </a:r>
        </a:p>
      </dsp:txBody>
      <dsp:txXfrm>
        <a:off x="0" y="612219"/>
        <a:ext cx="2066544" cy="2047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13FF-446E-AC3A-A0ED-16A7EAB8F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21CA0-1CE9-A39B-ECB2-5F006EFC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9DF1-3CCC-E943-1667-A9ECDDF4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5258-56C6-A016-EE57-382BD9B3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73C4-BBC3-3544-27B4-B4A416E8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07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3C87-3BD4-03BF-E76A-230030E0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1DACA-0DF3-4FE1-CD94-87BE62DF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9D468-FD68-2C5B-D1C6-739C63FF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C914-63CE-25B5-CEE1-EB64A387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3EC3-6A92-AD7B-B21B-D4A04F6A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50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FE2F1-FAB9-B40B-59B2-77A9B3B23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1C3C-2556-6651-F246-C589A693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C165-581A-48EE-E887-363D31A6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9F43-4E41-406D-D7CA-D75F0501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441B-9A4D-1E4B-35E8-C78DF48D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1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CC9C-626C-E5A8-2286-349D7887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5268-FB3E-11C4-D63B-15368FAA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C21A-7670-1C11-A35E-8320C713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AD41-2BAB-029B-5092-C8B06E0D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90C9-BDF4-5DFC-E206-4B439F73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22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E887-B894-2750-24E5-CECB7BB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B65C-7F86-3046-3C08-EA5C6A2C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E4701-E62D-A665-AE11-B58D4139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06A5-D9F0-B169-7FD6-0607C1BF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F7B4-79CA-1A15-8387-D6F3B964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0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D16-3B71-6AED-10C9-82AF7A5C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3424-8B8E-6FB2-D9F8-54FB6DBD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5F449-572D-9E6E-10A2-8DD9EF68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B357-4658-4467-0B91-F2FFBCD8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FB379-BBA2-F1BC-CACB-2C45B09E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83FA4-5537-C4A5-2A3D-147A48E7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63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1036-F049-F14A-85C2-5A602F95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9D55-E62C-6305-E4AF-E28158A1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831DD-BB71-B3E5-BB2E-01D6A1EB3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E549-FEFC-B332-620C-E33B75B34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0F0D1-8B33-8ECC-2A81-F3D1864EA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0EDC6-E742-BAC9-0D9F-108D9ACF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D64D0-9AEC-6E82-215E-C3DD4675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A436A-59D3-B8A7-D89F-851B7DE9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9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4611-645E-D263-30C8-EFC84ED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8B27C-9579-05C0-9EC4-CC3D1B79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0034-B368-A97B-3B2B-05A87A84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15B02-0681-4B65-0EAC-C4958FA3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3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4CB5A-AE01-AF00-F264-84B2CA93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11E1A-6285-76A5-7168-A27E4E36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27063-BCFC-7976-424E-7A590866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15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8A27-BA6F-317D-A127-81C5A2F1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A442-0A45-96B6-0A9C-D2AD5142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20879-079D-7FFB-FB29-5339FA906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26951-C8A8-AA6A-6340-AF4848D0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7F2A-7FE7-57EE-69EA-D512E66D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319D-9794-FABB-B867-8EEB295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90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D276-B38E-0DBC-760B-B682A75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BD6B-7A6F-AE9B-2994-5E60DAA08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AEE8E-97CE-3358-D59A-73F0F103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2D279-277F-2760-8AB1-EB05C45C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4F1B3-9052-8D72-AD79-4D3F4263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3264E-B122-61BB-1482-6AAAA3D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44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13C5D-B89E-2D46-8321-4AD6E8C8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9FBE-FF6D-2779-2C0B-6A588779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1FB8-8620-AD89-F379-33AF47F7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5F0A-F74A-41DE-A1F0-E533ACE08929}" type="datetimeFigureOut">
              <a:rPr lang="pt-PT" smtClean="0"/>
              <a:t>02/11/2022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988C-3791-5C76-1C68-DF5885413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5737-4B2C-60DA-70F4-3BE75D48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ADAF-2B86-4648-90AE-F4A8AAD206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7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FD057-029E-6F2A-5BC9-D4FF4CE77960}"/>
              </a:ext>
            </a:extLst>
          </p:cNvPr>
          <p:cNvSpPr txBox="1"/>
          <p:nvPr/>
        </p:nvSpPr>
        <p:spPr>
          <a:xfrm>
            <a:off x="4217922" y="4268687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212121"/>
                </a:solidFill>
                <a:latin typeface="Century Gothic" panose="020B0502020202020204" pitchFamily="34" charset="0"/>
              </a:rPr>
              <a:t>a colourful journey through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14E30-7499-8783-9D72-E517839D2F4B}"/>
              </a:ext>
            </a:extLst>
          </p:cNvPr>
          <p:cNvSpPr txBox="1"/>
          <p:nvPr/>
        </p:nvSpPr>
        <p:spPr>
          <a:xfrm>
            <a:off x="5635777" y="4588064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dirty="0">
                <a:solidFill>
                  <a:srgbClr val="212121"/>
                </a:solidFill>
                <a:latin typeface="Century Gothic" panose="020B0502020202020204" pitchFamily="34" charset="0"/>
              </a:rPr>
              <a:t>sometimes</a:t>
            </a:r>
          </a:p>
        </p:txBody>
      </p:sp>
    </p:spTree>
    <p:extLst>
      <p:ext uri="{BB962C8B-B14F-4D97-AF65-F5344CB8AC3E}">
        <p14:creationId xmlns:p14="http://schemas.microsoft.com/office/powerpoint/2010/main" val="344627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1476E3-DE21-719F-753F-EBC594084D1C}"/>
              </a:ext>
            </a:extLst>
          </p:cNvPr>
          <p:cNvSpPr txBox="1"/>
          <p:nvPr/>
        </p:nvSpPr>
        <p:spPr>
          <a:xfrm>
            <a:off x="2105164" y="2767280"/>
            <a:ext cx="7981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colour in history</a:t>
            </a:r>
          </a:p>
        </p:txBody>
      </p:sp>
    </p:spTree>
    <p:extLst>
      <p:ext uri="{BB962C8B-B14F-4D97-AF65-F5344CB8AC3E}">
        <p14:creationId xmlns:p14="http://schemas.microsoft.com/office/powerpoint/2010/main" val="13393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B5851-C7C1-0F06-18B8-112D2155C477}"/>
              </a:ext>
            </a:extLst>
          </p:cNvPr>
          <p:cNvSpPr/>
          <p:nvPr/>
        </p:nvSpPr>
        <p:spPr>
          <a:xfrm>
            <a:off x="0" y="-1395984"/>
            <a:ext cx="1154746" cy="8258176"/>
          </a:xfrm>
          <a:prstGeom prst="rect">
            <a:avLst/>
          </a:prstGeom>
          <a:solidFill>
            <a:srgbClr val="B93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476E3-DE21-719F-753F-EBC594084D1C}"/>
              </a:ext>
            </a:extLst>
          </p:cNvPr>
          <p:cNvSpPr txBox="1"/>
          <p:nvPr/>
        </p:nvSpPr>
        <p:spPr>
          <a:xfrm rot="16200000">
            <a:off x="-1482883" y="4540579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northern renaissance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29EA2-CA55-40B7-77CC-8E16218DB38B}"/>
              </a:ext>
            </a:extLst>
          </p:cNvPr>
          <p:cNvSpPr/>
          <p:nvPr/>
        </p:nvSpPr>
        <p:spPr>
          <a:xfrm>
            <a:off x="1154746" y="-1395984"/>
            <a:ext cx="758506" cy="8258176"/>
          </a:xfrm>
          <a:prstGeom prst="rect">
            <a:avLst/>
          </a:prstGeom>
          <a:solidFill>
            <a:srgbClr val="872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26EFD-23AF-525E-8CAF-E5D565A6EAEA}"/>
              </a:ext>
            </a:extLst>
          </p:cNvPr>
          <p:cNvSpPr/>
          <p:nvPr/>
        </p:nvSpPr>
        <p:spPr>
          <a:xfrm>
            <a:off x="1913252" y="-1395984"/>
            <a:ext cx="758506" cy="8258176"/>
          </a:xfrm>
          <a:prstGeom prst="rect">
            <a:avLst/>
          </a:prstGeom>
          <a:solidFill>
            <a:srgbClr val="6B2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71F369-107B-514C-B6E2-A671224CC665}"/>
              </a:ext>
            </a:extLst>
          </p:cNvPr>
          <p:cNvSpPr/>
          <p:nvPr/>
        </p:nvSpPr>
        <p:spPr>
          <a:xfrm>
            <a:off x="2671758" y="-1395984"/>
            <a:ext cx="758506" cy="8258176"/>
          </a:xfrm>
          <a:prstGeom prst="rect">
            <a:avLst/>
          </a:prstGeom>
          <a:solidFill>
            <a:srgbClr val="DB2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95B80-7005-2AF3-518E-69CAF2136611}"/>
              </a:ext>
            </a:extLst>
          </p:cNvPr>
          <p:cNvSpPr/>
          <p:nvPr/>
        </p:nvSpPr>
        <p:spPr>
          <a:xfrm>
            <a:off x="3430264" y="-1395984"/>
            <a:ext cx="758506" cy="8258176"/>
          </a:xfrm>
          <a:prstGeom prst="rect">
            <a:avLst/>
          </a:prstGeom>
          <a:solidFill>
            <a:srgbClr val="A52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739A6-DA39-8C9F-C4BF-35A7F5901ECE}"/>
              </a:ext>
            </a:extLst>
          </p:cNvPr>
          <p:cNvSpPr/>
          <p:nvPr/>
        </p:nvSpPr>
        <p:spPr>
          <a:xfrm>
            <a:off x="4188770" y="-1395984"/>
            <a:ext cx="758506" cy="8258176"/>
          </a:xfrm>
          <a:prstGeom prst="rect">
            <a:avLst/>
          </a:prstGeom>
          <a:solidFill>
            <a:srgbClr val="B82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5056-3F6F-6FB1-BDC7-4E3E81E4CB2C}"/>
              </a:ext>
            </a:extLst>
          </p:cNvPr>
          <p:cNvSpPr/>
          <p:nvPr/>
        </p:nvSpPr>
        <p:spPr>
          <a:xfrm>
            <a:off x="4947276" y="-1395984"/>
            <a:ext cx="758506" cy="8258176"/>
          </a:xfrm>
          <a:prstGeom prst="rect">
            <a:avLst/>
          </a:prstGeom>
          <a:solidFill>
            <a:srgbClr val="FC5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940811-67E1-BAD4-D13E-55B8ED443592}"/>
              </a:ext>
            </a:extLst>
          </p:cNvPr>
          <p:cNvSpPr/>
          <p:nvPr/>
        </p:nvSpPr>
        <p:spPr>
          <a:xfrm>
            <a:off x="5705782" y="-1395984"/>
            <a:ext cx="758506" cy="8258176"/>
          </a:xfrm>
          <a:prstGeom prst="rect">
            <a:avLst/>
          </a:prstGeom>
          <a:solidFill>
            <a:srgbClr val="A0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54515A-59AF-DE94-F018-98C065B7430F}"/>
              </a:ext>
            </a:extLst>
          </p:cNvPr>
          <p:cNvSpPr/>
          <p:nvPr/>
        </p:nvSpPr>
        <p:spPr>
          <a:xfrm>
            <a:off x="6464288" y="-1395984"/>
            <a:ext cx="758506" cy="8258176"/>
          </a:xfrm>
          <a:prstGeom prst="rect">
            <a:avLst/>
          </a:prstGeom>
          <a:solidFill>
            <a:srgbClr val="90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09614-FFD3-E4C8-460F-103F9A112F35}"/>
              </a:ext>
            </a:extLst>
          </p:cNvPr>
          <p:cNvSpPr/>
          <p:nvPr/>
        </p:nvSpPr>
        <p:spPr>
          <a:xfrm>
            <a:off x="7222794" y="-1395984"/>
            <a:ext cx="758506" cy="8258176"/>
          </a:xfrm>
          <a:prstGeom prst="rect">
            <a:avLst/>
          </a:prstGeom>
          <a:solidFill>
            <a:srgbClr val="D98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8758C6-550C-D876-28DB-D4A077EB2BC4}"/>
              </a:ext>
            </a:extLst>
          </p:cNvPr>
          <p:cNvSpPr/>
          <p:nvPr/>
        </p:nvSpPr>
        <p:spPr>
          <a:xfrm>
            <a:off x="7981300" y="-1395984"/>
            <a:ext cx="758506" cy="8258176"/>
          </a:xfrm>
          <a:prstGeom prst="rect">
            <a:avLst/>
          </a:prstGeom>
          <a:solidFill>
            <a:srgbClr val="C7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6AA3E6-7978-0B80-5488-54DDFD001246}"/>
              </a:ext>
            </a:extLst>
          </p:cNvPr>
          <p:cNvSpPr/>
          <p:nvPr/>
        </p:nvSpPr>
        <p:spPr>
          <a:xfrm>
            <a:off x="8739806" y="-1395984"/>
            <a:ext cx="758506" cy="8258176"/>
          </a:xfrm>
          <a:prstGeom prst="rect">
            <a:avLst/>
          </a:prstGeom>
          <a:solidFill>
            <a:srgbClr val="C47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7DA1CD-E764-2CA3-DDCF-176711E01BCC}"/>
              </a:ext>
            </a:extLst>
          </p:cNvPr>
          <p:cNvSpPr/>
          <p:nvPr/>
        </p:nvSpPr>
        <p:spPr>
          <a:xfrm>
            <a:off x="9498312" y="-1395984"/>
            <a:ext cx="758506" cy="8258176"/>
          </a:xfrm>
          <a:prstGeom prst="rect">
            <a:avLst/>
          </a:prstGeom>
          <a:solidFill>
            <a:srgbClr val="D75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041AE5-DA45-B3BB-D1D7-FEAC138ED8DD}"/>
              </a:ext>
            </a:extLst>
          </p:cNvPr>
          <p:cNvSpPr/>
          <p:nvPr/>
        </p:nvSpPr>
        <p:spPr>
          <a:xfrm>
            <a:off x="10256818" y="-1395984"/>
            <a:ext cx="758506" cy="8258176"/>
          </a:xfrm>
          <a:prstGeom prst="rect">
            <a:avLst/>
          </a:prstGeom>
          <a:solidFill>
            <a:srgbClr val="D26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753723-1337-A19E-2C71-4C754A4C2C34}"/>
              </a:ext>
            </a:extLst>
          </p:cNvPr>
          <p:cNvSpPr/>
          <p:nvPr/>
        </p:nvSpPr>
        <p:spPr>
          <a:xfrm>
            <a:off x="11015324" y="-1395984"/>
            <a:ext cx="1176676" cy="8258176"/>
          </a:xfrm>
          <a:prstGeom prst="rect">
            <a:avLst/>
          </a:prstGeom>
          <a:solidFill>
            <a:srgbClr val="C09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854008-D87E-A3B9-90C1-255D7CD06FA2}"/>
              </a:ext>
            </a:extLst>
          </p:cNvPr>
          <p:cNvSpPr txBox="1"/>
          <p:nvPr/>
        </p:nvSpPr>
        <p:spPr>
          <a:xfrm rot="16200000">
            <a:off x="-526257" y="4537742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barroque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8AEC3F-47DB-07C0-397F-31F4B7E63D03}"/>
              </a:ext>
            </a:extLst>
          </p:cNvPr>
          <p:cNvSpPr txBox="1"/>
          <p:nvPr/>
        </p:nvSpPr>
        <p:spPr>
          <a:xfrm rot="16200000">
            <a:off x="197754" y="4540151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rococo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710C86-C380-6626-3EB2-A2711F86D7EA}"/>
              </a:ext>
            </a:extLst>
          </p:cNvPr>
          <p:cNvSpPr txBox="1"/>
          <p:nvPr/>
        </p:nvSpPr>
        <p:spPr>
          <a:xfrm rot="16200000">
            <a:off x="956261" y="4539308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neoclassicism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4B0B1D-4DE6-63F0-C5E9-DFE9659DA56E}"/>
              </a:ext>
            </a:extLst>
          </p:cNvPr>
          <p:cNvSpPr txBox="1"/>
          <p:nvPr/>
        </p:nvSpPr>
        <p:spPr>
          <a:xfrm rot="16200000">
            <a:off x="1723732" y="4540579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romantism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136883-933C-711D-B45C-98FF1CB1C058}"/>
              </a:ext>
            </a:extLst>
          </p:cNvPr>
          <p:cNvSpPr txBox="1"/>
          <p:nvPr/>
        </p:nvSpPr>
        <p:spPr>
          <a:xfrm rot="16200000">
            <a:off x="2483599" y="4531558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realism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D1A35F-4D68-DBB7-5E22-40680CF8BEFD}"/>
              </a:ext>
            </a:extLst>
          </p:cNvPr>
          <p:cNvSpPr txBox="1"/>
          <p:nvPr/>
        </p:nvSpPr>
        <p:spPr>
          <a:xfrm rot="16200000">
            <a:off x="3228660" y="4540875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art nouveau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095BAF-B119-8B9E-E7D6-5509B6561906}"/>
              </a:ext>
            </a:extLst>
          </p:cNvPr>
          <p:cNvSpPr txBox="1"/>
          <p:nvPr/>
        </p:nvSpPr>
        <p:spPr>
          <a:xfrm rot="16200000">
            <a:off x="4000777" y="4539080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impressionism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1F6690-C7EC-1993-560E-FA4EA4E8FC52}"/>
              </a:ext>
            </a:extLst>
          </p:cNvPr>
          <p:cNvSpPr txBox="1"/>
          <p:nvPr/>
        </p:nvSpPr>
        <p:spPr>
          <a:xfrm rot="16200000">
            <a:off x="4760644" y="4532599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symbolism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196BA2-0E5F-A30B-334C-9AD4ADE99A64}"/>
              </a:ext>
            </a:extLst>
          </p:cNvPr>
          <p:cNvSpPr txBox="1"/>
          <p:nvPr/>
        </p:nvSpPr>
        <p:spPr>
          <a:xfrm rot="16200000">
            <a:off x="5505705" y="4539376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Naïve art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8AC732-1915-8A6F-5529-4649B4F2F64E}"/>
              </a:ext>
            </a:extLst>
          </p:cNvPr>
          <p:cNvSpPr txBox="1"/>
          <p:nvPr/>
        </p:nvSpPr>
        <p:spPr>
          <a:xfrm rot="16200000">
            <a:off x="6268869" y="4535202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post impressionism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8B5703-F120-0CEE-0F37-D91A9245A610}"/>
              </a:ext>
            </a:extLst>
          </p:cNvPr>
          <p:cNvSpPr txBox="1"/>
          <p:nvPr/>
        </p:nvSpPr>
        <p:spPr>
          <a:xfrm rot="16200000">
            <a:off x="7046664" y="4538881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expressionism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45C371-8C86-827B-C6DB-82198EC7F588}"/>
              </a:ext>
            </a:extLst>
          </p:cNvPr>
          <p:cNvSpPr txBox="1"/>
          <p:nvPr/>
        </p:nvSpPr>
        <p:spPr>
          <a:xfrm rot="16200000">
            <a:off x="7791725" y="4538038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cubism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938C43-56CC-50D4-35E0-D62388E76A90}"/>
              </a:ext>
            </a:extLst>
          </p:cNvPr>
          <p:cNvSpPr txBox="1"/>
          <p:nvPr/>
        </p:nvSpPr>
        <p:spPr>
          <a:xfrm rot="16200000">
            <a:off x="8566191" y="4538282"/>
            <a:ext cx="412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surrealism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7A77E3-1774-1735-0CBB-8ACFE025A200}"/>
              </a:ext>
            </a:extLst>
          </p:cNvPr>
          <p:cNvSpPr txBox="1"/>
          <p:nvPr/>
        </p:nvSpPr>
        <p:spPr>
          <a:xfrm rot="16200000">
            <a:off x="8992217" y="3980842"/>
            <a:ext cx="5233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Abstract expressionism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09FE1D-D8E1-7FAF-3472-2BCCCC3EBC2C}"/>
              </a:ext>
            </a:extLst>
          </p:cNvPr>
          <p:cNvSpPr/>
          <p:nvPr/>
        </p:nvSpPr>
        <p:spPr>
          <a:xfrm>
            <a:off x="178904" y="1451110"/>
            <a:ext cx="4540195" cy="166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3D9E3-D890-051B-98AC-A1E7E77E8380}"/>
              </a:ext>
            </a:extLst>
          </p:cNvPr>
          <p:cNvSpPr/>
          <p:nvPr/>
        </p:nvSpPr>
        <p:spPr>
          <a:xfrm>
            <a:off x="5173669" y="1451110"/>
            <a:ext cx="2574878" cy="166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85008-FF13-5B69-012E-FB1DA3E43369}"/>
              </a:ext>
            </a:extLst>
          </p:cNvPr>
          <p:cNvSpPr/>
          <p:nvPr/>
        </p:nvSpPr>
        <p:spPr>
          <a:xfrm>
            <a:off x="8232803" y="1451110"/>
            <a:ext cx="2574878" cy="166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E0CE3-D355-8609-D062-C1FFABBC7D82}"/>
              </a:ext>
            </a:extLst>
          </p:cNvPr>
          <p:cNvSpPr txBox="1"/>
          <p:nvPr/>
        </p:nvSpPr>
        <p:spPr>
          <a:xfrm>
            <a:off x="693852" y="463606"/>
            <a:ext cx="348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dull red season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D80B1-3C0E-B2D1-D225-E4526E7F3131}"/>
              </a:ext>
            </a:extLst>
          </p:cNvPr>
          <p:cNvSpPr txBox="1"/>
          <p:nvPr/>
        </p:nvSpPr>
        <p:spPr>
          <a:xfrm>
            <a:off x="1252219" y="903738"/>
            <a:ext cx="2365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with a ugly brown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CF1DA-CAAB-6EFA-096D-C55C569F9B64}"/>
              </a:ext>
            </a:extLst>
          </p:cNvPr>
          <p:cNvSpPr txBox="1"/>
          <p:nvPr/>
        </p:nvSpPr>
        <p:spPr>
          <a:xfrm>
            <a:off x="4959927" y="641832"/>
            <a:ext cx="302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went berserk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EB66A-5641-8546-AD54-134916D4BD48}"/>
              </a:ext>
            </a:extLst>
          </p:cNvPr>
          <p:cNvSpPr txBox="1"/>
          <p:nvPr/>
        </p:nvSpPr>
        <p:spPr>
          <a:xfrm>
            <a:off x="8160019" y="641832"/>
            <a:ext cx="302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like orange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DBC81-4F49-711C-53A0-1057C007192A}"/>
              </a:ext>
            </a:extLst>
          </p:cNvPr>
          <p:cNvSpPr txBox="1"/>
          <p:nvPr/>
        </p:nvSpPr>
        <p:spPr>
          <a:xfrm rot="16200000">
            <a:off x="11053743" y="918401"/>
            <a:ext cx="110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wth?!</a:t>
            </a:r>
          </a:p>
        </p:txBody>
      </p:sp>
    </p:spTree>
    <p:extLst>
      <p:ext uri="{BB962C8B-B14F-4D97-AF65-F5344CB8AC3E}">
        <p14:creationId xmlns:p14="http://schemas.microsoft.com/office/powerpoint/2010/main" val="34609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2" grpId="0" animBg="1"/>
      <p:bldP spid="3" grpId="0" animBg="1"/>
      <p:bldP spid="4" grpId="0" animBg="1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1476E3-DE21-719F-753F-EBC594084D1C}"/>
              </a:ext>
            </a:extLst>
          </p:cNvPr>
          <p:cNvSpPr txBox="1"/>
          <p:nvPr/>
        </p:nvSpPr>
        <p:spPr>
          <a:xfrm>
            <a:off x="3294592" y="1517600"/>
            <a:ext cx="56028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EB3A5-7F3B-2D1B-EDE7-87D40300BE0C}"/>
              </a:ext>
            </a:extLst>
          </p:cNvPr>
          <p:cNvSpPr txBox="1"/>
          <p:nvPr/>
        </p:nvSpPr>
        <p:spPr>
          <a:xfrm>
            <a:off x="2411337" y="4016962"/>
            <a:ext cx="7369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 you have an art supplies store,</a:t>
            </a:r>
          </a:p>
          <a:p>
            <a:pPr algn="ctr"/>
            <a:r>
              <a:rPr lang="pt-P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stock up on the reds.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90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1476E3-DE21-719F-753F-EBC594084D1C}"/>
              </a:ext>
            </a:extLst>
          </p:cNvPr>
          <p:cNvSpPr txBox="1"/>
          <p:nvPr/>
        </p:nvSpPr>
        <p:spPr>
          <a:xfrm>
            <a:off x="2328783" y="2767280"/>
            <a:ext cx="7534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predictive app</a:t>
            </a:r>
          </a:p>
        </p:txBody>
      </p:sp>
    </p:spTree>
    <p:extLst>
      <p:ext uri="{BB962C8B-B14F-4D97-AF65-F5344CB8AC3E}">
        <p14:creationId xmlns:p14="http://schemas.microsoft.com/office/powerpoint/2010/main" val="872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44A95D7-2ECF-3914-0E89-516C66257821}"/>
              </a:ext>
            </a:extLst>
          </p:cNvPr>
          <p:cNvGrpSpPr/>
          <p:nvPr/>
        </p:nvGrpSpPr>
        <p:grpSpPr>
          <a:xfrm>
            <a:off x="508621" y="570652"/>
            <a:ext cx="3615717" cy="4080596"/>
            <a:chOff x="3725333" y="753532"/>
            <a:chExt cx="4741333" cy="53509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773BED-8625-53D9-3135-4E3E3AEE22E4}"/>
                </a:ext>
              </a:extLst>
            </p:cNvPr>
            <p:cNvSpPr/>
            <p:nvPr/>
          </p:nvSpPr>
          <p:spPr>
            <a:xfrm>
              <a:off x="3904826" y="939799"/>
              <a:ext cx="4368800" cy="1517226"/>
            </a:xfrm>
            <a:prstGeom prst="ellipse">
              <a:avLst/>
            </a:prstGeom>
            <a:no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FAF141E-A481-B120-D4C4-F76934F11795}"/>
                </a:ext>
              </a:extLst>
            </p:cNvPr>
            <p:cNvSpPr/>
            <p:nvPr/>
          </p:nvSpPr>
          <p:spPr>
            <a:xfrm>
              <a:off x="5672666" y="4654972"/>
              <a:ext cx="846666" cy="541866"/>
            </a:xfrm>
            <a:prstGeom prst="downArrow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9AD48DD8-A064-42C3-D00E-3CD5DE094786}"/>
                </a:ext>
              </a:extLst>
            </p:cNvPr>
            <p:cNvSpPr/>
            <p:nvPr/>
          </p:nvSpPr>
          <p:spPr>
            <a:xfrm>
              <a:off x="4063999" y="5088466"/>
              <a:ext cx="4064000" cy="1016000"/>
            </a:xfrm>
            <a:custGeom>
              <a:avLst/>
              <a:gdLst>
                <a:gd name="connsiteX0" fmla="*/ 0 w 4064000"/>
                <a:gd name="connsiteY0" fmla="*/ 0 h 1016000"/>
                <a:gd name="connsiteX1" fmla="*/ 4064000 w 4064000"/>
                <a:gd name="connsiteY1" fmla="*/ 0 h 1016000"/>
                <a:gd name="connsiteX2" fmla="*/ 4064000 w 4064000"/>
                <a:gd name="connsiteY2" fmla="*/ 1016000 h 1016000"/>
                <a:gd name="connsiteX3" fmla="*/ 0 w 4064000"/>
                <a:gd name="connsiteY3" fmla="*/ 1016000 h 1016000"/>
                <a:gd name="connsiteX4" fmla="*/ 0 w 406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1016000">
                  <a:moveTo>
                    <a:pt x="0" y="0"/>
                  </a:moveTo>
                  <a:lnTo>
                    <a:pt x="4064000" y="0"/>
                  </a:lnTo>
                  <a:lnTo>
                    <a:pt x="406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920" tIns="248920" rIns="248920" bIns="24892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3500" b="1" kern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956CF79C-BE34-0295-49CC-F41AACBE9548}"/>
                </a:ext>
              </a:extLst>
            </p:cNvPr>
            <p:cNvSpPr/>
            <p:nvPr/>
          </p:nvSpPr>
          <p:spPr>
            <a:xfrm>
              <a:off x="5493173" y="2574204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chemeClr val="bg1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9695" tIns="239695" rIns="239695" bIns="23969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900" b="1" kern="1200" dirty="0">
                  <a:latin typeface="Century Gothic" panose="020B0502020202020204" pitchFamily="34" charset="0"/>
                </a:rPr>
                <a:t>museum API paintings to 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900" b="1" dirty="0">
                  <a:latin typeface="Century Gothic" panose="020B0502020202020204" pitchFamily="34" charset="0"/>
                </a:rPr>
                <a:t>sugest</a:t>
              </a:r>
              <a:endParaRPr lang="pt-PT" sz="9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681AEC99-E632-9D52-CC8A-F10C185AA4AF}"/>
                </a:ext>
              </a:extLst>
            </p:cNvPr>
            <p:cNvSpPr/>
            <p:nvPr/>
          </p:nvSpPr>
          <p:spPr>
            <a:xfrm>
              <a:off x="5960533" y="1062396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chemeClr val="bg1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9695" tIns="239695" rIns="239695" bIns="23969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900" b="1" kern="1200" dirty="0">
                  <a:latin typeface="Century Gothic" panose="020B0502020202020204" pitchFamily="34" charset="0"/>
                </a:rPr>
                <a:t>Scraping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900" b="1" kern="1200" dirty="0">
                  <a:latin typeface="Century Gothic" panose="020B0502020202020204" pitchFamily="34" charset="0"/>
                </a:rPr>
                <a:t>Artists and movements</a:t>
              </a: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2C17B0A2-B1AF-DE53-139D-FA59BE72A6C2}"/>
                </a:ext>
              </a:extLst>
            </p:cNvPr>
            <p:cNvSpPr/>
            <p:nvPr/>
          </p:nvSpPr>
          <p:spPr>
            <a:xfrm>
              <a:off x="3725333" y="753532"/>
              <a:ext cx="4741333" cy="3793066"/>
            </a:xfrm>
            <a:prstGeom prst="funnel">
              <a:avLst/>
            </a:prstGeom>
            <a:noFill/>
            <a:ln w="34925">
              <a:solidFill>
                <a:schemeClr val="bg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558497F3-EA7C-3A3E-BF4A-A5DA8E39152E}"/>
                </a:ext>
              </a:extLst>
            </p:cNvPr>
            <p:cNvSpPr/>
            <p:nvPr/>
          </p:nvSpPr>
          <p:spPr>
            <a:xfrm>
              <a:off x="4402666" y="1430866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chemeClr val="bg1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9695" tIns="239695" rIns="239695" bIns="23969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000" b="1" kern="1200" dirty="0">
                  <a:latin typeface="Century Gothic" panose="020B0502020202020204" pitchFamily="34" charset="0"/>
                </a:rPr>
                <a:t>Kaggle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000" b="1" kern="1200" dirty="0">
                  <a:latin typeface="Century Gothic" panose="020B0502020202020204" pitchFamily="34" charset="0"/>
                </a:rPr>
                <a:t>Image + dataset</a:t>
              </a:r>
            </a:p>
          </p:txBody>
        </p:sp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AD4C90E-F654-28EF-E124-ED1F25753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54445"/>
              </p:ext>
            </p:extLst>
          </p:nvPr>
        </p:nvGraphicFramePr>
        <p:xfrm>
          <a:off x="895437" y="20577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589C9BB-FA9E-B33B-87A1-488B09E59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51375"/>
              </p:ext>
            </p:extLst>
          </p:nvPr>
        </p:nvGraphicFramePr>
        <p:xfrm>
          <a:off x="9358570" y="3346788"/>
          <a:ext cx="2066544" cy="266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A7493A8-16DE-17A8-9F60-E5A30FFED4AC}"/>
              </a:ext>
            </a:extLst>
          </p:cNvPr>
          <p:cNvSpPr txBox="1"/>
          <p:nvPr/>
        </p:nvSpPr>
        <p:spPr>
          <a:xfrm>
            <a:off x="3866072" y="3429000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Knn=40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BBD79-D6FF-ACA6-334B-A5186D2030EB}"/>
              </a:ext>
            </a:extLst>
          </p:cNvPr>
          <p:cNvSpPr txBox="1"/>
          <p:nvPr/>
        </p:nvSpPr>
        <p:spPr>
          <a:xfrm>
            <a:off x="6469981" y="3429000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RESnet50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00F-3EA9-4E6C-DF6F-921D9E8F0CEC}"/>
              </a:ext>
            </a:extLst>
          </p:cNvPr>
          <p:cNvSpPr txBox="1"/>
          <p:nvPr/>
        </p:nvSpPr>
        <p:spPr>
          <a:xfrm>
            <a:off x="5979014" y="1451256"/>
            <a:ext cx="3999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recipe</a:t>
            </a:r>
          </a:p>
        </p:txBody>
      </p:sp>
    </p:spTree>
    <p:extLst>
      <p:ext uri="{BB962C8B-B14F-4D97-AF65-F5344CB8AC3E}">
        <p14:creationId xmlns:p14="http://schemas.microsoft.com/office/powerpoint/2010/main" val="32416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41E426-3E74-DFF9-41D1-C4C36BE3B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464" y="2392885"/>
            <a:ext cx="7043072" cy="3599054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B55E93-5F74-AC80-5A76-1F0CB8D85039}"/>
              </a:ext>
            </a:extLst>
          </p:cNvPr>
          <p:cNvSpPr txBox="1"/>
          <p:nvPr/>
        </p:nvSpPr>
        <p:spPr>
          <a:xfrm>
            <a:off x="3766679" y="463350"/>
            <a:ext cx="4658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50647-FD24-1C41-6F12-28B2CB9F63C1}"/>
              </a:ext>
            </a:extLst>
          </p:cNvPr>
          <p:cNvSpPr txBox="1"/>
          <p:nvPr/>
        </p:nvSpPr>
        <p:spPr>
          <a:xfrm>
            <a:off x="6046794" y="2677633"/>
            <a:ext cx="3182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it’s ugly!</a:t>
            </a:r>
          </a:p>
        </p:txBody>
      </p:sp>
    </p:spTree>
    <p:extLst>
      <p:ext uri="{BB962C8B-B14F-4D97-AF65-F5344CB8AC3E}">
        <p14:creationId xmlns:p14="http://schemas.microsoft.com/office/powerpoint/2010/main" val="23887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D394C-C999-9B2D-C069-9B84CD98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16876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B55E93-5F74-AC80-5A76-1F0CB8D85039}"/>
              </a:ext>
            </a:extLst>
          </p:cNvPr>
          <p:cNvSpPr txBox="1"/>
          <p:nvPr/>
        </p:nvSpPr>
        <p:spPr>
          <a:xfrm>
            <a:off x="3252112" y="2875002"/>
            <a:ext cx="5687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real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E2B5E-21C7-2AD3-C0BA-BEF056CB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37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1476E3-DE21-719F-753F-EBC594084D1C}"/>
              </a:ext>
            </a:extLst>
          </p:cNvPr>
          <p:cNvSpPr txBox="1"/>
          <p:nvPr/>
        </p:nvSpPr>
        <p:spPr>
          <a:xfrm>
            <a:off x="5347237" y="2767280"/>
            <a:ext cx="1497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hsl</a:t>
            </a:r>
          </a:p>
        </p:txBody>
      </p:sp>
    </p:spTree>
    <p:extLst>
      <p:ext uri="{BB962C8B-B14F-4D97-AF65-F5344CB8AC3E}">
        <p14:creationId xmlns:p14="http://schemas.microsoft.com/office/powerpoint/2010/main" val="38466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82016-AE00-AE19-70F2-149B0385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859593"/>
            <a:ext cx="1039090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B7CE1-793D-9E77-1E9D-6409B4AF3E58}"/>
              </a:ext>
            </a:extLst>
          </p:cNvPr>
          <p:cNvSpPr txBox="1"/>
          <p:nvPr/>
        </p:nvSpPr>
        <p:spPr>
          <a:xfrm>
            <a:off x="1165411" y="5652416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476E3-DE21-719F-753F-EBC594084D1C}"/>
              </a:ext>
            </a:extLst>
          </p:cNvPr>
          <p:cNvSpPr txBox="1"/>
          <p:nvPr/>
        </p:nvSpPr>
        <p:spPr>
          <a:xfrm>
            <a:off x="10093690" y="5652416"/>
            <a:ext cx="1045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4D763-F63E-FDC5-526A-947AC0983179}"/>
              </a:ext>
            </a:extLst>
          </p:cNvPr>
          <p:cNvSpPr txBox="1"/>
          <p:nvPr/>
        </p:nvSpPr>
        <p:spPr>
          <a:xfrm>
            <a:off x="7667482" y="4944530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rgbClr val="8A8A8A"/>
                </a:solidFill>
                <a:latin typeface="Century Gothic" panose="020B0502020202020204" pitchFamily="34" charset="0"/>
              </a:rPr>
              <a:t>lightness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5C95B-F458-6BD4-EFD6-FCC329E7568E}"/>
              </a:ext>
            </a:extLst>
          </p:cNvPr>
          <p:cNvSpPr txBox="1"/>
          <p:nvPr/>
        </p:nvSpPr>
        <p:spPr>
          <a:xfrm>
            <a:off x="3132058" y="115891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rgbClr val="6A5E82"/>
                </a:solidFill>
                <a:latin typeface="Century Gothic" panose="020B0502020202020204" pitchFamily="34" charset="0"/>
              </a:rPr>
              <a:t>hue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D2D16-97EE-2589-7812-4E4673515657}"/>
              </a:ext>
            </a:extLst>
          </p:cNvPr>
          <p:cNvSpPr txBox="1"/>
          <p:nvPr/>
        </p:nvSpPr>
        <p:spPr>
          <a:xfrm>
            <a:off x="4351258" y="4767746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rgbClr val="850E22"/>
                </a:solidFill>
                <a:latin typeface="Century Gothic" panose="020B0502020202020204" pitchFamily="34" charset="0"/>
              </a:rPr>
              <a:t>saturation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6665-E047-C45B-D54A-3D2CE51FC49A}"/>
              </a:ext>
            </a:extLst>
          </p:cNvPr>
          <p:cNvSpPr txBox="1"/>
          <p:nvPr/>
        </p:nvSpPr>
        <p:spPr>
          <a:xfrm>
            <a:off x="7871120" y="328421"/>
            <a:ext cx="384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northern renaissance </a:t>
            </a:r>
          </a:p>
        </p:txBody>
      </p:sp>
    </p:spTree>
    <p:extLst>
      <p:ext uri="{BB962C8B-B14F-4D97-AF65-F5344CB8AC3E}">
        <p14:creationId xmlns:p14="http://schemas.microsoft.com/office/powerpoint/2010/main" val="2996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E8F42-5FA6-2569-0094-F0CD6A05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869065"/>
            <a:ext cx="103909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BCF7D-87E7-6425-DBB9-E0ADBEDE7A90}"/>
              </a:ext>
            </a:extLst>
          </p:cNvPr>
          <p:cNvSpPr txBox="1"/>
          <p:nvPr/>
        </p:nvSpPr>
        <p:spPr>
          <a:xfrm>
            <a:off x="1165411" y="5652416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FC5E4-8F56-DE8E-ECE3-D7FB2E8E119F}"/>
              </a:ext>
            </a:extLst>
          </p:cNvPr>
          <p:cNvSpPr txBox="1"/>
          <p:nvPr/>
        </p:nvSpPr>
        <p:spPr>
          <a:xfrm>
            <a:off x="10093690" y="5652416"/>
            <a:ext cx="1045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100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E8DE43E-C379-53D2-6CAE-D4C826EA0655}"/>
              </a:ext>
            </a:extLst>
          </p:cNvPr>
          <p:cNvSpPr/>
          <p:nvPr/>
        </p:nvSpPr>
        <p:spPr>
          <a:xfrm rot="10800000">
            <a:off x="6706925" y="5708295"/>
            <a:ext cx="349857" cy="652007"/>
          </a:xfrm>
          <a:prstGeom prst="downArrow">
            <a:avLst/>
          </a:prstGeom>
          <a:solidFill>
            <a:srgbClr val="6A5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D5063E3-E233-4A0F-59B6-0A00239E0931}"/>
              </a:ext>
            </a:extLst>
          </p:cNvPr>
          <p:cNvSpPr/>
          <p:nvPr/>
        </p:nvSpPr>
        <p:spPr>
          <a:xfrm rot="10800000">
            <a:off x="8874980" y="5777207"/>
            <a:ext cx="349857" cy="652007"/>
          </a:xfrm>
          <a:prstGeom prst="downArrow">
            <a:avLst/>
          </a:prstGeom>
          <a:solidFill>
            <a:srgbClr val="6A5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71C6897-683B-AC62-A528-A77A932369D1}"/>
              </a:ext>
            </a:extLst>
          </p:cNvPr>
          <p:cNvSpPr/>
          <p:nvPr/>
        </p:nvSpPr>
        <p:spPr>
          <a:xfrm rot="10800000">
            <a:off x="4359965" y="4490421"/>
            <a:ext cx="349857" cy="652007"/>
          </a:xfrm>
          <a:prstGeom prst="downArrow">
            <a:avLst/>
          </a:prstGeom>
          <a:solidFill>
            <a:srgbClr val="850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9D7020B-E27E-8400-24ED-0DEB56CAE25E}"/>
              </a:ext>
            </a:extLst>
          </p:cNvPr>
          <p:cNvSpPr/>
          <p:nvPr/>
        </p:nvSpPr>
        <p:spPr>
          <a:xfrm rot="12533078">
            <a:off x="8304953" y="4956467"/>
            <a:ext cx="349857" cy="652007"/>
          </a:xfrm>
          <a:prstGeom prst="downArrow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8A8A8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24061-EB7B-3714-D8B4-E2D1642CCE6A}"/>
              </a:ext>
            </a:extLst>
          </p:cNvPr>
          <p:cNvSpPr txBox="1"/>
          <p:nvPr/>
        </p:nvSpPr>
        <p:spPr>
          <a:xfrm>
            <a:off x="7871120" y="328421"/>
            <a:ext cx="384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art nouveau </a:t>
            </a:r>
          </a:p>
        </p:txBody>
      </p:sp>
    </p:spTree>
    <p:extLst>
      <p:ext uri="{BB962C8B-B14F-4D97-AF65-F5344CB8AC3E}">
        <p14:creationId xmlns:p14="http://schemas.microsoft.com/office/powerpoint/2010/main" val="40713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9ADED6-AE2A-C45C-2013-1DB3B1574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856121"/>
            <a:ext cx="1039090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D107DF-5456-CC22-B7B0-54F843687D37}"/>
              </a:ext>
            </a:extLst>
          </p:cNvPr>
          <p:cNvSpPr txBox="1"/>
          <p:nvPr/>
        </p:nvSpPr>
        <p:spPr>
          <a:xfrm>
            <a:off x="1165411" y="5652416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21CDA-0059-7739-0F96-A81ACCC569A7}"/>
              </a:ext>
            </a:extLst>
          </p:cNvPr>
          <p:cNvSpPr txBox="1"/>
          <p:nvPr/>
        </p:nvSpPr>
        <p:spPr>
          <a:xfrm>
            <a:off x="10093690" y="5652416"/>
            <a:ext cx="1045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100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DEE621-C21B-728D-A286-CAFBAEF1F1A1}"/>
              </a:ext>
            </a:extLst>
          </p:cNvPr>
          <p:cNvSpPr/>
          <p:nvPr/>
        </p:nvSpPr>
        <p:spPr>
          <a:xfrm rot="10800000">
            <a:off x="6603558" y="4839021"/>
            <a:ext cx="349857" cy="652007"/>
          </a:xfrm>
          <a:prstGeom prst="downArrow">
            <a:avLst/>
          </a:prstGeom>
          <a:solidFill>
            <a:srgbClr val="6A5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EF05753-F0ED-67D5-23CE-675794675D17}"/>
              </a:ext>
            </a:extLst>
          </p:cNvPr>
          <p:cNvSpPr/>
          <p:nvPr/>
        </p:nvSpPr>
        <p:spPr>
          <a:xfrm rot="11700000">
            <a:off x="8811368" y="5525195"/>
            <a:ext cx="349857" cy="652007"/>
          </a:xfrm>
          <a:prstGeom prst="downArrow">
            <a:avLst/>
          </a:prstGeom>
          <a:solidFill>
            <a:srgbClr val="6A5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68F664B-E9A7-6C65-F79E-DB0AFBF1777F}"/>
              </a:ext>
            </a:extLst>
          </p:cNvPr>
          <p:cNvSpPr/>
          <p:nvPr/>
        </p:nvSpPr>
        <p:spPr>
          <a:xfrm rot="10800000">
            <a:off x="3715908" y="3204739"/>
            <a:ext cx="349857" cy="652007"/>
          </a:xfrm>
          <a:prstGeom prst="downArrow">
            <a:avLst/>
          </a:prstGeom>
          <a:solidFill>
            <a:srgbClr val="850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5DF2392-FDD8-0565-66C1-5AABF317BEEF}"/>
              </a:ext>
            </a:extLst>
          </p:cNvPr>
          <p:cNvSpPr/>
          <p:nvPr/>
        </p:nvSpPr>
        <p:spPr>
          <a:xfrm rot="12533078">
            <a:off x="8424222" y="4179669"/>
            <a:ext cx="349857" cy="652007"/>
          </a:xfrm>
          <a:prstGeom prst="downArrow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8A8A8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A9AE9-8FA5-B581-0BBA-B12E0EB878BF}"/>
              </a:ext>
            </a:extLst>
          </p:cNvPr>
          <p:cNvSpPr txBox="1"/>
          <p:nvPr/>
        </p:nvSpPr>
        <p:spPr>
          <a:xfrm>
            <a:off x="7474226" y="328421"/>
            <a:ext cx="424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abstract expressionism</a:t>
            </a:r>
          </a:p>
        </p:txBody>
      </p:sp>
    </p:spTree>
    <p:extLst>
      <p:ext uri="{BB962C8B-B14F-4D97-AF65-F5344CB8AC3E}">
        <p14:creationId xmlns:p14="http://schemas.microsoft.com/office/powerpoint/2010/main" val="17471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1476E3-DE21-719F-753F-EBC594084D1C}"/>
              </a:ext>
            </a:extLst>
          </p:cNvPr>
          <p:cNvSpPr txBox="1"/>
          <p:nvPr/>
        </p:nvSpPr>
        <p:spPr>
          <a:xfrm>
            <a:off x="5161288" y="2767280"/>
            <a:ext cx="1869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4357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E34AA-D440-F253-1E70-9BC3F635E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864083"/>
            <a:ext cx="103909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EE7D13-D5EA-FD62-63E6-80108A095487}"/>
              </a:ext>
            </a:extLst>
          </p:cNvPr>
          <p:cNvSpPr txBox="1"/>
          <p:nvPr/>
        </p:nvSpPr>
        <p:spPr>
          <a:xfrm>
            <a:off x="1165411" y="5652416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AA32A-15B8-EED3-6118-77149FF31A82}"/>
              </a:ext>
            </a:extLst>
          </p:cNvPr>
          <p:cNvSpPr txBox="1"/>
          <p:nvPr/>
        </p:nvSpPr>
        <p:spPr>
          <a:xfrm>
            <a:off x="10093690" y="5652416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vivid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07874-B5A3-C62B-E360-A07DBC3141A8}"/>
              </a:ext>
            </a:extLst>
          </p:cNvPr>
          <p:cNvSpPr txBox="1"/>
          <p:nvPr/>
        </p:nvSpPr>
        <p:spPr>
          <a:xfrm>
            <a:off x="8445643" y="3394026"/>
            <a:ext cx="1015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rgbClr val="993F3A"/>
                </a:solidFill>
                <a:latin typeface="Century Gothic" panose="020B0502020202020204" pitchFamily="34" charset="0"/>
              </a:rPr>
              <a:t>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D725E-EA64-9B63-2B3D-19136ED88482}"/>
              </a:ext>
            </a:extLst>
          </p:cNvPr>
          <p:cNvSpPr txBox="1"/>
          <p:nvPr/>
        </p:nvSpPr>
        <p:spPr>
          <a:xfrm>
            <a:off x="2738469" y="1639968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rgbClr val="68777C"/>
                </a:solidFill>
                <a:latin typeface="Century Gothic" panose="020B0502020202020204" pitchFamily="34" charset="0"/>
              </a:rPr>
              <a:t>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6F95-41CE-9354-B997-ED150CF12B8A}"/>
              </a:ext>
            </a:extLst>
          </p:cNvPr>
          <p:cNvSpPr txBox="1"/>
          <p:nvPr/>
        </p:nvSpPr>
        <p:spPr>
          <a:xfrm>
            <a:off x="5270292" y="2840384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rgbClr val="478547"/>
                </a:solidFill>
                <a:latin typeface="Century Gothic" panose="020B0502020202020204" pitchFamily="34" charset="0"/>
              </a:rPr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724D1-A99E-358F-74D4-148AA73EF77B}"/>
              </a:ext>
            </a:extLst>
          </p:cNvPr>
          <p:cNvSpPr txBox="1"/>
          <p:nvPr/>
        </p:nvSpPr>
        <p:spPr>
          <a:xfrm>
            <a:off x="7871120" y="328421"/>
            <a:ext cx="384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northern renaissance </a:t>
            </a:r>
          </a:p>
        </p:txBody>
      </p:sp>
    </p:spTree>
    <p:extLst>
      <p:ext uri="{BB962C8B-B14F-4D97-AF65-F5344CB8AC3E}">
        <p14:creationId xmlns:p14="http://schemas.microsoft.com/office/powerpoint/2010/main" val="22822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3FE064-EA93-F70B-C80B-95C23323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867545"/>
            <a:ext cx="103909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BF370-1EFB-1D6B-1B28-A71261F5FB31}"/>
              </a:ext>
            </a:extLst>
          </p:cNvPr>
          <p:cNvSpPr txBox="1"/>
          <p:nvPr/>
        </p:nvSpPr>
        <p:spPr>
          <a:xfrm>
            <a:off x="1165411" y="5652416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1551A-7541-A52F-DC32-33B034146F77}"/>
              </a:ext>
            </a:extLst>
          </p:cNvPr>
          <p:cNvSpPr txBox="1"/>
          <p:nvPr/>
        </p:nvSpPr>
        <p:spPr>
          <a:xfrm>
            <a:off x="10093690" y="5652416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vivid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F14086D-AD0F-CA63-F9AA-97757107A8B3}"/>
              </a:ext>
            </a:extLst>
          </p:cNvPr>
          <p:cNvSpPr/>
          <p:nvPr/>
        </p:nvSpPr>
        <p:spPr>
          <a:xfrm rot="16200000">
            <a:off x="5958749" y="1765621"/>
            <a:ext cx="581349" cy="1083425"/>
          </a:xfrm>
          <a:prstGeom prst="downArrow">
            <a:avLst/>
          </a:prstGeom>
          <a:solidFill>
            <a:srgbClr val="68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7B70211-1ADB-FC78-F445-28D846763FB2}"/>
              </a:ext>
            </a:extLst>
          </p:cNvPr>
          <p:cNvSpPr/>
          <p:nvPr/>
        </p:nvSpPr>
        <p:spPr>
          <a:xfrm rot="10800000">
            <a:off x="8819321" y="2016658"/>
            <a:ext cx="666586" cy="1242276"/>
          </a:xfrm>
          <a:prstGeom prst="downArrow">
            <a:avLst/>
          </a:prstGeom>
          <a:solidFill>
            <a:srgbClr val="993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F8E6E2D-75F8-9F89-B5BD-F4A67ADF5718}"/>
              </a:ext>
            </a:extLst>
          </p:cNvPr>
          <p:cNvSpPr/>
          <p:nvPr/>
        </p:nvSpPr>
        <p:spPr>
          <a:xfrm rot="10800000">
            <a:off x="7026300" y="1372843"/>
            <a:ext cx="714293" cy="1331184"/>
          </a:xfrm>
          <a:prstGeom prst="downArrow">
            <a:avLst/>
          </a:prstGeom>
          <a:solidFill>
            <a:srgbClr val="478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8E5F3-46EC-6EB9-7C93-D9AB3934950D}"/>
              </a:ext>
            </a:extLst>
          </p:cNvPr>
          <p:cNvSpPr txBox="1"/>
          <p:nvPr/>
        </p:nvSpPr>
        <p:spPr>
          <a:xfrm>
            <a:off x="7867144" y="328421"/>
            <a:ext cx="384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art nouveau </a:t>
            </a:r>
          </a:p>
        </p:txBody>
      </p:sp>
    </p:spTree>
    <p:extLst>
      <p:ext uri="{BB962C8B-B14F-4D97-AF65-F5344CB8AC3E}">
        <p14:creationId xmlns:p14="http://schemas.microsoft.com/office/powerpoint/2010/main" val="390102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5B02D-0681-F981-8378-8AEEE44B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859593"/>
            <a:ext cx="103909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5AF49-A3F4-4E44-2D17-BE0C77FCF589}"/>
              </a:ext>
            </a:extLst>
          </p:cNvPr>
          <p:cNvSpPr txBox="1"/>
          <p:nvPr/>
        </p:nvSpPr>
        <p:spPr>
          <a:xfrm>
            <a:off x="1165411" y="5652416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90FB6-01B0-78B2-367D-56185E30BF9B}"/>
              </a:ext>
            </a:extLst>
          </p:cNvPr>
          <p:cNvSpPr txBox="1"/>
          <p:nvPr/>
        </p:nvSpPr>
        <p:spPr>
          <a:xfrm>
            <a:off x="10093690" y="5652416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vivid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D2EADFC-B2AF-F0F9-50F0-AE091E2327B8}"/>
              </a:ext>
            </a:extLst>
          </p:cNvPr>
          <p:cNvSpPr/>
          <p:nvPr/>
        </p:nvSpPr>
        <p:spPr>
          <a:xfrm rot="16200000">
            <a:off x="8025516" y="3751027"/>
            <a:ext cx="349857" cy="652007"/>
          </a:xfrm>
          <a:prstGeom prst="downArrow">
            <a:avLst/>
          </a:prstGeom>
          <a:solidFill>
            <a:srgbClr val="68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B939049-DFAB-306B-88F4-BA97818D0294}"/>
              </a:ext>
            </a:extLst>
          </p:cNvPr>
          <p:cNvSpPr/>
          <p:nvPr/>
        </p:nvSpPr>
        <p:spPr>
          <a:xfrm rot="10800000">
            <a:off x="8555603" y="2150086"/>
            <a:ext cx="349857" cy="652007"/>
          </a:xfrm>
          <a:prstGeom prst="downArrow">
            <a:avLst/>
          </a:prstGeom>
          <a:solidFill>
            <a:srgbClr val="993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F45E3DB-012B-34CF-E0CD-31DA18839A65}"/>
              </a:ext>
            </a:extLst>
          </p:cNvPr>
          <p:cNvSpPr/>
          <p:nvPr/>
        </p:nvSpPr>
        <p:spPr>
          <a:xfrm rot="16200000" flipH="1">
            <a:off x="7059451" y="2561564"/>
            <a:ext cx="368389" cy="686544"/>
          </a:xfrm>
          <a:prstGeom prst="downArrow">
            <a:avLst/>
          </a:prstGeom>
          <a:solidFill>
            <a:srgbClr val="478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FF36AE7-A4DD-5007-DDE1-5F0208CFB512}"/>
              </a:ext>
            </a:extLst>
          </p:cNvPr>
          <p:cNvSpPr/>
          <p:nvPr/>
        </p:nvSpPr>
        <p:spPr>
          <a:xfrm>
            <a:off x="5608319" y="3429000"/>
            <a:ext cx="349857" cy="652007"/>
          </a:xfrm>
          <a:prstGeom prst="downArrow">
            <a:avLst/>
          </a:prstGeom>
          <a:solidFill>
            <a:srgbClr val="993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2925EBA-3B80-DF6C-8D9F-1974BBFCFEF2}"/>
              </a:ext>
            </a:extLst>
          </p:cNvPr>
          <p:cNvSpPr/>
          <p:nvPr/>
        </p:nvSpPr>
        <p:spPr>
          <a:xfrm rot="5400000" flipH="1">
            <a:off x="5424124" y="2561564"/>
            <a:ext cx="368389" cy="686544"/>
          </a:xfrm>
          <a:prstGeom prst="downArrow">
            <a:avLst/>
          </a:prstGeom>
          <a:solidFill>
            <a:srgbClr val="478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E77CE-ECE5-FC29-D4BD-318A5930B800}"/>
              </a:ext>
            </a:extLst>
          </p:cNvPr>
          <p:cNvSpPr txBox="1"/>
          <p:nvPr/>
        </p:nvSpPr>
        <p:spPr>
          <a:xfrm>
            <a:off x="7517958" y="328421"/>
            <a:ext cx="419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abstract expressionism</a:t>
            </a:r>
          </a:p>
        </p:txBody>
      </p:sp>
    </p:spTree>
    <p:extLst>
      <p:ext uri="{BB962C8B-B14F-4D97-AF65-F5344CB8AC3E}">
        <p14:creationId xmlns:p14="http://schemas.microsoft.com/office/powerpoint/2010/main" val="17110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161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Simão Lopes</dc:creator>
  <cp:lastModifiedBy>Simão Lopes</cp:lastModifiedBy>
  <cp:revision>12</cp:revision>
  <dcterms:created xsi:type="dcterms:W3CDTF">2022-11-01T14:02:25Z</dcterms:created>
  <dcterms:modified xsi:type="dcterms:W3CDTF">2022-11-02T21:32:40Z</dcterms:modified>
</cp:coreProperties>
</file>