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colors2.xml" ContentType="application/vnd.openxmlformats-officedocument.drawingml.diagramColors+xml"/>
  <Override PartName="/ppt/diagrams/drawing2.xml" ContentType="application/vnd.ms-office.drawingml.diagramDrawing+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4"/>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DEE4F9-F170-874D-828C-549733DC8A54}" type="doc">
      <dgm:prSet loTypeId="urn:microsoft.com/office/officeart/2005/8/layout/cycle7" loCatId="" qsTypeId="urn:microsoft.com/office/officeart/2005/8/quickstyle/simple4" qsCatId="simple" csTypeId="urn:microsoft.com/office/officeart/2005/8/colors/accent0_3" csCatId="mainScheme" phldr="1"/>
      <dgm:spPr/>
      <dgm:t>
        <a:bodyPr/>
        <a:lstStyle/>
        <a:p>
          <a:endParaRPr lang="en-US"/>
        </a:p>
      </dgm:t>
    </dgm:pt>
    <dgm:pt modelId="{6827081A-0CD6-644C-96D9-356FFD23F789}">
      <dgm:prSet phldrT="[Text]"/>
      <dgm:spPr/>
      <dgm:t>
        <a:bodyPr/>
        <a:lstStyle/>
        <a:p>
          <a:r>
            <a:rPr lang="en-US" dirty="0" smtClean="0"/>
            <a:t>Define Objectives</a:t>
          </a:r>
          <a:endParaRPr lang="en-US" dirty="0"/>
        </a:p>
      </dgm:t>
    </dgm:pt>
    <dgm:pt modelId="{F73CD08A-9A85-BA4C-AA91-C00FCCB8D438}" type="parTrans" cxnId="{FE6C3E57-9BAB-E64B-BC19-6AE4FC84CEB6}">
      <dgm:prSet/>
      <dgm:spPr/>
      <dgm:t>
        <a:bodyPr/>
        <a:lstStyle/>
        <a:p>
          <a:endParaRPr lang="en-US"/>
        </a:p>
      </dgm:t>
    </dgm:pt>
    <dgm:pt modelId="{43AFC074-D124-7944-B77D-A9CEA1ADCA3B}" type="sibTrans" cxnId="{FE6C3E57-9BAB-E64B-BC19-6AE4FC84CEB6}">
      <dgm:prSet/>
      <dgm:spPr/>
      <dgm:t>
        <a:bodyPr/>
        <a:lstStyle/>
        <a:p>
          <a:endParaRPr lang="en-US"/>
        </a:p>
      </dgm:t>
    </dgm:pt>
    <dgm:pt modelId="{6331D952-B384-2D46-A3A1-6416B2730818}">
      <dgm:prSet phldrT="[Text]"/>
      <dgm:spPr/>
      <dgm:t>
        <a:bodyPr/>
        <a:lstStyle/>
        <a:p>
          <a:r>
            <a:rPr lang="en-US" dirty="0" smtClean="0"/>
            <a:t>Data Preparation </a:t>
          </a:r>
          <a:endParaRPr lang="en-US" dirty="0"/>
        </a:p>
      </dgm:t>
    </dgm:pt>
    <dgm:pt modelId="{4308CF0C-8F02-9E45-AB82-EECE6501AA04}" type="parTrans" cxnId="{95ADF2FF-CEFF-1D4F-955B-A1260384F5B7}">
      <dgm:prSet/>
      <dgm:spPr/>
      <dgm:t>
        <a:bodyPr/>
        <a:lstStyle/>
        <a:p>
          <a:endParaRPr lang="en-US"/>
        </a:p>
      </dgm:t>
    </dgm:pt>
    <dgm:pt modelId="{58ABD9B2-4DF6-654A-915A-61A085B92AEA}" type="sibTrans" cxnId="{95ADF2FF-CEFF-1D4F-955B-A1260384F5B7}">
      <dgm:prSet/>
      <dgm:spPr/>
      <dgm:t>
        <a:bodyPr/>
        <a:lstStyle/>
        <a:p>
          <a:endParaRPr lang="en-US"/>
        </a:p>
      </dgm:t>
    </dgm:pt>
    <dgm:pt modelId="{38C0E69C-9694-294A-B1FD-57D682A1DD54}">
      <dgm:prSet phldrT="[Text]"/>
      <dgm:spPr/>
      <dgm:t>
        <a:bodyPr/>
        <a:lstStyle/>
        <a:p>
          <a:r>
            <a:rPr lang="en-US" dirty="0" smtClean="0"/>
            <a:t>Model Building</a:t>
          </a:r>
          <a:endParaRPr lang="en-US" dirty="0"/>
        </a:p>
      </dgm:t>
    </dgm:pt>
    <dgm:pt modelId="{C5302BBF-288F-8248-8671-72A5DB837EF6}" type="parTrans" cxnId="{60418B41-12E6-4542-A3EF-B72C18452BF0}">
      <dgm:prSet/>
      <dgm:spPr/>
      <dgm:t>
        <a:bodyPr/>
        <a:lstStyle/>
        <a:p>
          <a:endParaRPr lang="en-US"/>
        </a:p>
      </dgm:t>
    </dgm:pt>
    <dgm:pt modelId="{BBC2E477-8BA1-964F-8ACA-0499ED6AAFA8}" type="sibTrans" cxnId="{60418B41-12E6-4542-A3EF-B72C18452BF0}">
      <dgm:prSet/>
      <dgm:spPr/>
      <dgm:t>
        <a:bodyPr/>
        <a:lstStyle/>
        <a:p>
          <a:endParaRPr lang="en-US"/>
        </a:p>
      </dgm:t>
    </dgm:pt>
    <dgm:pt modelId="{C6B526F0-CD06-BA4E-89FB-B1779B79CBDA}">
      <dgm:prSet phldrT="[Text]"/>
      <dgm:spPr/>
      <dgm:t>
        <a:bodyPr/>
        <a:lstStyle/>
        <a:p>
          <a:r>
            <a:rPr lang="en-US" dirty="0" smtClean="0"/>
            <a:t>Model Deployment</a:t>
          </a:r>
          <a:endParaRPr lang="en-US" dirty="0"/>
        </a:p>
      </dgm:t>
    </dgm:pt>
    <dgm:pt modelId="{6A955128-E29B-A94F-BEC3-12F24A46F584}" type="parTrans" cxnId="{7362C071-6F61-C049-83F2-BDC0AD6DF911}">
      <dgm:prSet/>
      <dgm:spPr/>
      <dgm:t>
        <a:bodyPr/>
        <a:lstStyle/>
        <a:p>
          <a:endParaRPr lang="en-US"/>
        </a:p>
      </dgm:t>
    </dgm:pt>
    <dgm:pt modelId="{C0C47CA1-546A-3D4D-9386-D33273F4C962}" type="sibTrans" cxnId="{7362C071-6F61-C049-83F2-BDC0AD6DF911}">
      <dgm:prSet/>
      <dgm:spPr/>
      <dgm:t>
        <a:bodyPr/>
        <a:lstStyle/>
        <a:p>
          <a:endParaRPr lang="en-US"/>
        </a:p>
      </dgm:t>
    </dgm:pt>
    <dgm:pt modelId="{A077038D-1091-6F4B-9992-22C515A5112D}">
      <dgm:prSet/>
      <dgm:spPr/>
      <dgm:t>
        <a:bodyPr/>
        <a:lstStyle/>
        <a:p>
          <a:r>
            <a:rPr lang="en-US" dirty="0" smtClean="0"/>
            <a:t>Model Evaluation</a:t>
          </a:r>
          <a:endParaRPr lang="en-US" dirty="0"/>
        </a:p>
      </dgm:t>
    </dgm:pt>
    <dgm:pt modelId="{F5A82671-CAF6-0F41-BB3D-6D7E096DB205}" type="parTrans" cxnId="{A485AABA-E1CA-8A44-B810-1D5A569DADD2}">
      <dgm:prSet/>
      <dgm:spPr/>
      <dgm:t>
        <a:bodyPr/>
        <a:lstStyle/>
        <a:p>
          <a:endParaRPr lang="en-US"/>
        </a:p>
      </dgm:t>
    </dgm:pt>
    <dgm:pt modelId="{A9C6130E-1F6F-D342-A9D3-046AB9D77C03}" type="sibTrans" cxnId="{A485AABA-E1CA-8A44-B810-1D5A569DADD2}">
      <dgm:prSet/>
      <dgm:spPr/>
      <dgm:t>
        <a:bodyPr/>
        <a:lstStyle/>
        <a:p>
          <a:endParaRPr lang="en-US"/>
        </a:p>
      </dgm:t>
    </dgm:pt>
    <dgm:pt modelId="{9E35B0D7-5CC8-6941-9B18-D9C152E30E46}" type="pres">
      <dgm:prSet presAssocID="{EBDEE4F9-F170-874D-828C-549733DC8A54}" presName="Name0" presStyleCnt="0">
        <dgm:presLayoutVars>
          <dgm:dir/>
          <dgm:resizeHandles val="exact"/>
        </dgm:presLayoutVars>
      </dgm:prSet>
      <dgm:spPr/>
      <dgm:t>
        <a:bodyPr/>
        <a:lstStyle/>
        <a:p>
          <a:endParaRPr lang="en-US"/>
        </a:p>
      </dgm:t>
    </dgm:pt>
    <dgm:pt modelId="{958348B2-D2D2-0143-9B2D-A2A011102E46}" type="pres">
      <dgm:prSet presAssocID="{6827081A-0CD6-644C-96D9-356FFD23F789}" presName="node" presStyleLbl="node1" presStyleIdx="0" presStyleCnt="5">
        <dgm:presLayoutVars>
          <dgm:bulletEnabled val="1"/>
        </dgm:presLayoutVars>
      </dgm:prSet>
      <dgm:spPr/>
      <dgm:t>
        <a:bodyPr/>
        <a:lstStyle/>
        <a:p>
          <a:endParaRPr lang="en-US"/>
        </a:p>
      </dgm:t>
    </dgm:pt>
    <dgm:pt modelId="{633BBCA7-217C-6A47-9563-75C4F75651EA}" type="pres">
      <dgm:prSet presAssocID="{43AFC074-D124-7944-B77D-A9CEA1ADCA3B}" presName="sibTrans" presStyleLbl="sibTrans2D1" presStyleIdx="0" presStyleCnt="5" custLinFactNeighborX="15716" custLinFactNeighborY="-55187"/>
      <dgm:spPr/>
      <dgm:t>
        <a:bodyPr/>
        <a:lstStyle/>
        <a:p>
          <a:endParaRPr lang="en-US"/>
        </a:p>
      </dgm:t>
    </dgm:pt>
    <dgm:pt modelId="{930633C2-CB48-454A-94A3-3352913FD584}" type="pres">
      <dgm:prSet presAssocID="{43AFC074-D124-7944-B77D-A9CEA1ADCA3B}" presName="connectorText" presStyleLbl="sibTrans2D1" presStyleIdx="0" presStyleCnt="5"/>
      <dgm:spPr/>
      <dgm:t>
        <a:bodyPr/>
        <a:lstStyle/>
        <a:p>
          <a:endParaRPr lang="en-US"/>
        </a:p>
      </dgm:t>
    </dgm:pt>
    <dgm:pt modelId="{AB7CDEAB-14FD-EA45-AF30-8E6B50CD60B2}" type="pres">
      <dgm:prSet presAssocID="{6331D952-B384-2D46-A3A1-6416B2730818}" presName="node" presStyleLbl="node1" presStyleIdx="1" presStyleCnt="5" custRadScaleRad="98501" custRadScaleInc="18707">
        <dgm:presLayoutVars>
          <dgm:bulletEnabled val="1"/>
        </dgm:presLayoutVars>
      </dgm:prSet>
      <dgm:spPr/>
      <dgm:t>
        <a:bodyPr/>
        <a:lstStyle/>
        <a:p>
          <a:endParaRPr lang="en-US"/>
        </a:p>
      </dgm:t>
    </dgm:pt>
    <dgm:pt modelId="{FDA639FF-F469-1D42-945B-0AC6DDC41832}" type="pres">
      <dgm:prSet presAssocID="{58ABD9B2-4DF6-654A-915A-61A085B92AEA}" presName="sibTrans" presStyleLbl="sibTrans2D1" presStyleIdx="1" presStyleCnt="5"/>
      <dgm:spPr/>
      <dgm:t>
        <a:bodyPr/>
        <a:lstStyle/>
        <a:p>
          <a:endParaRPr lang="en-US"/>
        </a:p>
      </dgm:t>
    </dgm:pt>
    <dgm:pt modelId="{5FD5380B-5205-3947-98F8-4CC622B19CC8}" type="pres">
      <dgm:prSet presAssocID="{58ABD9B2-4DF6-654A-915A-61A085B92AEA}" presName="connectorText" presStyleLbl="sibTrans2D1" presStyleIdx="1" presStyleCnt="5"/>
      <dgm:spPr/>
      <dgm:t>
        <a:bodyPr/>
        <a:lstStyle/>
        <a:p>
          <a:endParaRPr lang="en-US"/>
        </a:p>
      </dgm:t>
    </dgm:pt>
    <dgm:pt modelId="{3EC3895E-FE1C-C146-85F8-E09D9A6ED6D5}" type="pres">
      <dgm:prSet presAssocID="{38C0E69C-9694-294A-B1FD-57D682A1DD54}" presName="node" presStyleLbl="node1" presStyleIdx="2" presStyleCnt="5">
        <dgm:presLayoutVars>
          <dgm:bulletEnabled val="1"/>
        </dgm:presLayoutVars>
      </dgm:prSet>
      <dgm:spPr/>
      <dgm:t>
        <a:bodyPr/>
        <a:lstStyle/>
        <a:p>
          <a:endParaRPr lang="en-US"/>
        </a:p>
      </dgm:t>
    </dgm:pt>
    <dgm:pt modelId="{87B74E7C-A0FD-E549-955B-BBF80B23765C}" type="pres">
      <dgm:prSet presAssocID="{BBC2E477-8BA1-964F-8ACA-0499ED6AAFA8}" presName="sibTrans" presStyleLbl="sibTrans2D1" presStyleIdx="2" presStyleCnt="5"/>
      <dgm:spPr/>
      <dgm:t>
        <a:bodyPr/>
        <a:lstStyle/>
        <a:p>
          <a:endParaRPr lang="en-US"/>
        </a:p>
      </dgm:t>
    </dgm:pt>
    <dgm:pt modelId="{6DA35B38-B093-E04D-9039-F356FA5A46AE}" type="pres">
      <dgm:prSet presAssocID="{BBC2E477-8BA1-964F-8ACA-0499ED6AAFA8}" presName="connectorText" presStyleLbl="sibTrans2D1" presStyleIdx="2" presStyleCnt="5"/>
      <dgm:spPr/>
      <dgm:t>
        <a:bodyPr/>
        <a:lstStyle/>
        <a:p>
          <a:endParaRPr lang="en-US"/>
        </a:p>
      </dgm:t>
    </dgm:pt>
    <dgm:pt modelId="{914FCC23-9F12-A543-BF32-253E03656B93}" type="pres">
      <dgm:prSet presAssocID="{A077038D-1091-6F4B-9992-22C515A5112D}" presName="node" presStyleLbl="node1" presStyleIdx="3" presStyleCnt="5">
        <dgm:presLayoutVars>
          <dgm:bulletEnabled val="1"/>
        </dgm:presLayoutVars>
      </dgm:prSet>
      <dgm:spPr/>
      <dgm:t>
        <a:bodyPr/>
        <a:lstStyle/>
        <a:p>
          <a:endParaRPr lang="en-US"/>
        </a:p>
      </dgm:t>
    </dgm:pt>
    <dgm:pt modelId="{47A103BD-529E-E046-A757-6167C93308F7}" type="pres">
      <dgm:prSet presAssocID="{A9C6130E-1F6F-D342-A9D3-046AB9D77C03}" presName="sibTrans" presStyleLbl="sibTrans2D1" presStyleIdx="3" presStyleCnt="5"/>
      <dgm:spPr/>
      <dgm:t>
        <a:bodyPr/>
        <a:lstStyle/>
        <a:p>
          <a:endParaRPr lang="en-US"/>
        </a:p>
      </dgm:t>
    </dgm:pt>
    <dgm:pt modelId="{99B0F6F6-7CE0-F548-A271-59A0EF4E234C}" type="pres">
      <dgm:prSet presAssocID="{A9C6130E-1F6F-D342-A9D3-046AB9D77C03}" presName="connectorText" presStyleLbl="sibTrans2D1" presStyleIdx="3" presStyleCnt="5"/>
      <dgm:spPr/>
      <dgm:t>
        <a:bodyPr/>
        <a:lstStyle/>
        <a:p>
          <a:endParaRPr lang="en-US"/>
        </a:p>
      </dgm:t>
    </dgm:pt>
    <dgm:pt modelId="{D5D4742F-497B-C44D-8032-B2742BB588DE}" type="pres">
      <dgm:prSet presAssocID="{C6B526F0-CD06-BA4E-89FB-B1779B79CBDA}" presName="node" presStyleLbl="node1" presStyleIdx="4" presStyleCnt="5">
        <dgm:presLayoutVars>
          <dgm:bulletEnabled val="1"/>
        </dgm:presLayoutVars>
      </dgm:prSet>
      <dgm:spPr/>
      <dgm:t>
        <a:bodyPr/>
        <a:lstStyle/>
        <a:p>
          <a:endParaRPr lang="en-US"/>
        </a:p>
      </dgm:t>
    </dgm:pt>
    <dgm:pt modelId="{6479D637-4CD8-6B4E-B6CB-F2BB3AB7256D}" type="pres">
      <dgm:prSet presAssocID="{C0C47CA1-546A-3D4D-9386-D33273F4C962}" presName="sibTrans" presStyleLbl="sibTrans2D1" presStyleIdx="4" presStyleCnt="5" custLinFactNeighborX="-44120" custLinFactNeighborY="-26251"/>
      <dgm:spPr/>
      <dgm:t>
        <a:bodyPr/>
        <a:lstStyle/>
        <a:p>
          <a:endParaRPr lang="en-US"/>
        </a:p>
      </dgm:t>
    </dgm:pt>
    <dgm:pt modelId="{E70D2393-3501-C34B-9701-F3228C893D6F}" type="pres">
      <dgm:prSet presAssocID="{C0C47CA1-546A-3D4D-9386-D33273F4C962}" presName="connectorText" presStyleLbl="sibTrans2D1" presStyleIdx="4" presStyleCnt="5"/>
      <dgm:spPr/>
      <dgm:t>
        <a:bodyPr/>
        <a:lstStyle/>
        <a:p>
          <a:endParaRPr lang="en-US"/>
        </a:p>
      </dgm:t>
    </dgm:pt>
  </dgm:ptLst>
  <dgm:cxnLst>
    <dgm:cxn modelId="{AE3BA008-5C6B-483C-9C23-44796105712C}" type="presOf" srcId="{6827081A-0CD6-644C-96D9-356FFD23F789}" destId="{958348B2-D2D2-0143-9B2D-A2A011102E46}" srcOrd="0" destOrd="0" presId="urn:microsoft.com/office/officeart/2005/8/layout/cycle7"/>
    <dgm:cxn modelId="{998DC58C-08CC-45BF-AA92-C590454A2176}" type="presOf" srcId="{C0C47CA1-546A-3D4D-9386-D33273F4C962}" destId="{6479D637-4CD8-6B4E-B6CB-F2BB3AB7256D}" srcOrd="0" destOrd="0" presId="urn:microsoft.com/office/officeart/2005/8/layout/cycle7"/>
    <dgm:cxn modelId="{692B8053-0C95-4E24-978C-46EA42A6A2F7}" type="presOf" srcId="{43AFC074-D124-7944-B77D-A9CEA1ADCA3B}" destId="{633BBCA7-217C-6A47-9563-75C4F75651EA}" srcOrd="0" destOrd="0" presId="urn:microsoft.com/office/officeart/2005/8/layout/cycle7"/>
    <dgm:cxn modelId="{492D7135-539F-4EAE-B9A1-1275620BBAE7}" type="presOf" srcId="{A077038D-1091-6F4B-9992-22C515A5112D}" destId="{914FCC23-9F12-A543-BF32-253E03656B93}" srcOrd="0" destOrd="0" presId="urn:microsoft.com/office/officeart/2005/8/layout/cycle7"/>
    <dgm:cxn modelId="{28CCA5C1-45A0-4EBD-9D33-D1176B1ED058}" type="presOf" srcId="{58ABD9B2-4DF6-654A-915A-61A085B92AEA}" destId="{FDA639FF-F469-1D42-945B-0AC6DDC41832}" srcOrd="0" destOrd="0" presId="urn:microsoft.com/office/officeart/2005/8/layout/cycle7"/>
    <dgm:cxn modelId="{F7E976EB-655C-4EE1-9509-AC61E8D3C439}" type="presOf" srcId="{A9C6130E-1F6F-D342-A9D3-046AB9D77C03}" destId="{99B0F6F6-7CE0-F548-A271-59A0EF4E234C}" srcOrd="1" destOrd="0" presId="urn:microsoft.com/office/officeart/2005/8/layout/cycle7"/>
    <dgm:cxn modelId="{F0ACE464-0BD5-4D39-A8E9-FE6C8138F9AD}" type="presOf" srcId="{C6B526F0-CD06-BA4E-89FB-B1779B79CBDA}" destId="{D5D4742F-497B-C44D-8032-B2742BB588DE}" srcOrd="0" destOrd="0" presId="urn:microsoft.com/office/officeart/2005/8/layout/cycle7"/>
    <dgm:cxn modelId="{DBCDC0CD-AF6A-4333-9142-29AF82BE875E}" type="presOf" srcId="{BBC2E477-8BA1-964F-8ACA-0499ED6AAFA8}" destId="{87B74E7C-A0FD-E549-955B-BBF80B23765C}" srcOrd="0" destOrd="0" presId="urn:microsoft.com/office/officeart/2005/8/layout/cycle7"/>
    <dgm:cxn modelId="{95ADF2FF-CEFF-1D4F-955B-A1260384F5B7}" srcId="{EBDEE4F9-F170-874D-828C-549733DC8A54}" destId="{6331D952-B384-2D46-A3A1-6416B2730818}" srcOrd="1" destOrd="0" parTransId="{4308CF0C-8F02-9E45-AB82-EECE6501AA04}" sibTransId="{58ABD9B2-4DF6-654A-915A-61A085B92AEA}"/>
    <dgm:cxn modelId="{6B87D562-0005-4D9B-884C-5C2A76639EBD}" type="presOf" srcId="{43AFC074-D124-7944-B77D-A9CEA1ADCA3B}" destId="{930633C2-CB48-454A-94A3-3352913FD584}" srcOrd="1" destOrd="0" presId="urn:microsoft.com/office/officeart/2005/8/layout/cycle7"/>
    <dgm:cxn modelId="{A485AABA-E1CA-8A44-B810-1D5A569DADD2}" srcId="{EBDEE4F9-F170-874D-828C-549733DC8A54}" destId="{A077038D-1091-6F4B-9992-22C515A5112D}" srcOrd="3" destOrd="0" parTransId="{F5A82671-CAF6-0F41-BB3D-6D7E096DB205}" sibTransId="{A9C6130E-1F6F-D342-A9D3-046AB9D77C03}"/>
    <dgm:cxn modelId="{EB3F431D-177B-42DD-8631-6F45D4C27CF0}" type="presOf" srcId="{58ABD9B2-4DF6-654A-915A-61A085B92AEA}" destId="{5FD5380B-5205-3947-98F8-4CC622B19CC8}" srcOrd="1" destOrd="0" presId="urn:microsoft.com/office/officeart/2005/8/layout/cycle7"/>
    <dgm:cxn modelId="{60418B41-12E6-4542-A3EF-B72C18452BF0}" srcId="{EBDEE4F9-F170-874D-828C-549733DC8A54}" destId="{38C0E69C-9694-294A-B1FD-57D682A1DD54}" srcOrd="2" destOrd="0" parTransId="{C5302BBF-288F-8248-8671-72A5DB837EF6}" sibTransId="{BBC2E477-8BA1-964F-8ACA-0499ED6AAFA8}"/>
    <dgm:cxn modelId="{7362C071-6F61-C049-83F2-BDC0AD6DF911}" srcId="{EBDEE4F9-F170-874D-828C-549733DC8A54}" destId="{C6B526F0-CD06-BA4E-89FB-B1779B79CBDA}" srcOrd="4" destOrd="0" parTransId="{6A955128-E29B-A94F-BEC3-12F24A46F584}" sibTransId="{C0C47CA1-546A-3D4D-9386-D33273F4C962}"/>
    <dgm:cxn modelId="{6C2EBA9F-52B2-49ED-9585-32BD79B2350A}" type="presOf" srcId="{EBDEE4F9-F170-874D-828C-549733DC8A54}" destId="{9E35B0D7-5CC8-6941-9B18-D9C152E30E46}" srcOrd="0" destOrd="0" presId="urn:microsoft.com/office/officeart/2005/8/layout/cycle7"/>
    <dgm:cxn modelId="{7863CAA8-89E4-49B4-AC1D-3B888EBE9ECA}" type="presOf" srcId="{38C0E69C-9694-294A-B1FD-57D682A1DD54}" destId="{3EC3895E-FE1C-C146-85F8-E09D9A6ED6D5}" srcOrd="0" destOrd="0" presId="urn:microsoft.com/office/officeart/2005/8/layout/cycle7"/>
    <dgm:cxn modelId="{013A4E21-DD46-4379-AEF2-7013BD412823}" type="presOf" srcId="{BBC2E477-8BA1-964F-8ACA-0499ED6AAFA8}" destId="{6DA35B38-B093-E04D-9039-F356FA5A46AE}" srcOrd="1" destOrd="0" presId="urn:microsoft.com/office/officeart/2005/8/layout/cycle7"/>
    <dgm:cxn modelId="{4CEF1DA7-ECC9-419A-A866-1D3E11CE4CC4}" type="presOf" srcId="{A9C6130E-1F6F-D342-A9D3-046AB9D77C03}" destId="{47A103BD-529E-E046-A757-6167C93308F7}" srcOrd="0" destOrd="0" presId="urn:microsoft.com/office/officeart/2005/8/layout/cycle7"/>
    <dgm:cxn modelId="{1DF0455B-09C6-42DB-9F00-EDF875516269}" type="presOf" srcId="{C0C47CA1-546A-3D4D-9386-D33273F4C962}" destId="{E70D2393-3501-C34B-9701-F3228C893D6F}" srcOrd="1" destOrd="0" presId="urn:microsoft.com/office/officeart/2005/8/layout/cycle7"/>
    <dgm:cxn modelId="{FE6C3E57-9BAB-E64B-BC19-6AE4FC84CEB6}" srcId="{EBDEE4F9-F170-874D-828C-549733DC8A54}" destId="{6827081A-0CD6-644C-96D9-356FFD23F789}" srcOrd="0" destOrd="0" parTransId="{F73CD08A-9A85-BA4C-AA91-C00FCCB8D438}" sibTransId="{43AFC074-D124-7944-B77D-A9CEA1ADCA3B}"/>
    <dgm:cxn modelId="{011BF788-D86E-4517-AC73-E1599631E82A}" type="presOf" srcId="{6331D952-B384-2D46-A3A1-6416B2730818}" destId="{AB7CDEAB-14FD-EA45-AF30-8E6B50CD60B2}" srcOrd="0" destOrd="0" presId="urn:microsoft.com/office/officeart/2005/8/layout/cycle7"/>
    <dgm:cxn modelId="{614D81EB-E6DA-49F7-B66B-8DC27E83546B}" type="presParOf" srcId="{9E35B0D7-5CC8-6941-9B18-D9C152E30E46}" destId="{958348B2-D2D2-0143-9B2D-A2A011102E46}" srcOrd="0" destOrd="0" presId="urn:microsoft.com/office/officeart/2005/8/layout/cycle7"/>
    <dgm:cxn modelId="{4057C997-DC76-4027-991C-6FEFB3728EB3}" type="presParOf" srcId="{9E35B0D7-5CC8-6941-9B18-D9C152E30E46}" destId="{633BBCA7-217C-6A47-9563-75C4F75651EA}" srcOrd="1" destOrd="0" presId="urn:microsoft.com/office/officeart/2005/8/layout/cycle7"/>
    <dgm:cxn modelId="{38E9977C-DE4C-47C4-967F-253137CB3BD7}" type="presParOf" srcId="{633BBCA7-217C-6A47-9563-75C4F75651EA}" destId="{930633C2-CB48-454A-94A3-3352913FD584}" srcOrd="0" destOrd="0" presId="urn:microsoft.com/office/officeart/2005/8/layout/cycle7"/>
    <dgm:cxn modelId="{4BDE6CAB-7A85-41C4-894E-0FFF9F0A0882}" type="presParOf" srcId="{9E35B0D7-5CC8-6941-9B18-D9C152E30E46}" destId="{AB7CDEAB-14FD-EA45-AF30-8E6B50CD60B2}" srcOrd="2" destOrd="0" presId="urn:microsoft.com/office/officeart/2005/8/layout/cycle7"/>
    <dgm:cxn modelId="{ABD8D8EC-5BAF-4532-BBF1-A18C4A0191CF}" type="presParOf" srcId="{9E35B0D7-5CC8-6941-9B18-D9C152E30E46}" destId="{FDA639FF-F469-1D42-945B-0AC6DDC41832}" srcOrd="3" destOrd="0" presId="urn:microsoft.com/office/officeart/2005/8/layout/cycle7"/>
    <dgm:cxn modelId="{70995DE3-AFD6-407D-92DB-7C9BA4ABB6F5}" type="presParOf" srcId="{FDA639FF-F469-1D42-945B-0AC6DDC41832}" destId="{5FD5380B-5205-3947-98F8-4CC622B19CC8}" srcOrd="0" destOrd="0" presId="urn:microsoft.com/office/officeart/2005/8/layout/cycle7"/>
    <dgm:cxn modelId="{544169DD-084B-428C-B46D-9F436BF94B83}" type="presParOf" srcId="{9E35B0D7-5CC8-6941-9B18-D9C152E30E46}" destId="{3EC3895E-FE1C-C146-85F8-E09D9A6ED6D5}" srcOrd="4" destOrd="0" presId="urn:microsoft.com/office/officeart/2005/8/layout/cycle7"/>
    <dgm:cxn modelId="{17C4AF2D-1A28-4C08-BCEC-C43CCCEA74F4}" type="presParOf" srcId="{9E35B0D7-5CC8-6941-9B18-D9C152E30E46}" destId="{87B74E7C-A0FD-E549-955B-BBF80B23765C}" srcOrd="5" destOrd="0" presId="urn:microsoft.com/office/officeart/2005/8/layout/cycle7"/>
    <dgm:cxn modelId="{E632402D-9B6E-43F9-B8E3-CD92807832F7}" type="presParOf" srcId="{87B74E7C-A0FD-E549-955B-BBF80B23765C}" destId="{6DA35B38-B093-E04D-9039-F356FA5A46AE}" srcOrd="0" destOrd="0" presId="urn:microsoft.com/office/officeart/2005/8/layout/cycle7"/>
    <dgm:cxn modelId="{13FF6405-EA53-48CD-87F4-6B11213BA71A}" type="presParOf" srcId="{9E35B0D7-5CC8-6941-9B18-D9C152E30E46}" destId="{914FCC23-9F12-A543-BF32-253E03656B93}" srcOrd="6" destOrd="0" presId="urn:microsoft.com/office/officeart/2005/8/layout/cycle7"/>
    <dgm:cxn modelId="{8F7AA493-970A-45DF-9055-875012756789}" type="presParOf" srcId="{9E35B0D7-5CC8-6941-9B18-D9C152E30E46}" destId="{47A103BD-529E-E046-A757-6167C93308F7}" srcOrd="7" destOrd="0" presId="urn:microsoft.com/office/officeart/2005/8/layout/cycle7"/>
    <dgm:cxn modelId="{C4C9B81C-D021-4298-9206-1EFFB8F8EB60}" type="presParOf" srcId="{47A103BD-529E-E046-A757-6167C93308F7}" destId="{99B0F6F6-7CE0-F548-A271-59A0EF4E234C}" srcOrd="0" destOrd="0" presId="urn:microsoft.com/office/officeart/2005/8/layout/cycle7"/>
    <dgm:cxn modelId="{A491CF84-22FE-46E7-A65D-9BDE89E42E9F}" type="presParOf" srcId="{9E35B0D7-5CC8-6941-9B18-D9C152E30E46}" destId="{D5D4742F-497B-C44D-8032-B2742BB588DE}" srcOrd="8" destOrd="0" presId="urn:microsoft.com/office/officeart/2005/8/layout/cycle7"/>
    <dgm:cxn modelId="{101CD9DD-E0E1-4537-83A7-37E1879E8292}" type="presParOf" srcId="{9E35B0D7-5CC8-6941-9B18-D9C152E30E46}" destId="{6479D637-4CD8-6B4E-B6CB-F2BB3AB7256D}" srcOrd="9" destOrd="0" presId="urn:microsoft.com/office/officeart/2005/8/layout/cycle7"/>
    <dgm:cxn modelId="{3F64A2D8-133F-4A6F-BDC1-C13875B671EC}" type="presParOf" srcId="{6479D637-4CD8-6B4E-B6CB-F2BB3AB7256D}" destId="{E70D2393-3501-C34B-9701-F3228C893D6F}" srcOrd="0" destOrd="0" presId="urn:microsoft.com/office/officeart/2005/8/layout/cycle7"/>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FB5157-D807-1148-8E4C-E2444C7B2D54}" type="doc">
      <dgm:prSet loTypeId="urn:microsoft.com/office/officeart/2005/8/layout/hProcess6" loCatId="" qsTypeId="urn:microsoft.com/office/officeart/2005/8/quickstyle/simple1" qsCatId="simple" csTypeId="urn:microsoft.com/office/officeart/2005/8/colors/accent1_2" csCatId="accent1" phldr="1"/>
      <dgm:spPr/>
      <dgm:t>
        <a:bodyPr/>
        <a:lstStyle/>
        <a:p>
          <a:endParaRPr lang="en-US"/>
        </a:p>
      </dgm:t>
    </dgm:pt>
    <dgm:pt modelId="{5A30472C-CA4B-2C40-96CC-AA196AEF20ED}">
      <dgm:prSet>
        <dgm:style>
          <a:lnRef idx="2">
            <a:schemeClr val="accent1">
              <a:shade val="50000"/>
            </a:schemeClr>
          </a:lnRef>
          <a:fillRef idx="1">
            <a:schemeClr val="accent1"/>
          </a:fillRef>
          <a:effectRef idx="0">
            <a:schemeClr val="accent1"/>
          </a:effectRef>
          <a:fontRef idx="minor">
            <a:schemeClr val="lt1"/>
          </a:fontRef>
        </dgm:style>
      </dgm:prSet>
      <dgm:spPr>
        <a:solidFill>
          <a:schemeClr val="bg1"/>
        </a:solidFill>
      </dgm:spPr>
      <dgm:t>
        <a:bodyPr/>
        <a:lstStyle/>
        <a:p>
          <a:r>
            <a:rPr lang="en-US" b="1" dirty="0" smtClean="0">
              <a:solidFill>
                <a:srgbClr val="2D9DFF"/>
              </a:solidFill>
            </a:rPr>
            <a:t>Raw Data</a:t>
          </a:r>
          <a:endParaRPr lang="en-US" b="1" dirty="0">
            <a:solidFill>
              <a:srgbClr val="2D9DFF"/>
            </a:solidFill>
          </a:endParaRPr>
        </a:p>
      </dgm:t>
    </dgm:pt>
    <dgm:pt modelId="{B401B954-C400-C64E-A557-61E7C24B78EE}" type="parTrans" cxnId="{75EA7E92-ACC4-EF40-92CD-DA4FF1C0A916}">
      <dgm:prSet/>
      <dgm:spPr/>
      <dgm:t>
        <a:bodyPr/>
        <a:lstStyle/>
        <a:p>
          <a:endParaRPr lang="en-US"/>
        </a:p>
      </dgm:t>
    </dgm:pt>
    <dgm:pt modelId="{26602798-7D6C-5F47-A42B-FDA9CFE9656A}" type="sibTrans" cxnId="{75EA7E92-ACC4-EF40-92CD-DA4FF1C0A916}">
      <dgm:prSet/>
      <dgm:spPr/>
      <dgm:t>
        <a:bodyPr/>
        <a:lstStyle/>
        <a:p>
          <a:endParaRPr lang="en-US"/>
        </a:p>
      </dgm:t>
    </dgm:pt>
    <dgm:pt modelId="{8080AEEF-BD4C-EF47-9C82-2566A042E53E}">
      <dgm:prSet custT="1">
        <dgm:style>
          <a:lnRef idx="2">
            <a:schemeClr val="accent1">
              <a:shade val="50000"/>
            </a:schemeClr>
          </a:lnRef>
          <a:fillRef idx="1">
            <a:schemeClr val="accent1"/>
          </a:fillRef>
          <a:effectRef idx="0">
            <a:schemeClr val="accent1"/>
          </a:effectRef>
          <a:fontRef idx="minor">
            <a:schemeClr val="lt1"/>
          </a:fontRef>
        </dgm:style>
      </dgm:prSet>
      <dgm:spPr>
        <a:solidFill>
          <a:schemeClr val="bg1"/>
        </a:solidFill>
      </dgm:spPr>
      <dgm:t>
        <a:bodyPr/>
        <a:lstStyle/>
        <a:p>
          <a:r>
            <a:rPr lang="en-US" sz="1050" b="1" dirty="0" smtClean="0">
              <a:solidFill>
                <a:schemeClr val="tx1"/>
              </a:solidFill>
            </a:rPr>
            <a:t>Data Transformation</a:t>
          </a:r>
          <a:endParaRPr lang="en-US" sz="1050" b="1" dirty="0">
            <a:solidFill>
              <a:schemeClr val="tx1"/>
            </a:solidFill>
          </a:endParaRPr>
        </a:p>
      </dgm:t>
    </dgm:pt>
    <dgm:pt modelId="{756D08AE-19A1-7546-A445-48744ED8EFC5}" type="parTrans" cxnId="{4995EEFD-5F26-D04E-B83C-82BE55F77BB3}">
      <dgm:prSet/>
      <dgm:spPr/>
      <dgm:t>
        <a:bodyPr/>
        <a:lstStyle/>
        <a:p>
          <a:endParaRPr lang="en-US"/>
        </a:p>
      </dgm:t>
    </dgm:pt>
    <dgm:pt modelId="{21E97356-4EC9-ED49-910B-82578A897DC4}" type="sibTrans" cxnId="{4995EEFD-5F26-D04E-B83C-82BE55F77BB3}">
      <dgm:prSet/>
      <dgm:spPr/>
      <dgm:t>
        <a:bodyPr/>
        <a:lstStyle/>
        <a:p>
          <a:endParaRPr lang="en-US"/>
        </a:p>
      </dgm:t>
    </dgm:pt>
    <dgm:pt modelId="{81292CA6-5329-B64D-AA97-B7CFFC91F462}">
      <dgm:prSet>
        <dgm:style>
          <a:lnRef idx="2">
            <a:schemeClr val="accent1">
              <a:shade val="50000"/>
            </a:schemeClr>
          </a:lnRef>
          <a:fillRef idx="1">
            <a:schemeClr val="accent1"/>
          </a:fillRef>
          <a:effectRef idx="0">
            <a:schemeClr val="accent1"/>
          </a:effectRef>
          <a:fontRef idx="minor">
            <a:schemeClr val="lt1"/>
          </a:fontRef>
        </dgm:style>
      </dgm:prSet>
      <dgm:spPr>
        <a:solidFill>
          <a:schemeClr val="bg1"/>
        </a:solidFill>
      </dgm:spPr>
      <dgm:t>
        <a:bodyPr/>
        <a:lstStyle/>
        <a:p>
          <a:r>
            <a:rPr lang="en-US" b="1" dirty="0" smtClean="0">
              <a:solidFill>
                <a:srgbClr val="2D9DFF"/>
              </a:solidFill>
            </a:rPr>
            <a:t>Data Ready</a:t>
          </a:r>
          <a:endParaRPr lang="en-US" b="1" dirty="0">
            <a:solidFill>
              <a:srgbClr val="2D9DFF"/>
            </a:solidFill>
          </a:endParaRPr>
        </a:p>
      </dgm:t>
    </dgm:pt>
    <dgm:pt modelId="{C4C7DBB5-83C1-3A49-AEDB-1CBA5F5CA981}" type="parTrans" cxnId="{24E2FA7E-85BB-104C-AE7B-3BABFAB5B89E}">
      <dgm:prSet/>
      <dgm:spPr/>
      <dgm:t>
        <a:bodyPr/>
        <a:lstStyle/>
        <a:p>
          <a:endParaRPr lang="en-US"/>
        </a:p>
      </dgm:t>
    </dgm:pt>
    <dgm:pt modelId="{5E421939-8B37-144B-8E1C-ED65D395CF7C}" type="sibTrans" cxnId="{24E2FA7E-85BB-104C-AE7B-3BABFAB5B89E}">
      <dgm:prSet/>
      <dgm:spPr/>
      <dgm:t>
        <a:bodyPr/>
        <a:lstStyle/>
        <a:p>
          <a:endParaRPr lang="en-US"/>
        </a:p>
      </dgm:t>
    </dgm:pt>
    <dgm:pt modelId="{96E19FFC-7871-9648-A1DF-107A818876C4}">
      <dgm:prSet custT="1">
        <dgm:style>
          <a:lnRef idx="2">
            <a:schemeClr val="accent1">
              <a:shade val="50000"/>
            </a:schemeClr>
          </a:lnRef>
          <a:fillRef idx="1">
            <a:schemeClr val="accent1"/>
          </a:fillRef>
          <a:effectRef idx="0">
            <a:schemeClr val="accent1"/>
          </a:effectRef>
          <a:fontRef idx="minor">
            <a:schemeClr val="lt1"/>
          </a:fontRef>
        </dgm:style>
      </dgm:prSet>
      <dgm:spPr>
        <a:solidFill>
          <a:schemeClr val="bg2"/>
        </a:solidFill>
      </dgm:spPr>
      <dgm:t>
        <a:bodyPr/>
        <a:lstStyle/>
        <a:p>
          <a:r>
            <a:rPr lang="en-US" sz="1200" dirty="0" smtClean="0"/>
            <a:t>Scaling</a:t>
          </a:r>
          <a:endParaRPr lang="en-US" sz="1200" dirty="0"/>
        </a:p>
      </dgm:t>
    </dgm:pt>
    <dgm:pt modelId="{99C16FC1-CF95-A64B-A114-CBB54D8191C1}" type="parTrans" cxnId="{C4591693-B5B9-624B-9631-1D150A3F8436}">
      <dgm:prSet/>
      <dgm:spPr/>
      <dgm:t>
        <a:bodyPr/>
        <a:lstStyle/>
        <a:p>
          <a:endParaRPr lang="en-US"/>
        </a:p>
      </dgm:t>
    </dgm:pt>
    <dgm:pt modelId="{B39C2C18-33F4-A04A-A46B-6227C2A00832}" type="sibTrans" cxnId="{C4591693-B5B9-624B-9631-1D150A3F8436}">
      <dgm:prSet/>
      <dgm:spPr/>
      <dgm:t>
        <a:bodyPr/>
        <a:lstStyle/>
        <a:p>
          <a:endParaRPr lang="en-US"/>
        </a:p>
      </dgm:t>
    </dgm:pt>
    <dgm:pt modelId="{FB38ACF1-97FA-6341-B11B-66680E8E0444}">
      <dgm:prSet custT="1">
        <dgm:style>
          <a:lnRef idx="2">
            <a:schemeClr val="accent1">
              <a:shade val="50000"/>
            </a:schemeClr>
          </a:lnRef>
          <a:fillRef idx="1">
            <a:schemeClr val="accent1"/>
          </a:fillRef>
          <a:effectRef idx="0">
            <a:schemeClr val="accent1"/>
          </a:effectRef>
          <a:fontRef idx="minor">
            <a:schemeClr val="lt1"/>
          </a:fontRef>
        </dgm:style>
      </dgm:prSet>
      <dgm:spPr>
        <a:solidFill>
          <a:schemeClr val="bg2"/>
        </a:solidFill>
      </dgm:spPr>
      <dgm:t>
        <a:bodyPr/>
        <a:lstStyle/>
        <a:p>
          <a:r>
            <a:rPr lang="en-US" sz="1200" dirty="0" smtClean="0"/>
            <a:t>Centering</a:t>
          </a:r>
          <a:endParaRPr lang="en-US" sz="1200" dirty="0"/>
        </a:p>
      </dgm:t>
    </dgm:pt>
    <dgm:pt modelId="{070FC528-C837-D546-8F8D-55C9F6557EEE}" type="parTrans" cxnId="{E11A3728-0808-3142-B128-6A3C54528935}">
      <dgm:prSet/>
      <dgm:spPr/>
      <dgm:t>
        <a:bodyPr/>
        <a:lstStyle/>
        <a:p>
          <a:endParaRPr lang="en-US"/>
        </a:p>
      </dgm:t>
    </dgm:pt>
    <dgm:pt modelId="{A6932699-07E9-F749-A892-A6DF80802503}" type="sibTrans" cxnId="{E11A3728-0808-3142-B128-6A3C54528935}">
      <dgm:prSet/>
      <dgm:spPr/>
      <dgm:t>
        <a:bodyPr/>
        <a:lstStyle/>
        <a:p>
          <a:endParaRPr lang="en-US"/>
        </a:p>
      </dgm:t>
    </dgm:pt>
    <dgm:pt modelId="{3BDE6071-F6B2-C74B-B4F9-E9D67EA0396B}">
      <dgm:prSet custT="1">
        <dgm:style>
          <a:lnRef idx="2">
            <a:schemeClr val="accent1">
              <a:shade val="50000"/>
            </a:schemeClr>
          </a:lnRef>
          <a:fillRef idx="1">
            <a:schemeClr val="accent1"/>
          </a:fillRef>
          <a:effectRef idx="0">
            <a:schemeClr val="accent1"/>
          </a:effectRef>
          <a:fontRef idx="minor">
            <a:schemeClr val="lt1"/>
          </a:fontRef>
        </dgm:style>
      </dgm:prSet>
      <dgm:spPr>
        <a:solidFill>
          <a:schemeClr val="bg2"/>
        </a:solidFill>
      </dgm:spPr>
      <dgm:t>
        <a:bodyPr/>
        <a:lstStyle/>
        <a:p>
          <a:r>
            <a:rPr lang="en-US" sz="1200" dirty="0" err="1" smtClean="0"/>
            <a:t>Skewness</a:t>
          </a:r>
          <a:endParaRPr lang="en-US" sz="1200" dirty="0"/>
        </a:p>
      </dgm:t>
    </dgm:pt>
    <dgm:pt modelId="{35CD30D4-472E-264A-B9F4-77D2D96CFD27}" type="parTrans" cxnId="{444B8A61-5542-E348-814D-12DDEE0ED92A}">
      <dgm:prSet/>
      <dgm:spPr/>
      <dgm:t>
        <a:bodyPr/>
        <a:lstStyle/>
        <a:p>
          <a:endParaRPr lang="en-US"/>
        </a:p>
      </dgm:t>
    </dgm:pt>
    <dgm:pt modelId="{5B0E82F8-41BF-8D4D-ADF5-36C8B88D2690}" type="sibTrans" cxnId="{444B8A61-5542-E348-814D-12DDEE0ED92A}">
      <dgm:prSet/>
      <dgm:spPr/>
      <dgm:t>
        <a:bodyPr/>
        <a:lstStyle/>
        <a:p>
          <a:endParaRPr lang="en-US"/>
        </a:p>
      </dgm:t>
    </dgm:pt>
    <dgm:pt modelId="{91D765DF-29E6-EC4B-8263-E5301A49B5B5}">
      <dgm:prSet custT="1">
        <dgm:style>
          <a:lnRef idx="2">
            <a:schemeClr val="accent1">
              <a:shade val="50000"/>
            </a:schemeClr>
          </a:lnRef>
          <a:fillRef idx="1">
            <a:schemeClr val="accent1"/>
          </a:fillRef>
          <a:effectRef idx="0">
            <a:schemeClr val="accent1"/>
          </a:effectRef>
          <a:fontRef idx="minor">
            <a:schemeClr val="lt1"/>
          </a:fontRef>
        </dgm:style>
      </dgm:prSet>
      <dgm:spPr>
        <a:solidFill>
          <a:schemeClr val="bg2"/>
        </a:solidFill>
      </dgm:spPr>
      <dgm:t>
        <a:bodyPr/>
        <a:lstStyle/>
        <a:p>
          <a:r>
            <a:rPr lang="en-US" sz="1200" dirty="0" smtClean="0"/>
            <a:t>Outliers</a:t>
          </a:r>
          <a:endParaRPr lang="en-US" sz="1200" dirty="0"/>
        </a:p>
      </dgm:t>
    </dgm:pt>
    <dgm:pt modelId="{D2D224EE-1890-9F4D-9599-50B63F235A76}" type="parTrans" cxnId="{99D15461-30F0-B54A-978E-375272E6231C}">
      <dgm:prSet/>
      <dgm:spPr/>
      <dgm:t>
        <a:bodyPr/>
        <a:lstStyle/>
        <a:p>
          <a:endParaRPr lang="en-US"/>
        </a:p>
      </dgm:t>
    </dgm:pt>
    <dgm:pt modelId="{C1373A71-1667-6B4A-A9DA-6E7D9EA23E8A}" type="sibTrans" cxnId="{99D15461-30F0-B54A-978E-375272E6231C}">
      <dgm:prSet/>
      <dgm:spPr/>
      <dgm:t>
        <a:bodyPr/>
        <a:lstStyle/>
        <a:p>
          <a:endParaRPr lang="en-US"/>
        </a:p>
      </dgm:t>
    </dgm:pt>
    <dgm:pt modelId="{849FAA9F-F170-F343-BE59-E3830AD911D4}">
      <dgm:prSet custT="1">
        <dgm:style>
          <a:lnRef idx="2">
            <a:schemeClr val="accent1">
              <a:shade val="50000"/>
            </a:schemeClr>
          </a:lnRef>
          <a:fillRef idx="1">
            <a:schemeClr val="accent1"/>
          </a:fillRef>
          <a:effectRef idx="0">
            <a:schemeClr val="accent1"/>
          </a:effectRef>
          <a:fontRef idx="minor">
            <a:schemeClr val="lt1"/>
          </a:fontRef>
        </dgm:style>
      </dgm:prSet>
      <dgm:spPr>
        <a:solidFill>
          <a:schemeClr val="bg2"/>
        </a:solidFill>
      </dgm:spPr>
      <dgm:t>
        <a:bodyPr/>
        <a:lstStyle/>
        <a:p>
          <a:r>
            <a:rPr lang="en-US" sz="1200" dirty="0" smtClean="0"/>
            <a:t>Missing Values</a:t>
          </a:r>
          <a:endParaRPr lang="en-US" sz="1200" dirty="0"/>
        </a:p>
      </dgm:t>
    </dgm:pt>
    <dgm:pt modelId="{E349F212-B7AF-9047-AAB5-4470C5520EAD}" type="parTrans" cxnId="{9CCE2470-974A-BB40-8104-6D4D9C750640}">
      <dgm:prSet/>
      <dgm:spPr/>
      <dgm:t>
        <a:bodyPr/>
        <a:lstStyle/>
        <a:p>
          <a:endParaRPr lang="en-US"/>
        </a:p>
      </dgm:t>
    </dgm:pt>
    <dgm:pt modelId="{D1A3A3F2-8A41-F343-9D53-E56A384C8CFF}" type="sibTrans" cxnId="{9CCE2470-974A-BB40-8104-6D4D9C750640}">
      <dgm:prSet/>
      <dgm:spPr/>
      <dgm:t>
        <a:bodyPr/>
        <a:lstStyle/>
        <a:p>
          <a:endParaRPr lang="en-US"/>
        </a:p>
      </dgm:t>
    </dgm:pt>
    <dgm:pt modelId="{710151E5-4575-404E-928B-1ADA0CC94E5C}">
      <dgm:prSet custT="1">
        <dgm:style>
          <a:lnRef idx="2">
            <a:schemeClr val="accent1">
              <a:shade val="50000"/>
            </a:schemeClr>
          </a:lnRef>
          <a:fillRef idx="1">
            <a:schemeClr val="accent1"/>
          </a:fillRef>
          <a:effectRef idx="0">
            <a:schemeClr val="accent1"/>
          </a:effectRef>
          <a:fontRef idx="minor">
            <a:schemeClr val="lt1"/>
          </a:fontRef>
        </dgm:style>
      </dgm:prSet>
      <dgm:spPr>
        <a:solidFill>
          <a:schemeClr val="bg2"/>
        </a:solidFill>
      </dgm:spPr>
      <dgm:t>
        <a:bodyPr/>
        <a:lstStyle/>
        <a:p>
          <a:r>
            <a:rPr lang="en-US" sz="1200" dirty="0" smtClean="0"/>
            <a:t>Errors</a:t>
          </a:r>
          <a:endParaRPr lang="en-US" sz="1200" dirty="0"/>
        </a:p>
      </dgm:t>
    </dgm:pt>
    <dgm:pt modelId="{ECD283AC-6704-FA49-873A-374411A3B973}" type="parTrans" cxnId="{FD200601-2ABD-0942-B8D3-2B46D2A9F715}">
      <dgm:prSet/>
      <dgm:spPr/>
      <dgm:t>
        <a:bodyPr/>
        <a:lstStyle/>
        <a:p>
          <a:endParaRPr lang="en-US"/>
        </a:p>
      </dgm:t>
    </dgm:pt>
    <dgm:pt modelId="{9283D332-27AF-9047-8097-0EF261BF696C}" type="sibTrans" cxnId="{FD200601-2ABD-0942-B8D3-2B46D2A9F715}">
      <dgm:prSet/>
      <dgm:spPr/>
      <dgm:t>
        <a:bodyPr/>
        <a:lstStyle/>
        <a:p>
          <a:endParaRPr lang="en-US"/>
        </a:p>
      </dgm:t>
    </dgm:pt>
    <dgm:pt modelId="{049ECBCD-AB8D-DD49-8EA5-16FB8DEF5063}">
      <dgm:prSet custT="1">
        <dgm:style>
          <a:lnRef idx="2">
            <a:schemeClr val="accent1">
              <a:shade val="50000"/>
            </a:schemeClr>
          </a:lnRef>
          <a:fillRef idx="1">
            <a:schemeClr val="accent1"/>
          </a:fillRef>
          <a:effectRef idx="0">
            <a:schemeClr val="accent1"/>
          </a:effectRef>
          <a:fontRef idx="minor">
            <a:schemeClr val="lt1"/>
          </a:fontRef>
        </dgm:style>
      </dgm:prSet>
      <dgm:spPr>
        <a:solidFill>
          <a:schemeClr val="bg1"/>
        </a:solidFill>
      </dgm:spPr>
      <dgm:t>
        <a:bodyPr/>
        <a:lstStyle/>
        <a:p>
          <a:r>
            <a:rPr lang="en-US" sz="1100" b="0" dirty="0" smtClean="0">
              <a:solidFill>
                <a:schemeClr val="tx1"/>
              </a:solidFill>
            </a:rPr>
            <a:t>Missing Values</a:t>
          </a:r>
          <a:endParaRPr lang="en-US" sz="1100" b="0" dirty="0">
            <a:solidFill>
              <a:schemeClr val="tx1"/>
            </a:solidFill>
          </a:endParaRPr>
        </a:p>
      </dgm:t>
    </dgm:pt>
    <dgm:pt modelId="{B48CC525-317E-E045-8C25-86894E957124}" type="parTrans" cxnId="{F7FD73FC-60DD-0443-A863-169ADFD0147B}">
      <dgm:prSet/>
      <dgm:spPr/>
      <dgm:t>
        <a:bodyPr/>
        <a:lstStyle/>
        <a:p>
          <a:endParaRPr lang="en-US"/>
        </a:p>
      </dgm:t>
    </dgm:pt>
    <dgm:pt modelId="{75CB290E-3FC3-0841-B294-56FF2366AC8C}" type="sibTrans" cxnId="{F7FD73FC-60DD-0443-A863-169ADFD0147B}">
      <dgm:prSet/>
      <dgm:spPr/>
      <dgm:t>
        <a:bodyPr/>
        <a:lstStyle/>
        <a:p>
          <a:endParaRPr lang="en-US"/>
        </a:p>
      </dgm:t>
    </dgm:pt>
    <dgm:pt modelId="{456753FF-8ED6-E94A-96A1-0AE3C1EB9388}">
      <dgm:prSet custT="1">
        <dgm:style>
          <a:lnRef idx="2">
            <a:schemeClr val="accent1">
              <a:shade val="50000"/>
            </a:schemeClr>
          </a:lnRef>
          <a:fillRef idx="1">
            <a:schemeClr val="accent1"/>
          </a:fillRef>
          <a:effectRef idx="0">
            <a:schemeClr val="accent1"/>
          </a:effectRef>
          <a:fontRef idx="minor">
            <a:schemeClr val="lt1"/>
          </a:fontRef>
        </dgm:style>
      </dgm:prSet>
      <dgm:spPr>
        <a:solidFill>
          <a:schemeClr val="bg1"/>
        </a:solidFill>
      </dgm:spPr>
      <dgm:t>
        <a:bodyPr/>
        <a:lstStyle/>
        <a:p>
          <a:r>
            <a:rPr lang="en-US" sz="1100" b="0" dirty="0" smtClean="0">
              <a:solidFill>
                <a:schemeClr val="tx1"/>
              </a:solidFill>
            </a:rPr>
            <a:t>Dimensionality</a:t>
          </a:r>
          <a:endParaRPr lang="en-US" sz="1100" b="0" dirty="0">
            <a:solidFill>
              <a:schemeClr val="tx1"/>
            </a:solidFill>
          </a:endParaRPr>
        </a:p>
      </dgm:t>
    </dgm:pt>
    <dgm:pt modelId="{4B376DF8-2303-E144-A256-F9C2B35D0266}" type="parTrans" cxnId="{D1398BB3-D6AC-3A4C-A8BD-DDC126C4A33A}">
      <dgm:prSet/>
      <dgm:spPr/>
      <dgm:t>
        <a:bodyPr/>
        <a:lstStyle/>
        <a:p>
          <a:endParaRPr lang="en-US"/>
        </a:p>
      </dgm:t>
    </dgm:pt>
    <dgm:pt modelId="{7BB3BE2F-C2D4-9E4F-BE0D-B837F6B3FD9A}" type="sibTrans" cxnId="{D1398BB3-D6AC-3A4C-A8BD-DDC126C4A33A}">
      <dgm:prSet/>
      <dgm:spPr/>
      <dgm:t>
        <a:bodyPr/>
        <a:lstStyle/>
        <a:p>
          <a:endParaRPr lang="en-US"/>
        </a:p>
      </dgm:t>
    </dgm:pt>
    <dgm:pt modelId="{8426AF68-C823-8A46-B3DF-114E3B66489E}">
      <dgm:prSet custT="1">
        <dgm:style>
          <a:lnRef idx="2">
            <a:schemeClr val="accent1">
              <a:shade val="50000"/>
            </a:schemeClr>
          </a:lnRef>
          <a:fillRef idx="1">
            <a:schemeClr val="accent1"/>
          </a:fillRef>
          <a:effectRef idx="0">
            <a:schemeClr val="accent1"/>
          </a:effectRef>
          <a:fontRef idx="minor">
            <a:schemeClr val="lt1"/>
          </a:fontRef>
        </dgm:style>
      </dgm:prSet>
      <dgm:spPr>
        <a:solidFill>
          <a:schemeClr val="bg1"/>
        </a:solidFill>
      </dgm:spPr>
      <dgm:t>
        <a:bodyPr/>
        <a:lstStyle/>
        <a:p>
          <a:r>
            <a:rPr lang="en-US" sz="1100" b="0" dirty="0" smtClean="0">
              <a:solidFill>
                <a:schemeClr val="tx1"/>
              </a:solidFill>
            </a:rPr>
            <a:t>Types Problems</a:t>
          </a:r>
          <a:endParaRPr lang="en-US" sz="1100" b="0" dirty="0">
            <a:solidFill>
              <a:schemeClr val="tx1"/>
            </a:solidFill>
          </a:endParaRPr>
        </a:p>
      </dgm:t>
    </dgm:pt>
    <dgm:pt modelId="{C0CC1529-2FDB-E945-BECF-04B5CD69B854}" type="parTrans" cxnId="{7A5ED43D-6C77-E94C-B6B6-EBED09E7AD62}">
      <dgm:prSet/>
      <dgm:spPr/>
      <dgm:t>
        <a:bodyPr/>
        <a:lstStyle/>
        <a:p>
          <a:endParaRPr lang="en-US"/>
        </a:p>
      </dgm:t>
    </dgm:pt>
    <dgm:pt modelId="{1E0F6B89-DD09-434D-9A01-E290F98CCE2C}" type="sibTrans" cxnId="{7A5ED43D-6C77-E94C-B6B6-EBED09E7AD62}">
      <dgm:prSet/>
      <dgm:spPr/>
      <dgm:t>
        <a:bodyPr/>
        <a:lstStyle/>
        <a:p>
          <a:endParaRPr lang="en-US"/>
        </a:p>
      </dgm:t>
    </dgm:pt>
    <dgm:pt modelId="{648F3496-7A66-374E-AD05-47B1C9CFEAB4}">
      <dgm:prSet custT="1">
        <dgm:style>
          <a:lnRef idx="2">
            <a:schemeClr val="accent1">
              <a:shade val="50000"/>
            </a:schemeClr>
          </a:lnRef>
          <a:fillRef idx="1">
            <a:schemeClr val="accent1"/>
          </a:fillRef>
          <a:effectRef idx="0">
            <a:schemeClr val="accent1"/>
          </a:effectRef>
          <a:fontRef idx="minor">
            <a:schemeClr val="lt1"/>
          </a:fontRef>
        </dgm:style>
      </dgm:prSet>
      <dgm:spPr>
        <a:solidFill>
          <a:schemeClr val="bg1"/>
        </a:solidFill>
      </dgm:spPr>
      <dgm:t>
        <a:bodyPr/>
        <a:lstStyle/>
        <a:p>
          <a:r>
            <a:rPr lang="en-US" sz="1100" b="0" dirty="0" smtClean="0">
              <a:solidFill>
                <a:schemeClr val="tx1"/>
              </a:solidFill>
            </a:rPr>
            <a:t>Error Values</a:t>
          </a:r>
          <a:endParaRPr lang="en-US" sz="1100" b="0" dirty="0">
            <a:solidFill>
              <a:schemeClr val="tx1"/>
            </a:solidFill>
          </a:endParaRPr>
        </a:p>
      </dgm:t>
    </dgm:pt>
    <dgm:pt modelId="{5CB2C945-6BE3-A640-9B32-26CD92F495A5}" type="parTrans" cxnId="{560B047C-0F0C-B94B-8EC0-6FD47F5CC9C0}">
      <dgm:prSet/>
      <dgm:spPr/>
      <dgm:t>
        <a:bodyPr/>
        <a:lstStyle/>
        <a:p>
          <a:endParaRPr lang="en-US"/>
        </a:p>
      </dgm:t>
    </dgm:pt>
    <dgm:pt modelId="{30B37C90-EF1E-B04C-B89A-28511B989411}" type="sibTrans" cxnId="{560B047C-0F0C-B94B-8EC0-6FD47F5CC9C0}">
      <dgm:prSet/>
      <dgm:spPr/>
      <dgm:t>
        <a:bodyPr/>
        <a:lstStyle/>
        <a:p>
          <a:endParaRPr lang="en-US"/>
        </a:p>
      </dgm:t>
    </dgm:pt>
    <dgm:pt modelId="{E7602D72-7318-114A-B193-3068786C5BFA}">
      <dgm:prSet custT="1">
        <dgm:style>
          <a:lnRef idx="2">
            <a:schemeClr val="accent1">
              <a:shade val="50000"/>
            </a:schemeClr>
          </a:lnRef>
          <a:fillRef idx="1">
            <a:schemeClr val="accent1"/>
          </a:fillRef>
          <a:effectRef idx="0">
            <a:schemeClr val="accent1"/>
          </a:effectRef>
          <a:fontRef idx="minor">
            <a:schemeClr val="lt1"/>
          </a:fontRef>
        </dgm:style>
      </dgm:prSet>
      <dgm:spPr>
        <a:solidFill>
          <a:schemeClr val="bg1"/>
        </a:solidFill>
      </dgm:spPr>
      <dgm:t>
        <a:bodyPr/>
        <a:lstStyle/>
        <a:p>
          <a:r>
            <a:rPr lang="en-US" sz="1100" b="0" dirty="0" smtClean="0">
              <a:solidFill>
                <a:schemeClr val="tx1"/>
              </a:solidFill>
            </a:rPr>
            <a:t>Different Scales</a:t>
          </a:r>
          <a:endParaRPr lang="en-US" sz="1100" b="0" dirty="0">
            <a:solidFill>
              <a:schemeClr val="tx1"/>
            </a:solidFill>
          </a:endParaRPr>
        </a:p>
      </dgm:t>
    </dgm:pt>
    <dgm:pt modelId="{A3E5AD63-854E-C348-B944-0CB9803276EC}" type="parTrans" cxnId="{7B892E2E-B611-FA45-A5AA-6963E5170512}">
      <dgm:prSet/>
      <dgm:spPr/>
      <dgm:t>
        <a:bodyPr/>
        <a:lstStyle/>
        <a:p>
          <a:endParaRPr lang="en-US"/>
        </a:p>
      </dgm:t>
    </dgm:pt>
    <dgm:pt modelId="{93D4D76E-96B7-B046-B6C1-354E490BE7A5}" type="sibTrans" cxnId="{7B892E2E-B611-FA45-A5AA-6963E5170512}">
      <dgm:prSet/>
      <dgm:spPr/>
      <dgm:t>
        <a:bodyPr/>
        <a:lstStyle/>
        <a:p>
          <a:endParaRPr lang="en-US"/>
        </a:p>
      </dgm:t>
    </dgm:pt>
    <dgm:pt modelId="{83AB8390-8032-624B-9226-CAD0A86B100B}">
      <dgm:prSet custT="1">
        <dgm:style>
          <a:lnRef idx="2">
            <a:schemeClr val="accent1">
              <a:shade val="50000"/>
            </a:schemeClr>
          </a:lnRef>
          <a:fillRef idx="1">
            <a:schemeClr val="accent1"/>
          </a:fillRef>
          <a:effectRef idx="0">
            <a:schemeClr val="accent1"/>
          </a:effectRef>
          <a:fontRef idx="minor">
            <a:schemeClr val="lt1"/>
          </a:fontRef>
        </dgm:style>
      </dgm:prSet>
      <dgm:spPr>
        <a:solidFill>
          <a:schemeClr val="bg1"/>
        </a:solidFill>
      </dgm:spPr>
      <dgm:t>
        <a:bodyPr/>
        <a:lstStyle/>
        <a:p>
          <a:r>
            <a:rPr lang="en-US" sz="1100" b="0" dirty="0" smtClean="0">
              <a:solidFill>
                <a:schemeClr val="tx1"/>
              </a:solidFill>
            </a:rPr>
            <a:t>Many others</a:t>
          </a:r>
          <a:endParaRPr lang="en-US" sz="1100" b="0" dirty="0">
            <a:solidFill>
              <a:schemeClr val="tx1"/>
            </a:solidFill>
          </a:endParaRPr>
        </a:p>
      </dgm:t>
    </dgm:pt>
    <dgm:pt modelId="{15056ADE-9B5B-FD49-B839-77D5AAECE2FB}" type="parTrans" cxnId="{0F2A8380-4C68-D844-A9FF-BF72ABE6F4C4}">
      <dgm:prSet/>
      <dgm:spPr/>
      <dgm:t>
        <a:bodyPr/>
        <a:lstStyle/>
        <a:p>
          <a:endParaRPr lang="en-US"/>
        </a:p>
      </dgm:t>
    </dgm:pt>
    <dgm:pt modelId="{217BAA79-8204-484C-A44B-84E8B13EDE02}" type="sibTrans" cxnId="{0F2A8380-4C68-D844-A9FF-BF72ABE6F4C4}">
      <dgm:prSet/>
      <dgm:spPr/>
      <dgm:t>
        <a:bodyPr/>
        <a:lstStyle/>
        <a:p>
          <a:endParaRPr lang="en-US"/>
        </a:p>
      </dgm:t>
    </dgm:pt>
    <dgm:pt modelId="{46FC2D87-D09F-3347-A797-09AFD8896896}">
      <dgm:prSet>
        <dgm:style>
          <a:lnRef idx="2">
            <a:schemeClr val="accent1">
              <a:shade val="50000"/>
            </a:schemeClr>
          </a:lnRef>
          <a:fillRef idx="1">
            <a:schemeClr val="accent1"/>
          </a:fillRef>
          <a:effectRef idx="0">
            <a:schemeClr val="accent1"/>
          </a:effectRef>
          <a:fontRef idx="minor">
            <a:schemeClr val="lt1"/>
          </a:fontRef>
        </dgm:style>
      </dgm:prSet>
      <dgm:spPr>
        <a:solidFill>
          <a:schemeClr val="bg2"/>
        </a:solidFill>
      </dgm:spPr>
      <dgm:t>
        <a:bodyPr/>
        <a:lstStyle/>
        <a:p>
          <a:r>
            <a:rPr lang="en-US" b="1" dirty="0" smtClean="0">
              <a:solidFill>
                <a:srgbClr val="2D9DFF"/>
              </a:solidFill>
            </a:rPr>
            <a:t>Modeling phase</a:t>
          </a:r>
          <a:endParaRPr lang="en-US" b="1" dirty="0">
            <a:solidFill>
              <a:srgbClr val="2D9DFF"/>
            </a:solidFill>
          </a:endParaRPr>
        </a:p>
      </dgm:t>
    </dgm:pt>
    <dgm:pt modelId="{9364F62A-2BDC-954B-ADA7-5F4B66592A0D}" type="parTrans" cxnId="{228498C2-F191-2247-9A24-95B0CD00E58A}">
      <dgm:prSet/>
      <dgm:spPr/>
      <dgm:t>
        <a:bodyPr/>
        <a:lstStyle/>
        <a:p>
          <a:endParaRPr lang="en-US"/>
        </a:p>
      </dgm:t>
    </dgm:pt>
    <dgm:pt modelId="{4326B30A-E122-CA4D-AD9D-A4C394B00203}" type="sibTrans" cxnId="{228498C2-F191-2247-9A24-95B0CD00E58A}">
      <dgm:prSet/>
      <dgm:spPr/>
      <dgm:t>
        <a:bodyPr/>
        <a:lstStyle/>
        <a:p>
          <a:endParaRPr lang="en-US"/>
        </a:p>
      </dgm:t>
    </dgm:pt>
    <dgm:pt modelId="{62974FCC-0107-4447-B2DA-796269D444A5}" type="pres">
      <dgm:prSet presAssocID="{71FB5157-D807-1148-8E4C-E2444C7B2D54}" presName="theList" presStyleCnt="0">
        <dgm:presLayoutVars>
          <dgm:dir/>
          <dgm:animLvl val="lvl"/>
          <dgm:resizeHandles val="exact"/>
        </dgm:presLayoutVars>
      </dgm:prSet>
      <dgm:spPr/>
      <dgm:t>
        <a:bodyPr/>
        <a:lstStyle/>
        <a:p>
          <a:endParaRPr lang="en-US"/>
        </a:p>
      </dgm:t>
    </dgm:pt>
    <dgm:pt modelId="{36B9C090-A7D4-3547-A60A-AA68A59836AA}" type="pres">
      <dgm:prSet presAssocID="{5A30472C-CA4B-2C40-96CC-AA196AEF20ED}" presName="compNode" presStyleCnt="0"/>
      <dgm:spPr/>
    </dgm:pt>
    <dgm:pt modelId="{0FF62116-F120-5E4A-9FC0-A2F2426E1B7B}" type="pres">
      <dgm:prSet presAssocID="{5A30472C-CA4B-2C40-96CC-AA196AEF20ED}" presName="noGeometry" presStyleCnt="0"/>
      <dgm:spPr/>
    </dgm:pt>
    <dgm:pt modelId="{C738AADE-3C52-BF49-A656-F351ECAF6EB8}" type="pres">
      <dgm:prSet presAssocID="{5A30472C-CA4B-2C40-96CC-AA196AEF20ED}" presName="childTextVisible" presStyleLbl="bgAccFollowNode1" presStyleIdx="0" presStyleCnt="3">
        <dgm:presLayoutVars>
          <dgm:bulletEnabled val="1"/>
        </dgm:presLayoutVars>
        <dgm:style>
          <a:lnRef idx="2">
            <a:schemeClr val="accent1">
              <a:shade val="50000"/>
            </a:schemeClr>
          </a:lnRef>
          <a:fillRef idx="1">
            <a:schemeClr val="accent1"/>
          </a:fillRef>
          <a:effectRef idx="0">
            <a:schemeClr val="accent1"/>
          </a:effectRef>
          <a:fontRef idx="minor">
            <a:schemeClr val="lt1"/>
          </a:fontRef>
        </dgm:style>
      </dgm:prSet>
      <dgm:spPr/>
      <dgm:t>
        <a:bodyPr/>
        <a:lstStyle/>
        <a:p>
          <a:endParaRPr lang="en-US"/>
        </a:p>
      </dgm:t>
    </dgm:pt>
    <dgm:pt modelId="{FB03361E-9DCC-9742-8600-5D6BD4BC68CF}" type="pres">
      <dgm:prSet presAssocID="{5A30472C-CA4B-2C40-96CC-AA196AEF20ED}" presName="childTextHidden" presStyleLbl="bgAccFollowNode1" presStyleIdx="0" presStyleCnt="3"/>
      <dgm:spPr/>
      <dgm:t>
        <a:bodyPr/>
        <a:lstStyle/>
        <a:p>
          <a:endParaRPr lang="en-US"/>
        </a:p>
      </dgm:t>
    </dgm:pt>
    <dgm:pt modelId="{FB392381-555C-0A46-A1E4-BB90FE032287}" type="pres">
      <dgm:prSet presAssocID="{5A30472C-CA4B-2C40-96CC-AA196AEF20ED}" presName="parentText" presStyleLbl="node1" presStyleIdx="0" presStyleCnt="3">
        <dgm:presLayoutVars>
          <dgm:chMax val="1"/>
          <dgm:bulletEnabled val="1"/>
        </dgm:presLayoutVars>
      </dgm:prSet>
      <dgm:spPr/>
      <dgm:t>
        <a:bodyPr/>
        <a:lstStyle/>
        <a:p>
          <a:endParaRPr lang="en-US"/>
        </a:p>
      </dgm:t>
    </dgm:pt>
    <dgm:pt modelId="{3E01BAE0-2904-5A45-8BB0-EDD15C72FEF1}" type="pres">
      <dgm:prSet presAssocID="{5A30472C-CA4B-2C40-96CC-AA196AEF20ED}" presName="aSpace" presStyleCnt="0"/>
      <dgm:spPr/>
    </dgm:pt>
    <dgm:pt modelId="{A611B107-6AFB-D240-B906-3A4032DCD1C9}" type="pres">
      <dgm:prSet presAssocID="{8080AEEF-BD4C-EF47-9C82-2566A042E53E}" presName="compNode" presStyleCnt="0"/>
      <dgm:spPr/>
    </dgm:pt>
    <dgm:pt modelId="{E80B1411-CF81-2949-9A9C-8A71A1FEF9EB}" type="pres">
      <dgm:prSet presAssocID="{8080AEEF-BD4C-EF47-9C82-2566A042E53E}" presName="noGeometry" presStyleCnt="0"/>
      <dgm:spPr/>
    </dgm:pt>
    <dgm:pt modelId="{94629EC1-2F94-6E4F-85B7-5B9D81DFD9FB}" type="pres">
      <dgm:prSet presAssocID="{8080AEEF-BD4C-EF47-9C82-2566A042E53E}" presName="childTextVisible" presStyleLbl="bgAccFollowNode1" presStyleIdx="1" presStyleCnt="3">
        <dgm:presLayoutVars>
          <dgm:bulletEnabled val="1"/>
        </dgm:presLayoutVars>
      </dgm:prSet>
      <dgm:spPr/>
      <dgm:t>
        <a:bodyPr/>
        <a:lstStyle/>
        <a:p>
          <a:endParaRPr lang="en-US"/>
        </a:p>
      </dgm:t>
    </dgm:pt>
    <dgm:pt modelId="{DFBAB648-FC8E-2A49-AB64-6C6A30F82CAD}" type="pres">
      <dgm:prSet presAssocID="{8080AEEF-BD4C-EF47-9C82-2566A042E53E}" presName="childTextHidden" presStyleLbl="bgAccFollowNode1" presStyleIdx="1" presStyleCnt="3"/>
      <dgm:spPr/>
      <dgm:t>
        <a:bodyPr/>
        <a:lstStyle/>
        <a:p>
          <a:endParaRPr lang="en-US"/>
        </a:p>
      </dgm:t>
    </dgm:pt>
    <dgm:pt modelId="{6980D28F-636D-0943-BDB1-FDA4845FADF3}" type="pres">
      <dgm:prSet presAssocID="{8080AEEF-BD4C-EF47-9C82-2566A042E53E}" presName="parentText" presStyleLbl="node1" presStyleIdx="1" presStyleCnt="3">
        <dgm:presLayoutVars>
          <dgm:chMax val="1"/>
          <dgm:bulletEnabled val="1"/>
        </dgm:presLayoutVars>
      </dgm:prSet>
      <dgm:spPr/>
      <dgm:t>
        <a:bodyPr/>
        <a:lstStyle/>
        <a:p>
          <a:endParaRPr lang="en-US"/>
        </a:p>
      </dgm:t>
    </dgm:pt>
    <dgm:pt modelId="{632DE329-9A1F-0749-9BB6-D55F4689CB8E}" type="pres">
      <dgm:prSet presAssocID="{8080AEEF-BD4C-EF47-9C82-2566A042E53E}" presName="aSpace" presStyleCnt="0"/>
      <dgm:spPr/>
    </dgm:pt>
    <dgm:pt modelId="{F06D5D07-832E-5745-B23E-90B59C867AF5}" type="pres">
      <dgm:prSet presAssocID="{81292CA6-5329-B64D-AA97-B7CFFC91F462}" presName="compNode" presStyleCnt="0"/>
      <dgm:spPr/>
    </dgm:pt>
    <dgm:pt modelId="{2347F2F6-EFF0-9646-94D1-6EE0509B2062}" type="pres">
      <dgm:prSet presAssocID="{81292CA6-5329-B64D-AA97-B7CFFC91F462}" presName="noGeometry" presStyleCnt="0"/>
      <dgm:spPr/>
    </dgm:pt>
    <dgm:pt modelId="{F8573A90-38B5-0143-894E-452619B89BCC}" type="pres">
      <dgm:prSet presAssocID="{81292CA6-5329-B64D-AA97-B7CFFC91F462}" presName="childTextVisible" presStyleLbl="bgAccFollowNode1" presStyleIdx="2" presStyleCnt="3" custLinFactNeighborY="646">
        <dgm:presLayoutVars>
          <dgm:bulletEnabled val="1"/>
        </dgm:presLayoutVars>
        <dgm:style>
          <a:lnRef idx="2">
            <a:schemeClr val="accent1">
              <a:shade val="50000"/>
            </a:schemeClr>
          </a:lnRef>
          <a:fillRef idx="1">
            <a:schemeClr val="accent1"/>
          </a:fillRef>
          <a:effectRef idx="0">
            <a:schemeClr val="accent1"/>
          </a:effectRef>
          <a:fontRef idx="minor">
            <a:schemeClr val="lt1"/>
          </a:fontRef>
        </dgm:style>
      </dgm:prSet>
      <dgm:spPr/>
      <dgm:t>
        <a:bodyPr/>
        <a:lstStyle/>
        <a:p>
          <a:endParaRPr lang="en-US"/>
        </a:p>
      </dgm:t>
    </dgm:pt>
    <dgm:pt modelId="{A17A619E-0243-0C42-B7D7-2220CB34B74D}" type="pres">
      <dgm:prSet presAssocID="{81292CA6-5329-B64D-AA97-B7CFFC91F462}" presName="childTextHidden" presStyleLbl="bgAccFollowNode1" presStyleIdx="2" presStyleCnt="3"/>
      <dgm:spPr/>
      <dgm:t>
        <a:bodyPr/>
        <a:lstStyle/>
        <a:p>
          <a:endParaRPr lang="en-US"/>
        </a:p>
      </dgm:t>
    </dgm:pt>
    <dgm:pt modelId="{D1B491A8-7ED8-004F-B7CB-86FF29949F2B}" type="pres">
      <dgm:prSet presAssocID="{81292CA6-5329-B64D-AA97-B7CFFC91F462}" presName="parentText" presStyleLbl="node1" presStyleIdx="2" presStyleCnt="3">
        <dgm:presLayoutVars>
          <dgm:chMax val="1"/>
          <dgm:bulletEnabled val="1"/>
        </dgm:presLayoutVars>
      </dgm:prSet>
      <dgm:spPr/>
      <dgm:t>
        <a:bodyPr/>
        <a:lstStyle/>
        <a:p>
          <a:endParaRPr lang="en-US"/>
        </a:p>
      </dgm:t>
    </dgm:pt>
  </dgm:ptLst>
  <dgm:cxnLst>
    <dgm:cxn modelId="{DE2BFA3D-58D2-457B-AB0E-8D4D0E8E94B2}" type="presOf" srcId="{710151E5-4575-404E-928B-1ADA0CC94E5C}" destId="{DFBAB648-FC8E-2A49-AB64-6C6A30F82CAD}" srcOrd="1" destOrd="5" presId="urn:microsoft.com/office/officeart/2005/8/layout/hProcess6"/>
    <dgm:cxn modelId="{8F58C40B-7816-4DC8-8939-375B8A5A0671}" type="presOf" srcId="{5A30472C-CA4B-2C40-96CC-AA196AEF20ED}" destId="{FB392381-555C-0A46-A1E4-BB90FE032287}" srcOrd="0" destOrd="0" presId="urn:microsoft.com/office/officeart/2005/8/layout/hProcess6"/>
    <dgm:cxn modelId="{24E2FA7E-85BB-104C-AE7B-3BABFAB5B89E}" srcId="{71FB5157-D807-1148-8E4C-E2444C7B2D54}" destId="{81292CA6-5329-B64D-AA97-B7CFFC91F462}" srcOrd="2" destOrd="0" parTransId="{C4C7DBB5-83C1-3A49-AEDB-1CBA5F5CA981}" sibTransId="{5E421939-8B37-144B-8E1C-ED65D395CF7C}"/>
    <dgm:cxn modelId="{444B8A61-5542-E348-814D-12DDEE0ED92A}" srcId="{8080AEEF-BD4C-EF47-9C82-2566A042E53E}" destId="{3BDE6071-F6B2-C74B-B4F9-E9D67EA0396B}" srcOrd="2" destOrd="0" parTransId="{35CD30D4-472E-264A-B9F4-77D2D96CFD27}" sibTransId="{5B0E82F8-41BF-8D4D-ADF5-36C8B88D2690}"/>
    <dgm:cxn modelId="{040DEE5B-0548-44E0-93AF-FBB30AA18FEF}" type="presOf" srcId="{8426AF68-C823-8A46-B3DF-114E3B66489E}" destId="{FB03361E-9DCC-9742-8600-5D6BD4BC68CF}" srcOrd="1" destOrd="4" presId="urn:microsoft.com/office/officeart/2005/8/layout/hProcess6"/>
    <dgm:cxn modelId="{8014C72A-39CC-4979-9F62-BEEE7682EF5A}" type="presOf" srcId="{8080AEEF-BD4C-EF47-9C82-2566A042E53E}" destId="{6980D28F-636D-0943-BDB1-FDA4845FADF3}" srcOrd="0" destOrd="0" presId="urn:microsoft.com/office/officeart/2005/8/layout/hProcess6"/>
    <dgm:cxn modelId="{F4E7DE1D-724A-46AE-94A6-EBB25FD8012A}" type="presOf" srcId="{FB38ACF1-97FA-6341-B11B-66680E8E0444}" destId="{DFBAB648-FC8E-2A49-AB64-6C6A30F82CAD}" srcOrd="1" destOrd="1" presId="urn:microsoft.com/office/officeart/2005/8/layout/hProcess6"/>
    <dgm:cxn modelId="{C4591693-B5B9-624B-9631-1D150A3F8436}" srcId="{8080AEEF-BD4C-EF47-9C82-2566A042E53E}" destId="{96E19FFC-7871-9648-A1DF-107A818876C4}" srcOrd="0" destOrd="0" parTransId="{99C16FC1-CF95-A64B-A114-CBB54D8191C1}" sibTransId="{B39C2C18-33F4-A04A-A46B-6227C2A00832}"/>
    <dgm:cxn modelId="{D1398BB3-D6AC-3A4C-A8BD-DDC126C4A33A}" srcId="{5A30472C-CA4B-2C40-96CC-AA196AEF20ED}" destId="{456753FF-8ED6-E94A-96A1-0AE3C1EB9388}" srcOrd="3" destOrd="0" parTransId="{4B376DF8-2303-E144-A256-F9C2B35D0266}" sibTransId="{7BB3BE2F-C2D4-9E4F-BE0D-B837F6B3FD9A}"/>
    <dgm:cxn modelId="{A946EB89-2580-4CB7-9C83-F8CC3AA40A30}" type="presOf" srcId="{E7602D72-7318-114A-B193-3068786C5BFA}" destId="{C738AADE-3C52-BF49-A656-F351ECAF6EB8}" srcOrd="0" destOrd="2" presId="urn:microsoft.com/office/officeart/2005/8/layout/hProcess6"/>
    <dgm:cxn modelId="{228498C2-F191-2247-9A24-95B0CD00E58A}" srcId="{81292CA6-5329-B64D-AA97-B7CFFC91F462}" destId="{46FC2D87-D09F-3347-A797-09AFD8896896}" srcOrd="0" destOrd="0" parTransId="{9364F62A-2BDC-954B-ADA7-5F4B66592A0D}" sibTransId="{4326B30A-E122-CA4D-AD9D-A4C394B00203}"/>
    <dgm:cxn modelId="{F7FD73FC-60DD-0443-A863-169ADFD0147B}" srcId="{5A30472C-CA4B-2C40-96CC-AA196AEF20ED}" destId="{049ECBCD-AB8D-DD49-8EA5-16FB8DEF5063}" srcOrd="0" destOrd="0" parTransId="{B48CC525-317E-E045-8C25-86894E957124}" sibTransId="{75CB290E-3FC3-0841-B294-56FF2366AC8C}"/>
    <dgm:cxn modelId="{5C2D749B-9E06-44C1-B9A0-C147D5A8FC72}" type="presOf" srcId="{E7602D72-7318-114A-B193-3068786C5BFA}" destId="{FB03361E-9DCC-9742-8600-5D6BD4BC68CF}" srcOrd="1" destOrd="2" presId="urn:microsoft.com/office/officeart/2005/8/layout/hProcess6"/>
    <dgm:cxn modelId="{397EDB45-2CCF-49BB-8B7A-D71290D74FB6}" type="presOf" srcId="{456753FF-8ED6-E94A-96A1-0AE3C1EB9388}" destId="{FB03361E-9DCC-9742-8600-5D6BD4BC68CF}" srcOrd="1" destOrd="3" presId="urn:microsoft.com/office/officeart/2005/8/layout/hProcess6"/>
    <dgm:cxn modelId="{F15D5262-5EDF-45AD-9F33-DE4BA4CAB627}" type="presOf" srcId="{3BDE6071-F6B2-C74B-B4F9-E9D67EA0396B}" destId="{94629EC1-2F94-6E4F-85B7-5B9D81DFD9FB}" srcOrd="0" destOrd="2" presId="urn:microsoft.com/office/officeart/2005/8/layout/hProcess6"/>
    <dgm:cxn modelId="{F7029416-7CF7-4A1C-8167-F37D0C6BF70E}" type="presOf" srcId="{81292CA6-5329-B64D-AA97-B7CFFC91F462}" destId="{D1B491A8-7ED8-004F-B7CB-86FF29949F2B}" srcOrd="0" destOrd="0" presId="urn:microsoft.com/office/officeart/2005/8/layout/hProcess6"/>
    <dgm:cxn modelId="{0A60F4D2-3086-493F-8A22-357F29FB5BF5}" type="presOf" srcId="{710151E5-4575-404E-928B-1ADA0CC94E5C}" destId="{94629EC1-2F94-6E4F-85B7-5B9D81DFD9FB}" srcOrd="0" destOrd="5" presId="urn:microsoft.com/office/officeart/2005/8/layout/hProcess6"/>
    <dgm:cxn modelId="{FB0C0941-0CF7-42B3-8E31-CB8C30D32E70}" type="presOf" srcId="{46FC2D87-D09F-3347-A797-09AFD8896896}" destId="{F8573A90-38B5-0143-894E-452619B89BCC}" srcOrd="0" destOrd="0" presId="urn:microsoft.com/office/officeart/2005/8/layout/hProcess6"/>
    <dgm:cxn modelId="{079189F0-A186-4C79-867E-9B73F07EE0A0}" type="presOf" srcId="{83AB8390-8032-624B-9226-CAD0A86B100B}" destId="{C738AADE-3C52-BF49-A656-F351ECAF6EB8}" srcOrd="0" destOrd="5" presId="urn:microsoft.com/office/officeart/2005/8/layout/hProcess6"/>
    <dgm:cxn modelId="{2E59F6D1-10A4-40B6-AD5F-928BC48B9731}" type="presOf" srcId="{648F3496-7A66-374E-AD05-47B1C9CFEAB4}" destId="{C738AADE-3C52-BF49-A656-F351ECAF6EB8}" srcOrd="0" destOrd="1" presId="urn:microsoft.com/office/officeart/2005/8/layout/hProcess6"/>
    <dgm:cxn modelId="{EE4AB004-3FA9-431D-8D45-BF554B945C32}" type="presOf" srcId="{456753FF-8ED6-E94A-96A1-0AE3C1EB9388}" destId="{C738AADE-3C52-BF49-A656-F351ECAF6EB8}" srcOrd="0" destOrd="3" presId="urn:microsoft.com/office/officeart/2005/8/layout/hProcess6"/>
    <dgm:cxn modelId="{D14F67D0-C037-4892-ACC1-48F151D7DC06}" type="presOf" srcId="{91D765DF-29E6-EC4B-8263-E5301A49B5B5}" destId="{DFBAB648-FC8E-2A49-AB64-6C6A30F82CAD}" srcOrd="1" destOrd="3" presId="urn:microsoft.com/office/officeart/2005/8/layout/hProcess6"/>
    <dgm:cxn modelId="{99D15461-30F0-B54A-978E-375272E6231C}" srcId="{8080AEEF-BD4C-EF47-9C82-2566A042E53E}" destId="{91D765DF-29E6-EC4B-8263-E5301A49B5B5}" srcOrd="3" destOrd="0" parTransId="{D2D224EE-1890-9F4D-9599-50B63F235A76}" sibTransId="{C1373A71-1667-6B4A-A9DA-6E7D9EA23E8A}"/>
    <dgm:cxn modelId="{4995EEFD-5F26-D04E-B83C-82BE55F77BB3}" srcId="{71FB5157-D807-1148-8E4C-E2444C7B2D54}" destId="{8080AEEF-BD4C-EF47-9C82-2566A042E53E}" srcOrd="1" destOrd="0" parTransId="{756D08AE-19A1-7546-A445-48744ED8EFC5}" sibTransId="{21E97356-4EC9-ED49-910B-82578A897DC4}"/>
    <dgm:cxn modelId="{0F2A8380-4C68-D844-A9FF-BF72ABE6F4C4}" srcId="{5A30472C-CA4B-2C40-96CC-AA196AEF20ED}" destId="{83AB8390-8032-624B-9226-CAD0A86B100B}" srcOrd="5" destOrd="0" parTransId="{15056ADE-9B5B-FD49-B839-77D5AAECE2FB}" sibTransId="{217BAA79-8204-484C-A44B-84E8B13EDE02}"/>
    <dgm:cxn modelId="{3ED30326-3055-48CB-83A2-55805200B474}" type="presOf" srcId="{83AB8390-8032-624B-9226-CAD0A86B100B}" destId="{FB03361E-9DCC-9742-8600-5D6BD4BC68CF}" srcOrd="1" destOrd="5" presId="urn:microsoft.com/office/officeart/2005/8/layout/hProcess6"/>
    <dgm:cxn modelId="{0628B95E-010A-408D-849E-D9D7B996F10F}" type="presOf" srcId="{71FB5157-D807-1148-8E4C-E2444C7B2D54}" destId="{62974FCC-0107-4447-B2DA-796269D444A5}" srcOrd="0" destOrd="0" presId="urn:microsoft.com/office/officeart/2005/8/layout/hProcess6"/>
    <dgm:cxn modelId="{8CA4AA98-00DE-42D2-9F30-76798B357F81}" type="presOf" srcId="{96E19FFC-7871-9648-A1DF-107A818876C4}" destId="{DFBAB648-FC8E-2A49-AB64-6C6A30F82CAD}" srcOrd="1" destOrd="0" presId="urn:microsoft.com/office/officeart/2005/8/layout/hProcess6"/>
    <dgm:cxn modelId="{0C4B6704-3612-4064-9E0F-0CF01BA8A340}" type="presOf" srcId="{3BDE6071-F6B2-C74B-B4F9-E9D67EA0396B}" destId="{DFBAB648-FC8E-2A49-AB64-6C6A30F82CAD}" srcOrd="1" destOrd="2" presId="urn:microsoft.com/office/officeart/2005/8/layout/hProcess6"/>
    <dgm:cxn modelId="{C285EDA3-311F-46E1-8829-6A54BF60CE07}" type="presOf" srcId="{46FC2D87-D09F-3347-A797-09AFD8896896}" destId="{A17A619E-0243-0C42-B7D7-2220CB34B74D}" srcOrd="1" destOrd="0" presId="urn:microsoft.com/office/officeart/2005/8/layout/hProcess6"/>
    <dgm:cxn modelId="{5438E886-5367-4DDA-A6BE-AFA8001A2CD1}" type="presOf" srcId="{8426AF68-C823-8A46-B3DF-114E3B66489E}" destId="{C738AADE-3C52-BF49-A656-F351ECAF6EB8}" srcOrd="0" destOrd="4" presId="urn:microsoft.com/office/officeart/2005/8/layout/hProcess6"/>
    <dgm:cxn modelId="{560B047C-0F0C-B94B-8EC0-6FD47F5CC9C0}" srcId="{5A30472C-CA4B-2C40-96CC-AA196AEF20ED}" destId="{648F3496-7A66-374E-AD05-47B1C9CFEAB4}" srcOrd="1" destOrd="0" parTransId="{5CB2C945-6BE3-A640-9B32-26CD92F495A5}" sibTransId="{30B37C90-EF1E-B04C-B89A-28511B989411}"/>
    <dgm:cxn modelId="{730C1B7F-F79B-42D4-894F-718838ABD4D1}" type="presOf" srcId="{648F3496-7A66-374E-AD05-47B1C9CFEAB4}" destId="{FB03361E-9DCC-9742-8600-5D6BD4BC68CF}" srcOrd="1" destOrd="1" presId="urn:microsoft.com/office/officeart/2005/8/layout/hProcess6"/>
    <dgm:cxn modelId="{E11A3728-0808-3142-B128-6A3C54528935}" srcId="{8080AEEF-BD4C-EF47-9C82-2566A042E53E}" destId="{FB38ACF1-97FA-6341-B11B-66680E8E0444}" srcOrd="1" destOrd="0" parTransId="{070FC528-C837-D546-8F8D-55C9F6557EEE}" sibTransId="{A6932699-07E9-F749-A892-A6DF80802503}"/>
    <dgm:cxn modelId="{A1B00851-EE5C-4AA0-98E7-CC2144A1CA1D}" type="presOf" srcId="{849FAA9F-F170-F343-BE59-E3830AD911D4}" destId="{DFBAB648-FC8E-2A49-AB64-6C6A30F82CAD}" srcOrd="1" destOrd="4" presId="urn:microsoft.com/office/officeart/2005/8/layout/hProcess6"/>
    <dgm:cxn modelId="{7A5ED43D-6C77-E94C-B6B6-EBED09E7AD62}" srcId="{5A30472C-CA4B-2C40-96CC-AA196AEF20ED}" destId="{8426AF68-C823-8A46-B3DF-114E3B66489E}" srcOrd="4" destOrd="0" parTransId="{C0CC1529-2FDB-E945-BECF-04B5CD69B854}" sibTransId="{1E0F6B89-DD09-434D-9A01-E290F98CCE2C}"/>
    <dgm:cxn modelId="{75EA7E92-ACC4-EF40-92CD-DA4FF1C0A916}" srcId="{71FB5157-D807-1148-8E4C-E2444C7B2D54}" destId="{5A30472C-CA4B-2C40-96CC-AA196AEF20ED}" srcOrd="0" destOrd="0" parTransId="{B401B954-C400-C64E-A557-61E7C24B78EE}" sibTransId="{26602798-7D6C-5F47-A42B-FDA9CFE9656A}"/>
    <dgm:cxn modelId="{0B50A5BE-52E6-40A8-A9AB-F463B4AEFFE1}" type="presOf" srcId="{049ECBCD-AB8D-DD49-8EA5-16FB8DEF5063}" destId="{FB03361E-9DCC-9742-8600-5D6BD4BC68CF}" srcOrd="1" destOrd="0" presId="urn:microsoft.com/office/officeart/2005/8/layout/hProcess6"/>
    <dgm:cxn modelId="{9CCE2470-974A-BB40-8104-6D4D9C750640}" srcId="{8080AEEF-BD4C-EF47-9C82-2566A042E53E}" destId="{849FAA9F-F170-F343-BE59-E3830AD911D4}" srcOrd="4" destOrd="0" parTransId="{E349F212-B7AF-9047-AAB5-4470C5520EAD}" sibTransId="{D1A3A3F2-8A41-F343-9D53-E56A384C8CFF}"/>
    <dgm:cxn modelId="{9B06012F-8C72-4327-8D7B-7FB2A9E726BF}" type="presOf" srcId="{FB38ACF1-97FA-6341-B11B-66680E8E0444}" destId="{94629EC1-2F94-6E4F-85B7-5B9D81DFD9FB}" srcOrd="0" destOrd="1" presId="urn:microsoft.com/office/officeart/2005/8/layout/hProcess6"/>
    <dgm:cxn modelId="{688839A4-5095-4A50-93DE-2ADE1CBFFCDE}" type="presOf" srcId="{91D765DF-29E6-EC4B-8263-E5301A49B5B5}" destId="{94629EC1-2F94-6E4F-85B7-5B9D81DFD9FB}" srcOrd="0" destOrd="3" presId="urn:microsoft.com/office/officeart/2005/8/layout/hProcess6"/>
    <dgm:cxn modelId="{FD200601-2ABD-0942-B8D3-2B46D2A9F715}" srcId="{8080AEEF-BD4C-EF47-9C82-2566A042E53E}" destId="{710151E5-4575-404E-928B-1ADA0CC94E5C}" srcOrd="5" destOrd="0" parTransId="{ECD283AC-6704-FA49-873A-374411A3B973}" sibTransId="{9283D332-27AF-9047-8097-0EF261BF696C}"/>
    <dgm:cxn modelId="{BB0A3BA6-B9AD-4D1E-BFF9-6B201BE4EEE7}" type="presOf" srcId="{049ECBCD-AB8D-DD49-8EA5-16FB8DEF5063}" destId="{C738AADE-3C52-BF49-A656-F351ECAF6EB8}" srcOrd="0" destOrd="0" presId="urn:microsoft.com/office/officeart/2005/8/layout/hProcess6"/>
    <dgm:cxn modelId="{7B892E2E-B611-FA45-A5AA-6963E5170512}" srcId="{5A30472C-CA4B-2C40-96CC-AA196AEF20ED}" destId="{E7602D72-7318-114A-B193-3068786C5BFA}" srcOrd="2" destOrd="0" parTransId="{A3E5AD63-854E-C348-B944-0CB9803276EC}" sibTransId="{93D4D76E-96B7-B046-B6C1-354E490BE7A5}"/>
    <dgm:cxn modelId="{F1F75C3E-D2BA-418A-83BF-95BBAEAE9462}" type="presOf" srcId="{849FAA9F-F170-F343-BE59-E3830AD911D4}" destId="{94629EC1-2F94-6E4F-85B7-5B9D81DFD9FB}" srcOrd="0" destOrd="4" presId="urn:microsoft.com/office/officeart/2005/8/layout/hProcess6"/>
    <dgm:cxn modelId="{6FBE4002-FAFF-4574-B708-7C6A5A729972}" type="presOf" srcId="{96E19FFC-7871-9648-A1DF-107A818876C4}" destId="{94629EC1-2F94-6E4F-85B7-5B9D81DFD9FB}" srcOrd="0" destOrd="0" presId="urn:microsoft.com/office/officeart/2005/8/layout/hProcess6"/>
    <dgm:cxn modelId="{99FD4BDB-A3BA-4751-9C6F-455C6EEF4E76}" type="presParOf" srcId="{62974FCC-0107-4447-B2DA-796269D444A5}" destId="{36B9C090-A7D4-3547-A60A-AA68A59836AA}" srcOrd="0" destOrd="0" presId="urn:microsoft.com/office/officeart/2005/8/layout/hProcess6"/>
    <dgm:cxn modelId="{4B9EEE88-6C26-41EB-B5A8-A01C6C1AAA2D}" type="presParOf" srcId="{36B9C090-A7D4-3547-A60A-AA68A59836AA}" destId="{0FF62116-F120-5E4A-9FC0-A2F2426E1B7B}" srcOrd="0" destOrd="0" presId="urn:microsoft.com/office/officeart/2005/8/layout/hProcess6"/>
    <dgm:cxn modelId="{49FB7FDD-C89F-46AC-A581-B6F918A0F28B}" type="presParOf" srcId="{36B9C090-A7D4-3547-A60A-AA68A59836AA}" destId="{C738AADE-3C52-BF49-A656-F351ECAF6EB8}" srcOrd="1" destOrd="0" presId="urn:microsoft.com/office/officeart/2005/8/layout/hProcess6"/>
    <dgm:cxn modelId="{876132C9-462E-4434-A916-BF30D7DE6484}" type="presParOf" srcId="{36B9C090-A7D4-3547-A60A-AA68A59836AA}" destId="{FB03361E-9DCC-9742-8600-5D6BD4BC68CF}" srcOrd="2" destOrd="0" presId="urn:microsoft.com/office/officeart/2005/8/layout/hProcess6"/>
    <dgm:cxn modelId="{887217BB-EBD6-4D81-9681-B0AB2672FFE2}" type="presParOf" srcId="{36B9C090-A7D4-3547-A60A-AA68A59836AA}" destId="{FB392381-555C-0A46-A1E4-BB90FE032287}" srcOrd="3" destOrd="0" presId="urn:microsoft.com/office/officeart/2005/8/layout/hProcess6"/>
    <dgm:cxn modelId="{967F4108-6CC8-44D3-A50C-24AC8CEEB2F9}" type="presParOf" srcId="{62974FCC-0107-4447-B2DA-796269D444A5}" destId="{3E01BAE0-2904-5A45-8BB0-EDD15C72FEF1}" srcOrd="1" destOrd="0" presId="urn:microsoft.com/office/officeart/2005/8/layout/hProcess6"/>
    <dgm:cxn modelId="{6A80340D-CDEA-4F7C-AA92-567775D7FA60}" type="presParOf" srcId="{62974FCC-0107-4447-B2DA-796269D444A5}" destId="{A611B107-6AFB-D240-B906-3A4032DCD1C9}" srcOrd="2" destOrd="0" presId="urn:microsoft.com/office/officeart/2005/8/layout/hProcess6"/>
    <dgm:cxn modelId="{163D26F8-15DB-4061-BEEA-16EA7EA058BB}" type="presParOf" srcId="{A611B107-6AFB-D240-B906-3A4032DCD1C9}" destId="{E80B1411-CF81-2949-9A9C-8A71A1FEF9EB}" srcOrd="0" destOrd="0" presId="urn:microsoft.com/office/officeart/2005/8/layout/hProcess6"/>
    <dgm:cxn modelId="{0C80DB4D-4581-434A-9D9E-A7B1F06E224E}" type="presParOf" srcId="{A611B107-6AFB-D240-B906-3A4032DCD1C9}" destId="{94629EC1-2F94-6E4F-85B7-5B9D81DFD9FB}" srcOrd="1" destOrd="0" presId="urn:microsoft.com/office/officeart/2005/8/layout/hProcess6"/>
    <dgm:cxn modelId="{97C40376-5082-4965-BBEA-3061B6C5517C}" type="presParOf" srcId="{A611B107-6AFB-D240-B906-3A4032DCD1C9}" destId="{DFBAB648-FC8E-2A49-AB64-6C6A30F82CAD}" srcOrd="2" destOrd="0" presId="urn:microsoft.com/office/officeart/2005/8/layout/hProcess6"/>
    <dgm:cxn modelId="{6E324A3E-92A2-4DE5-824B-C707C6567DE5}" type="presParOf" srcId="{A611B107-6AFB-D240-B906-3A4032DCD1C9}" destId="{6980D28F-636D-0943-BDB1-FDA4845FADF3}" srcOrd="3" destOrd="0" presId="urn:microsoft.com/office/officeart/2005/8/layout/hProcess6"/>
    <dgm:cxn modelId="{B37B561F-CBAE-4E5D-979C-9176B1E1645B}" type="presParOf" srcId="{62974FCC-0107-4447-B2DA-796269D444A5}" destId="{632DE329-9A1F-0749-9BB6-D55F4689CB8E}" srcOrd="3" destOrd="0" presId="urn:microsoft.com/office/officeart/2005/8/layout/hProcess6"/>
    <dgm:cxn modelId="{9DA24889-F3C6-429A-9BAF-9D4F6F927D43}" type="presParOf" srcId="{62974FCC-0107-4447-B2DA-796269D444A5}" destId="{F06D5D07-832E-5745-B23E-90B59C867AF5}" srcOrd="4" destOrd="0" presId="urn:microsoft.com/office/officeart/2005/8/layout/hProcess6"/>
    <dgm:cxn modelId="{0F54CAB9-9B19-4F6C-BBE2-E1F6003B3785}" type="presParOf" srcId="{F06D5D07-832E-5745-B23E-90B59C867AF5}" destId="{2347F2F6-EFF0-9646-94D1-6EE0509B2062}" srcOrd="0" destOrd="0" presId="urn:microsoft.com/office/officeart/2005/8/layout/hProcess6"/>
    <dgm:cxn modelId="{851A90DF-3187-4200-BD87-CB2EFE885954}" type="presParOf" srcId="{F06D5D07-832E-5745-B23E-90B59C867AF5}" destId="{F8573A90-38B5-0143-894E-452619B89BCC}" srcOrd="1" destOrd="0" presId="urn:microsoft.com/office/officeart/2005/8/layout/hProcess6"/>
    <dgm:cxn modelId="{D15A03D8-440F-4BD3-93F1-8302FE1510EA}" type="presParOf" srcId="{F06D5D07-832E-5745-B23E-90B59C867AF5}" destId="{A17A619E-0243-0C42-B7D7-2220CB34B74D}" srcOrd="2" destOrd="0" presId="urn:microsoft.com/office/officeart/2005/8/layout/hProcess6"/>
    <dgm:cxn modelId="{A7B29D6F-0866-4688-9028-843C0FE0A207}" type="presParOf" srcId="{F06D5D07-832E-5745-B23E-90B59C867AF5}" destId="{D1B491A8-7ED8-004F-B7CB-86FF29949F2B}" srcOrd="3" destOrd="0" presId="urn:microsoft.com/office/officeart/2005/8/layout/hProcess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58348B2-D2D2-0143-9B2D-A2A011102E46}">
      <dsp:nvSpPr>
        <dsp:cNvPr id="0" name=""/>
        <dsp:cNvSpPr/>
      </dsp:nvSpPr>
      <dsp:spPr>
        <a:xfrm>
          <a:off x="2627914" y="2523"/>
          <a:ext cx="1584931" cy="792465"/>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Define Objectives</a:t>
          </a:r>
          <a:endParaRPr lang="en-US" sz="2100" kern="1200" dirty="0"/>
        </a:p>
      </dsp:txBody>
      <dsp:txXfrm>
        <a:off x="2627914" y="2523"/>
        <a:ext cx="1584931" cy="792465"/>
      </dsp:txXfrm>
    </dsp:sp>
    <dsp:sp modelId="{633BBCA7-217C-6A47-9563-75C4F75651EA}">
      <dsp:nvSpPr>
        <dsp:cNvPr id="0" name=""/>
        <dsp:cNvSpPr/>
      </dsp:nvSpPr>
      <dsp:spPr>
        <a:xfrm rot="2393676">
          <a:off x="4212568" y="1005869"/>
          <a:ext cx="825589" cy="277363"/>
        </a:xfrm>
        <a:prstGeom prst="lef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2393676">
        <a:off x="4212568" y="1005869"/>
        <a:ext cx="825589" cy="277363"/>
      </dsp:txXfrm>
    </dsp:sp>
    <dsp:sp modelId="{AB7CDEAB-14FD-EA45-AF30-8E6B50CD60B2}">
      <dsp:nvSpPr>
        <dsp:cNvPr id="0" name=""/>
        <dsp:cNvSpPr/>
      </dsp:nvSpPr>
      <dsp:spPr>
        <a:xfrm>
          <a:off x="4778380" y="1800248"/>
          <a:ext cx="1584931" cy="792465"/>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Data Preparation </a:t>
          </a:r>
          <a:endParaRPr lang="en-US" sz="2100" kern="1200" dirty="0"/>
        </a:p>
      </dsp:txBody>
      <dsp:txXfrm>
        <a:off x="4778380" y="1800248"/>
        <a:ext cx="1584931" cy="792465"/>
      </dsp:txXfrm>
    </dsp:sp>
    <dsp:sp modelId="{FDA639FF-F469-1D42-945B-0AC6DDC41832}">
      <dsp:nvSpPr>
        <dsp:cNvPr id="0" name=""/>
        <dsp:cNvSpPr/>
      </dsp:nvSpPr>
      <dsp:spPr>
        <a:xfrm rot="6641495">
          <a:off x="4737048" y="3172449"/>
          <a:ext cx="825589" cy="277363"/>
        </a:xfrm>
        <a:prstGeom prst="lef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6641495">
        <a:off x="4737048" y="3172449"/>
        <a:ext cx="825589" cy="277363"/>
      </dsp:txXfrm>
    </dsp:sp>
    <dsp:sp modelId="{3EC3895E-FE1C-C146-85F8-E09D9A6ED6D5}">
      <dsp:nvSpPr>
        <dsp:cNvPr id="0" name=""/>
        <dsp:cNvSpPr/>
      </dsp:nvSpPr>
      <dsp:spPr>
        <a:xfrm>
          <a:off x="3936373" y="4029546"/>
          <a:ext cx="1584931" cy="792465"/>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Model Building</a:t>
          </a:r>
          <a:endParaRPr lang="en-US" sz="2100" kern="1200" dirty="0"/>
        </a:p>
      </dsp:txBody>
      <dsp:txXfrm>
        <a:off x="3936373" y="4029546"/>
        <a:ext cx="1584931" cy="792465"/>
      </dsp:txXfrm>
    </dsp:sp>
    <dsp:sp modelId="{87B74E7C-A0FD-E549-955B-BBF80B23765C}">
      <dsp:nvSpPr>
        <dsp:cNvPr id="0" name=""/>
        <dsp:cNvSpPr/>
      </dsp:nvSpPr>
      <dsp:spPr>
        <a:xfrm rot="10800000">
          <a:off x="3007585" y="4287098"/>
          <a:ext cx="825589" cy="277363"/>
        </a:xfrm>
        <a:prstGeom prst="lef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10800000">
        <a:off x="3007585" y="4287098"/>
        <a:ext cx="825589" cy="277363"/>
      </dsp:txXfrm>
    </dsp:sp>
    <dsp:sp modelId="{914FCC23-9F12-A543-BF32-253E03656B93}">
      <dsp:nvSpPr>
        <dsp:cNvPr id="0" name=""/>
        <dsp:cNvSpPr/>
      </dsp:nvSpPr>
      <dsp:spPr>
        <a:xfrm>
          <a:off x="1319454" y="4029546"/>
          <a:ext cx="1584931" cy="792465"/>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Model Evaluation</a:t>
          </a:r>
          <a:endParaRPr lang="en-US" sz="2100" kern="1200" dirty="0"/>
        </a:p>
      </dsp:txBody>
      <dsp:txXfrm>
        <a:off x="1319454" y="4029546"/>
        <a:ext cx="1584931" cy="792465"/>
      </dsp:txXfrm>
    </dsp:sp>
    <dsp:sp modelId="{47A103BD-529E-E046-A757-6167C93308F7}">
      <dsp:nvSpPr>
        <dsp:cNvPr id="0" name=""/>
        <dsp:cNvSpPr/>
      </dsp:nvSpPr>
      <dsp:spPr>
        <a:xfrm rot="15120000">
          <a:off x="1294790" y="3042679"/>
          <a:ext cx="825589" cy="277363"/>
        </a:xfrm>
        <a:prstGeom prst="lef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15120000">
        <a:off x="1294790" y="3042679"/>
        <a:ext cx="825589" cy="277363"/>
      </dsp:txXfrm>
    </dsp:sp>
    <dsp:sp modelId="{D5D4742F-497B-C44D-8032-B2742BB588DE}">
      <dsp:nvSpPr>
        <dsp:cNvPr id="0" name=""/>
        <dsp:cNvSpPr/>
      </dsp:nvSpPr>
      <dsp:spPr>
        <a:xfrm>
          <a:off x="510782" y="1540709"/>
          <a:ext cx="1584931" cy="792465"/>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Model Deployment</a:t>
          </a:r>
          <a:endParaRPr lang="en-US" sz="2100" kern="1200" dirty="0"/>
        </a:p>
      </dsp:txBody>
      <dsp:txXfrm>
        <a:off x="510782" y="1540709"/>
        <a:ext cx="1584931" cy="792465"/>
      </dsp:txXfrm>
    </dsp:sp>
    <dsp:sp modelId="{6479D637-4CD8-6B4E-B6CB-F2BB3AB7256D}">
      <dsp:nvSpPr>
        <dsp:cNvPr id="0" name=""/>
        <dsp:cNvSpPr/>
      </dsp:nvSpPr>
      <dsp:spPr>
        <a:xfrm rot="19440000">
          <a:off x="1584769" y="956357"/>
          <a:ext cx="825589" cy="277363"/>
        </a:xfrm>
        <a:prstGeom prst="lef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19440000">
        <a:off x="1584769" y="956357"/>
        <a:ext cx="825589" cy="277363"/>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738AADE-3C52-BF49-A656-F351ECAF6EB8}">
      <dsp:nvSpPr>
        <dsp:cNvPr id="0" name=""/>
        <dsp:cNvSpPr/>
      </dsp:nvSpPr>
      <dsp:spPr>
        <a:xfrm>
          <a:off x="582166" y="754074"/>
          <a:ext cx="2311157" cy="2020242"/>
        </a:xfrm>
        <a:prstGeom prst="rightArrow">
          <a:avLst>
            <a:gd name="adj1" fmla="val 70000"/>
            <a:gd name="adj2" fmla="val 50000"/>
          </a:avLst>
        </a:prstGeom>
        <a:solidFill>
          <a:schemeClr val="bg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27940" tIns="6985" rIns="13970" bIns="6985" numCol="1" spcCol="1270" anchor="ctr" anchorCtr="0">
          <a:noAutofit/>
        </a:bodyPr>
        <a:lstStyle/>
        <a:p>
          <a:pPr marL="57150" lvl="1" indent="-57150" algn="l" defTabSz="488950">
            <a:lnSpc>
              <a:spcPct val="90000"/>
            </a:lnSpc>
            <a:spcBef>
              <a:spcPct val="0"/>
            </a:spcBef>
            <a:spcAft>
              <a:spcPct val="15000"/>
            </a:spcAft>
            <a:buChar char="••"/>
          </a:pPr>
          <a:r>
            <a:rPr lang="en-US" sz="1100" b="0" kern="1200" dirty="0" smtClean="0">
              <a:solidFill>
                <a:schemeClr val="tx1"/>
              </a:solidFill>
            </a:rPr>
            <a:t>Missing Values</a:t>
          </a:r>
          <a:endParaRPr lang="en-US" sz="1100" b="0" kern="1200" dirty="0">
            <a:solidFill>
              <a:schemeClr val="tx1"/>
            </a:solidFill>
          </a:endParaRPr>
        </a:p>
        <a:p>
          <a:pPr marL="57150" lvl="1" indent="-57150" algn="l" defTabSz="488950">
            <a:lnSpc>
              <a:spcPct val="90000"/>
            </a:lnSpc>
            <a:spcBef>
              <a:spcPct val="0"/>
            </a:spcBef>
            <a:spcAft>
              <a:spcPct val="15000"/>
            </a:spcAft>
            <a:buChar char="••"/>
          </a:pPr>
          <a:r>
            <a:rPr lang="en-US" sz="1100" b="0" kern="1200" dirty="0" smtClean="0">
              <a:solidFill>
                <a:schemeClr val="tx1"/>
              </a:solidFill>
            </a:rPr>
            <a:t>Error Values</a:t>
          </a:r>
          <a:endParaRPr lang="en-US" sz="1100" b="0" kern="1200" dirty="0">
            <a:solidFill>
              <a:schemeClr val="tx1"/>
            </a:solidFill>
          </a:endParaRPr>
        </a:p>
        <a:p>
          <a:pPr marL="57150" lvl="1" indent="-57150" algn="l" defTabSz="488950">
            <a:lnSpc>
              <a:spcPct val="90000"/>
            </a:lnSpc>
            <a:spcBef>
              <a:spcPct val="0"/>
            </a:spcBef>
            <a:spcAft>
              <a:spcPct val="15000"/>
            </a:spcAft>
            <a:buChar char="••"/>
          </a:pPr>
          <a:r>
            <a:rPr lang="en-US" sz="1100" b="0" kern="1200" dirty="0" smtClean="0">
              <a:solidFill>
                <a:schemeClr val="tx1"/>
              </a:solidFill>
            </a:rPr>
            <a:t>Different Scales</a:t>
          </a:r>
          <a:endParaRPr lang="en-US" sz="1100" b="0" kern="1200" dirty="0">
            <a:solidFill>
              <a:schemeClr val="tx1"/>
            </a:solidFill>
          </a:endParaRPr>
        </a:p>
        <a:p>
          <a:pPr marL="57150" lvl="1" indent="-57150" algn="l" defTabSz="488950">
            <a:lnSpc>
              <a:spcPct val="90000"/>
            </a:lnSpc>
            <a:spcBef>
              <a:spcPct val="0"/>
            </a:spcBef>
            <a:spcAft>
              <a:spcPct val="15000"/>
            </a:spcAft>
            <a:buChar char="••"/>
          </a:pPr>
          <a:r>
            <a:rPr lang="en-US" sz="1100" b="0" kern="1200" dirty="0" smtClean="0">
              <a:solidFill>
                <a:schemeClr val="tx1"/>
              </a:solidFill>
            </a:rPr>
            <a:t>Dimensionality</a:t>
          </a:r>
          <a:endParaRPr lang="en-US" sz="1100" b="0" kern="1200" dirty="0">
            <a:solidFill>
              <a:schemeClr val="tx1"/>
            </a:solidFill>
          </a:endParaRPr>
        </a:p>
        <a:p>
          <a:pPr marL="57150" lvl="1" indent="-57150" algn="l" defTabSz="488950">
            <a:lnSpc>
              <a:spcPct val="90000"/>
            </a:lnSpc>
            <a:spcBef>
              <a:spcPct val="0"/>
            </a:spcBef>
            <a:spcAft>
              <a:spcPct val="15000"/>
            </a:spcAft>
            <a:buChar char="••"/>
          </a:pPr>
          <a:r>
            <a:rPr lang="en-US" sz="1100" b="0" kern="1200" dirty="0" smtClean="0">
              <a:solidFill>
                <a:schemeClr val="tx1"/>
              </a:solidFill>
            </a:rPr>
            <a:t>Types Problems</a:t>
          </a:r>
          <a:endParaRPr lang="en-US" sz="1100" b="0" kern="1200" dirty="0">
            <a:solidFill>
              <a:schemeClr val="tx1"/>
            </a:solidFill>
          </a:endParaRPr>
        </a:p>
        <a:p>
          <a:pPr marL="57150" lvl="1" indent="-57150" algn="l" defTabSz="488950">
            <a:lnSpc>
              <a:spcPct val="90000"/>
            </a:lnSpc>
            <a:spcBef>
              <a:spcPct val="0"/>
            </a:spcBef>
            <a:spcAft>
              <a:spcPct val="15000"/>
            </a:spcAft>
            <a:buChar char="••"/>
          </a:pPr>
          <a:r>
            <a:rPr lang="en-US" sz="1100" b="0" kern="1200" dirty="0" smtClean="0">
              <a:solidFill>
                <a:schemeClr val="tx1"/>
              </a:solidFill>
            </a:rPr>
            <a:t>Many others</a:t>
          </a:r>
          <a:endParaRPr lang="en-US" sz="1100" b="0" kern="1200" dirty="0">
            <a:solidFill>
              <a:schemeClr val="tx1"/>
            </a:solidFill>
          </a:endParaRPr>
        </a:p>
      </dsp:txBody>
      <dsp:txXfrm>
        <a:off x="1159955" y="754074"/>
        <a:ext cx="1733367" cy="2020242"/>
      </dsp:txXfrm>
    </dsp:sp>
    <dsp:sp modelId="{FB392381-555C-0A46-A1E4-BB90FE032287}">
      <dsp:nvSpPr>
        <dsp:cNvPr id="0" name=""/>
        <dsp:cNvSpPr/>
      </dsp:nvSpPr>
      <dsp:spPr>
        <a:xfrm>
          <a:off x="4377" y="1186406"/>
          <a:ext cx="1155578" cy="1155578"/>
        </a:xfrm>
        <a:prstGeom prst="ellipse">
          <a:avLst/>
        </a:prstGeom>
        <a:solidFill>
          <a:schemeClr val="bg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1" kern="1200" dirty="0" smtClean="0">
              <a:solidFill>
                <a:srgbClr val="2D9DFF"/>
              </a:solidFill>
            </a:rPr>
            <a:t>Raw Data</a:t>
          </a:r>
          <a:endParaRPr lang="en-US" sz="2400" b="1" kern="1200" dirty="0">
            <a:solidFill>
              <a:srgbClr val="2D9DFF"/>
            </a:solidFill>
          </a:endParaRPr>
        </a:p>
      </dsp:txBody>
      <dsp:txXfrm>
        <a:off x="4377" y="1186406"/>
        <a:ext cx="1155578" cy="1155578"/>
      </dsp:txXfrm>
    </dsp:sp>
    <dsp:sp modelId="{94629EC1-2F94-6E4F-85B7-5B9D81DFD9FB}">
      <dsp:nvSpPr>
        <dsp:cNvPr id="0" name=""/>
        <dsp:cNvSpPr/>
      </dsp:nvSpPr>
      <dsp:spPr>
        <a:xfrm>
          <a:off x="3615560" y="754074"/>
          <a:ext cx="2311157" cy="2020242"/>
        </a:xfrm>
        <a:prstGeom prst="rightArrow">
          <a:avLst>
            <a:gd name="adj1" fmla="val 70000"/>
            <a:gd name="adj2" fmla="val 50000"/>
          </a:avLst>
        </a:prstGeom>
        <a:solidFill>
          <a:schemeClr val="bg2"/>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30480" tIns="7620" rIns="1524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Scaling</a:t>
          </a:r>
          <a:endParaRPr lang="en-US" sz="1200" kern="1200" dirty="0"/>
        </a:p>
        <a:p>
          <a:pPr marL="114300" lvl="1" indent="-114300" algn="l" defTabSz="533400">
            <a:lnSpc>
              <a:spcPct val="90000"/>
            </a:lnSpc>
            <a:spcBef>
              <a:spcPct val="0"/>
            </a:spcBef>
            <a:spcAft>
              <a:spcPct val="15000"/>
            </a:spcAft>
            <a:buChar char="••"/>
          </a:pPr>
          <a:r>
            <a:rPr lang="en-US" sz="1200" kern="1200" dirty="0" smtClean="0"/>
            <a:t>Centering</a:t>
          </a:r>
          <a:endParaRPr lang="en-US" sz="1200" kern="1200" dirty="0"/>
        </a:p>
        <a:p>
          <a:pPr marL="114300" lvl="1" indent="-114300" algn="l" defTabSz="533400">
            <a:lnSpc>
              <a:spcPct val="90000"/>
            </a:lnSpc>
            <a:spcBef>
              <a:spcPct val="0"/>
            </a:spcBef>
            <a:spcAft>
              <a:spcPct val="15000"/>
            </a:spcAft>
            <a:buChar char="••"/>
          </a:pPr>
          <a:r>
            <a:rPr lang="en-US" sz="1200" kern="1200" dirty="0" err="1" smtClean="0"/>
            <a:t>Skewness</a:t>
          </a:r>
          <a:endParaRPr lang="en-US" sz="1200" kern="1200" dirty="0"/>
        </a:p>
        <a:p>
          <a:pPr marL="114300" lvl="1" indent="-114300" algn="l" defTabSz="533400">
            <a:lnSpc>
              <a:spcPct val="90000"/>
            </a:lnSpc>
            <a:spcBef>
              <a:spcPct val="0"/>
            </a:spcBef>
            <a:spcAft>
              <a:spcPct val="15000"/>
            </a:spcAft>
            <a:buChar char="••"/>
          </a:pPr>
          <a:r>
            <a:rPr lang="en-US" sz="1200" kern="1200" dirty="0" smtClean="0"/>
            <a:t>Outliers</a:t>
          </a:r>
          <a:endParaRPr lang="en-US" sz="1200" kern="1200" dirty="0"/>
        </a:p>
        <a:p>
          <a:pPr marL="114300" lvl="1" indent="-114300" algn="l" defTabSz="533400">
            <a:lnSpc>
              <a:spcPct val="90000"/>
            </a:lnSpc>
            <a:spcBef>
              <a:spcPct val="0"/>
            </a:spcBef>
            <a:spcAft>
              <a:spcPct val="15000"/>
            </a:spcAft>
            <a:buChar char="••"/>
          </a:pPr>
          <a:r>
            <a:rPr lang="en-US" sz="1200" kern="1200" dirty="0" smtClean="0"/>
            <a:t>Missing Values</a:t>
          </a:r>
          <a:endParaRPr lang="en-US" sz="1200" kern="1200" dirty="0"/>
        </a:p>
        <a:p>
          <a:pPr marL="114300" lvl="1" indent="-114300" algn="l" defTabSz="533400">
            <a:lnSpc>
              <a:spcPct val="90000"/>
            </a:lnSpc>
            <a:spcBef>
              <a:spcPct val="0"/>
            </a:spcBef>
            <a:spcAft>
              <a:spcPct val="15000"/>
            </a:spcAft>
            <a:buChar char="••"/>
          </a:pPr>
          <a:r>
            <a:rPr lang="en-US" sz="1200" kern="1200" dirty="0" smtClean="0"/>
            <a:t>Errors</a:t>
          </a:r>
          <a:endParaRPr lang="en-US" sz="1200" kern="1200" dirty="0"/>
        </a:p>
      </dsp:txBody>
      <dsp:txXfrm>
        <a:off x="4193349" y="754074"/>
        <a:ext cx="1733367" cy="2020242"/>
      </dsp:txXfrm>
    </dsp:sp>
    <dsp:sp modelId="{6980D28F-636D-0943-BDB1-FDA4845FADF3}">
      <dsp:nvSpPr>
        <dsp:cNvPr id="0" name=""/>
        <dsp:cNvSpPr/>
      </dsp:nvSpPr>
      <dsp:spPr>
        <a:xfrm>
          <a:off x="3037770" y="1186406"/>
          <a:ext cx="1155578" cy="1155578"/>
        </a:xfrm>
        <a:prstGeom prst="ellipse">
          <a:avLst/>
        </a:prstGeom>
        <a:solidFill>
          <a:schemeClr val="bg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6985" tIns="6985" rIns="6985" bIns="6985" numCol="1" spcCol="1270" anchor="ctr" anchorCtr="0">
          <a:noAutofit/>
        </a:bodyPr>
        <a:lstStyle/>
        <a:p>
          <a:pPr lvl="0" algn="ctr" defTabSz="466725">
            <a:lnSpc>
              <a:spcPct val="90000"/>
            </a:lnSpc>
            <a:spcBef>
              <a:spcPct val="0"/>
            </a:spcBef>
            <a:spcAft>
              <a:spcPct val="35000"/>
            </a:spcAft>
          </a:pPr>
          <a:r>
            <a:rPr lang="en-US" sz="1050" b="1" kern="1200" dirty="0" smtClean="0">
              <a:solidFill>
                <a:schemeClr val="tx1"/>
              </a:solidFill>
            </a:rPr>
            <a:t>Data Transformation</a:t>
          </a:r>
          <a:endParaRPr lang="en-US" sz="1050" b="1" kern="1200" dirty="0">
            <a:solidFill>
              <a:schemeClr val="tx1"/>
            </a:solidFill>
          </a:endParaRPr>
        </a:p>
      </dsp:txBody>
      <dsp:txXfrm>
        <a:off x="3037770" y="1186406"/>
        <a:ext cx="1155578" cy="1155578"/>
      </dsp:txXfrm>
    </dsp:sp>
    <dsp:sp modelId="{F8573A90-38B5-0143-894E-452619B89BCC}">
      <dsp:nvSpPr>
        <dsp:cNvPr id="0" name=""/>
        <dsp:cNvSpPr/>
      </dsp:nvSpPr>
      <dsp:spPr>
        <a:xfrm>
          <a:off x="6648953" y="767125"/>
          <a:ext cx="2311157" cy="2020242"/>
        </a:xfrm>
        <a:prstGeom prst="rightArrow">
          <a:avLst>
            <a:gd name="adj1" fmla="val 70000"/>
            <a:gd name="adj2" fmla="val 50000"/>
          </a:avLst>
        </a:prstGeom>
        <a:solidFill>
          <a:schemeClr val="bg2"/>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50800" tIns="12700" rIns="254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rgbClr val="2D9DFF"/>
              </a:solidFill>
            </a:rPr>
            <a:t>Modeling phase</a:t>
          </a:r>
          <a:endParaRPr lang="en-US" sz="2000" b="1" kern="1200" dirty="0">
            <a:solidFill>
              <a:srgbClr val="2D9DFF"/>
            </a:solidFill>
          </a:endParaRPr>
        </a:p>
      </dsp:txBody>
      <dsp:txXfrm>
        <a:off x="7226743" y="767125"/>
        <a:ext cx="1733367" cy="2020242"/>
      </dsp:txXfrm>
    </dsp:sp>
    <dsp:sp modelId="{D1B491A8-7ED8-004F-B7CB-86FF29949F2B}">
      <dsp:nvSpPr>
        <dsp:cNvPr id="0" name=""/>
        <dsp:cNvSpPr/>
      </dsp:nvSpPr>
      <dsp:spPr>
        <a:xfrm>
          <a:off x="6071164" y="1186406"/>
          <a:ext cx="1155578" cy="1155578"/>
        </a:xfrm>
        <a:prstGeom prst="ellipse">
          <a:avLst/>
        </a:prstGeom>
        <a:solidFill>
          <a:schemeClr val="bg1"/>
        </a:solidFill>
        <a:ln w="25400" cap="flat" cmpd="sng" algn="ctr">
          <a:solidFill>
            <a:schemeClr val="accent1">
              <a:shade val="50000"/>
            </a:schemeClr>
          </a:solidFill>
          <a:prstDash val="solid"/>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b="1" kern="1200" dirty="0" smtClean="0">
              <a:solidFill>
                <a:srgbClr val="2D9DFF"/>
              </a:solidFill>
            </a:rPr>
            <a:t>Data Ready</a:t>
          </a:r>
          <a:endParaRPr lang="en-US" sz="2400" b="1" kern="1200" dirty="0">
            <a:solidFill>
              <a:srgbClr val="2D9DFF"/>
            </a:solidFill>
          </a:endParaRPr>
        </a:p>
      </dsp:txBody>
      <dsp:txXfrm>
        <a:off x="6071164" y="1186406"/>
        <a:ext cx="1155578" cy="1155578"/>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A1B87E-9EBB-43ED-BFB0-4DA6AFA7155D}" type="datetimeFigureOut">
              <a:rPr lang="en-IN" smtClean="0"/>
              <a:pPr/>
              <a:t>16-01-2022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015DDB-2AB1-4C87-B787-42E320485064}" type="slidenum">
              <a:rPr lang="en-IN" smtClean="0"/>
              <a:pPr/>
              <a:t>‹#›</a:t>
            </a:fld>
            <a:endParaRPr lang="en-IN"/>
          </a:p>
        </p:txBody>
      </p:sp>
    </p:spTree>
    <p:extLst>
      <p:ext uri="{BB962C8B-B14F-4D97-AF65-F5344CB8AC3E}">
        <p14:creationId xmlns:p14="http://schemas.microsoft.com/office/powerpoint/2010/main" xmlns="" val="4089915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C59CC5-2FEB-4803-B615-A18420C9E53C}" type="datetime1">
              <a:rPr lang="en-IN" smtClean="0"/>
              <a:pPr/>
              <a:t>16-01-2022</a:t>
            </a:fld>
            <a:endParaRPr lang="en-IN"/>
          </a:p>
        </p:txBody>
      </p:sp>
      <p:sp>
        <p:nvSpPr>
          <p:cNvPr id="5" name="Footer Placeholder 4"/>
          <p:cNvSpPr>
            <a:spLocks noGrp="1"/>
          </p:cNvSpPr>
          <p:nvPr>
            <p:ph type="ftr" sz="quarter" idx="11"/>
          </p:nvPr>
        </p:nvSpPr>
        <p:spPr/>
        <p:txBody>
          <a:bodyPr/>
          <a:lstStyle/>
          <a:p>
            <a:r>
              <a:rPr lang="en-IN" smtClean="0"/>
              <a:t>https://refreshscience.com</a:t>
            </a:r>
            <a:endParaRPr lang="en-IN"/>
          </a:p>
        </p:txBody>
      </p:sp>
      <p:sp>
        <p:nvSpPr>
          <p:cNvPr id="6" name="Slide Number Placeholder 5"/>
          <p:cNvSpPr>
            <a:spLocks noGrp="1"/>
          </p:cNvSpPr>
          <p:nvPr>
            <p:ph type="sldNum" sz="quarter" idx="12"/>
          </p:nvPr>
        </p:nvSpPr>
        <p:spPr/>
        <p:txBody>
          <a:bodyPr/>
          <a:lstStyle/>
          <a:p>
            <a:fld id="{30BA207B-A565-4804-B150-BA10640B99E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ED0E49-48D7-495E-90DC-AB0C62B45F05}" type="datetime1">
              <a:rPr lang="en-IN" smtClean="0"/>
              <a:pPr/>
              <a:t>16-01-2022</a:t>
            </a:fld>
            <a:endParaRPr lang="en-IN"/>
          </a:p>
        </p:txBody>
      </p:sp>
      <p:sp>
        <p:nvSpPr>
          <p:cNvPr id="5" name="Footer Placeholder 4"/>
          <p:cNvSpPr>
            <a:spLocks noGrp="1"/>
          </p:cNvSpPr>
          <p:nvPr>
            <p:ph type="ftr" sz="quarter" idx="11"/>
          </p:nvPr>
        </p:nvSpPr>
        <p:spPr/>
        <p:txBody>
          <a:bodyPr/>
          <a:lstStyle/>
          <a:p>
            <a:r>
              <a:rPr lang="en-IN" smtClean="0"/>
              <a:t>https://refreshscience.com</a:t>
            </a:r>
            <a:endParaRPr lang="en-IN"/>
          </a:p>
        </p:txBody>
      </p:sp>
      <p:sp>
        <p:nvSpPr>
          <p:cNvPr id="6" name="Slide Number Placeholder 5"/>
          <p:cNvSpPr>
            <a:spLocks noGrp="1"/>
          </p:cNvSpPr>
          <p:nvPr>
            <p:ph type="sldNum" sz="quarter" idx="12"/>
          </p:nvPr>
        </p:nvSpPr>
        <p:spPr/>
        <p:txBody>
          <a:bodyPr/>
          <a:lstStyle/>
          <a:p>
            <a:fld id="{30BA207B-A565-4804-B150-BA10640B99ED}" type="slidenum">
              <a:rPr lang="en-US" smtClean="0"/>
              <a:t>‹#›</a:t>
            </a:fld>
            <a:endParaRPr lang="en-US"/>
          </a:p>
        </p:txBody>
      </p:sp>
    </p:spTree>
  </p:cSld>
  <p:clrMapOvr>
    <a:masterClrMapping/>
  </p:clrMapOvr>
  <p:hf sldNum="0"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ED0E49-48D7-495E-90DC-AB0C62B45F05}" type="datetime1">
              <a:rPr lang="en-IN" smtClean="0"/>
              <a:pPr/>
              <a:t>16-01-2022</a:t>
            </a:fld>
            <a:endParaRPr lang="en-IN"/>
          </a:p>
        </p:txBody>
      </p:sp>
      <p:sp>
        <p:nvSpPr>
          <p:cNvPr id="5" name="Footer Placeholder 4"/>
          <p:cNvSpPr>
            <a:spLocks noGrp="1"/>
          </p:cNvSpPr>
          <p:nvPr>
            <p:ph type="ftr" sz="quarter" idx="11"/>
          </p:nvPr>
        </p:nvSpPr>
        <p:spPr/>
        <p:txBody>
          <a:bodyPr/>
          <a:lstStyle/>
          <a:p>
            <a:r>
              <a:rPr lang="en-IN" smtClean="0"/>
              <a:t>https://refreshscience.com</a:t>
            </a:r>
            <a:endParaRPr lang="en-IN"/>
          </a:p>
        </p:txBody>
      </p:sp>
      <p:sp>
        <p:nvSpPr>
          <p:cNvPr id="6" name="Slide Number Placeholder 5"/>
          <p:cNvSpPr>
            <a:spLocks noGrp="1"/>
          </p:cNvSpPr>
          <p:nvPr>
            <p:ph type="sldNum" sz="quarter" idx="12"/>
          </p:nvPr>
        </p:nvSpPr>
        <p:spPr/>
        <p:txBody>
          <a:bodyPr/>
          <a:lstStyle/>
          <a:p>
            <a:fld id="{30BA207B-A565-4804-B150-BA10640B99ED}" type="slidenum">
              <a:rPr lang="en-US" smtClean="0"/>
              <a:t>‹#›</a:t>
            </a:fld>
            <a:endParaRPr lang="en-US"/>
          </a:p>
        </p:txBody>
      </p:sp>
    </p:spTree>
  </p:cSld>
  <p:clrMapOvr>
    <a:masterClrMapping/>
  </p:clrMapOvr>
  <p:hf sldNum="0"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1A4C44-C532-4D6D-9E01-1186733B5963}" type="datetime1">
              <a:rPr lang="en-IN" smtClean="0"/>
              <a:pPr/>
              <a:t>16-01-2022</a:t>
            </a:fld>
            <a:endParaRPr lang="en-IN"/>
          </a:p>
        </p:txBody>
      </p:sp>
      <p:sp>
        <p:nvSpPr>
          <p:cNvPr id="5" name="Footer Placeholder 4"/>
          <p:cNvSpPr>
            <a:spLocks noGrp="1"/>
          </p:cNvSpPr>
          <p:nvPr>
            <p:ph type="ftr" sz="quarter" idx="11"/>
          </p:nvPr>
        </p:nvSpPr>
        <p:spPr/>
        <p:txBody>
          <a:bodyPr/>
          <a:lstStyle/>
          <a:p>
            <a:r>
              <a:rPr lang="en-IN" smtClean="0"/>
              <a:t>https://refreshscience.com</a:t>
            </a:r>
            <a:endParaRPr lang="en-IN"/>
          </a:p>
        </p:txBody>
      </p:sp>
      <p:sp>
        <p:nvSpPr>
          <p:cNvPr id="6" name="Slide Number Placeholder 5"/>
          <p:cNvSpPr>
            <a:spLocks noGrp="1"/>
          </p:cNvSpPr>
          <p:nvPr>
            <p:ph type="sldNum" sz="quarter" idx="12"/>
          </p:nvPr>
        </p:nvSpPr>
        <p:spPr/>
        <p:txBody>
          <a:bodyPr/>
          <a:lstStyle/>
          <a:p>
            <a:fld id="{0390443B-B0D7-4AB6-B68D-EB376364389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ED0E49-48D7-495E-90DC-AB0C62B45F05}" type="datetime1">
              <a:rPr lang="en-IN" smtClean="0"/>
              <a:pPr/>
              <a:t>16-01-2022</a:t>
            </a:fld>
            <a:endParaRPr lang="en-IN"/>
          </a:p>
        </p:txBody>
      </p:sp>
      <p:sp>
        <p:nvSpPr>
          <p:cNvPr id="5" name="Footer Placeholder 4"/>
          <p:cNvSpPr>
            <a:spLocks noGrp="1"/>
          </p:cNvSpPr>
          <p:nvPr>
            <p:ph type="ftr" sz="quarter" idx="11"/>
          </p:nvPr>
        </p:nvSpPr>
        <p:spPr/>
        <p:txBody>
          <a:bodyPr/>
          <a:lstStyle/>
          <a:p>
            <a:r>
              <a:rPr lang="en-IN" smtClean="0"/>
              <a:t>https://refreshscience.com</a:t>
            </a:r>
            <a:endParaRPr lang="en-IN"/>
          </a:p>
        </p:txBody>
      </p:sp>
      <p:sp>
        <p:nvSpPr>
          <p:cNvPr id="6" name="Slide Number Placeholder 5"/>
          <p:cNvSpPr>
            <a:spLocks noGrp="1"/>
          </p:cNvSpPr>
          <p:nvPr>
            <p:ph type="sldNum" sz="quarter" idx="12"/>
          </p:nvPr>
        </p:nvSpPr>
        <p:spPr/>
        <p:txBody>
          <a:bodyPr/>
          <a:lstStyle/>
          <a:p>
            <a:fld id="{30BA207B-A565-4804-B150-BA10640B99ED}" type="slidenum">
              <a:rPr lang="en-US" smtClean="0"/>
              <a:t>‹#›</a:t>
            </a:fld>
            <a:endParaRPr lang="en-US"/>
          </a:p>
        </p:txBody>
      </p:sp>
    </p:spTree>
  </p:cSld>
  <p:clrMapOvr>
    <a:masterClrMapping/>
  </p:clrMapOvr>
  <p:hf sldNum="0"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ED0E49-48D7-495E-90DC-AB0C62B45F05}" type="datetime1">
              <a:rPr lang="en-IN" smtClean="0"/>
              <a:pPr/>
              <a:t>16-01-2022</a:t>
            </a:fld>
            <a:endParaRPr lang="en-IN"/>
          </a:p>
        </p:txBody>
      </p:sp>
      <p:sp>
        <p:nvSpPr>
          <p:cNvPr id="6" name="Footer Placeholder 5"/>
          <p:cNvSpPr>
            <a:spLocks noGrp="1"/>
          </p:cNvSpPr>
          <p:nvPr>
            <p:ph type="ftr" sz="quarter" idx="11"/>
          </p:nvPr>
        </p:nvSpPr>
        <p:spPr/>
        <p:txBody>
          <a:bodyPr/>
          <a:lstStyle/>
          <a:p>
            <a:r>
              <a:rPr lang="en-IN" smtClean="0"/>
              <a:t>https://refreshscience.com</a:t>
            </a:r>
            <a:endParaRPr lang="en-IN"/>
          </a:p>
        </p:txBody>
      </p:sp>
      <p:sp>
        <p:nvSpPr>
          <p:cNvPr id="7" name="Slide Number Placeholder 6"/>
          <p:cNvSpPr>
            <a:spLocks noGrp="1"/>
          </p:cNvSpPr>
          <p:nvPr>
            <p:ph type="sldNum" sz="quarter" idx="12"/>
          </p:nvPr>
        </p:nvSpPr>
        <p:spPr/>
        <p:txBody>
          <a:bodyPr/>
          <a:lstStyle/>
          <a:p>
            <a:fld id="{30BA207B-A565-4804-B150-BA10640B99ED}" type="slidenum">
              <a:rPr lang="en-US" smtClean="0"/>
              <a:t>‹#›</a:t>
            </a:fld>
            <a:endParaRPr lang="en-US"/>
          </a:p>
        </p:txBody>
      </p:sp>
    </p:spTree>
  </p:cSld>
  <p:clrMapOvr>
    <a:masterClrMapping/>
  </p:clrMapOvr>
  <p:hf sldNum="0"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ED0E49-48D7-495E-90DC-AB0C62B45F05}" type="datetime1">
              <a:rPr lang="en-IN" smtClean="0"/>
              <a:pPr/>
              <a:t>16-01-2022</a:t>
            </a:fld>
            <a:endParaRPr lang="en-IN"/>
          </a:p>
        </p:txBody>
      </p:sp>
      <p:sp>
        <p:nvSpPr>
          <p:cNvPr id="8" name="Footer Placeholder 7"/>
          <p:cNvSpPr>
            <a:spLocks noGrp="1"/>
          </p:cNvSpPr>
          <p:nvPr>
            <p:ph type="ftr" sz="quarter" idx="11"/>
          </p:nvPr>
        </p:nvSpPr>
        <p:spPr/>
        <p:txBody>
          <a:bodyPr/>
          <a:lstStyle/>
          <a:p>
            <a:r>
              <a:rPr lang="en-IN" smtClean="0"/>
              <a:t>https://refreshscience.com</a:t>
            </a:r>
            <a:endParaRPr lang="en-IN"/>
          </a:p>
        </p:txBody>
      </p:sp>
      <p:sp>
        <p:nvSpPr>
          <p:cNvPr id="9" name="Slide Number Placeholder 8"/>
          <p:cNvSpPr>
            <a:spLocks noGrp="1"/>
          </p:cNvSpPr>
          <p:nvPr>
            <p:ph type="sldNum" sz="quarter" idx="12"/>
          </p:nvPr>
        </p:nvSpPr>
        <p:spPr/>
        <p:txBody>
          <a:bodyPr/>
          <a:lstStyle/>
          <a:p>
            <a:fld id="{30BA207B-A565-4804-B150-BA10640B99ED}" type="slidenum">
              <a:rPr lang="en-US" smtClean="0"/>
              <a:t>‹#›</a:t>
            </a:fld>
            <a:endParaRPr lang="en-US"/>
          </a:p>
        </p:txBody>
      </p:sp>
    </p:spTree>
  </p:cSld>
  <p:clrMapOvr>
    <a:masterClrMapping/>
  </p:clrMapOvr>
  <p:hf sldNum="0"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ED0E49-48D7-495E-90DC-AB0C62B45F05}" type="datetime1">
              <a:rPr lang="en-IN" smtClean="0"/>
              <a:pPr/>
              <a:t>16-01-2022</a:t>
            </a:fld>
            <a:endParaRPr lang="en-IN"/>
          </a:p>
        </p:txBody>
      </p:sp>
      <p:sp>
        <p:nvSpPr>
          <p:cNvPr id="4" name="Footer Placeholder 3"/>
          <p:cNvSpPr>
            <a:spLocks noGrp="1"/>
          </p:cNvSpPr>
          <p:nvPr>
            <p:ph type="ftr" sz="quarter" idx="11"/>
          </p:nvPr>
        </p:nvSpPr>
        <p:spPr/>
        <p:txBody>
          <a:bodyPr/>
          <a:lstStyle/>
          <a:p>
            <a:r>
              <a:rPr lang="en-IN" smtClean="0"/>
              <a:t>https://refreshscience.com</a:t>
            </a:r>
            <a:endParaRPr lang="en-IN"/>
          </a:p>
        </p:txBody>
      </p:sp>
      <p:sp>
        <p:nvSpPr>
          <p:cNvPr id="5" name="Slide Number Placeholder 4"/>
          <p:cNvSpPr>
            <a:spLocks noGrp="1"/>
          </p:cNvSpPr>
          <p:nvPr>
            <p:ph type="sldNum" sz="quarter" idx="12"/>
          </p:nvPr>
        </p:nvSpPr>
        <p:spPr/>
        <p:txBody>
          <a:bodyPr/>
          <a:lstStyle/>
          <a:p>
            <a:fld id="{30BA207B-A565-4804-B150-BA10640B99ED}" type="slidenum">
              <a:rPr lang="en-US" smtClean="0"/>
              <a:t>‹#›</a:t>
            </a:fld>
            <a:endParaRPr lang="en-US"/>
          </a:p>
        </p:txBody>
      </p:sp>
    </p:spTree>
  </p:cSld>
  <p:clrMapOvr>
    <a:masterClrMapping/>
  </p:clrMapOvr>
  <p:hf sldNum="0"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ED0E49-48D7-495E-90DC-AB0C62B45F05}" type="datetime1">
              <a:rPr lang="en-IN" smtClean="0"/>
              <a:pPr/>
              <a:t>16-01-2022</a:t>
            </a:fld>
            <a:endParaRPr lang="en-IN"/>
          </a:p>
        </p:txBody>
      </p:sp>
      <p:sp>
        <p:nvSpPr>
          <p:cNvPr id="3" name="Footer Placeholder 2"/>
          <p:cNvSpPr>
            <a:spLocks noGrp="1"/>
          </p:cNvSpPr>
          <p:nvPr>
            <p:ph type="ftr" sz="quarter" idx="11"/>
          </p:nvPr>
        </p:nvSpPr>
        <p:spPr/>
        <p:txBody>
          <a:bodyPr/>
          <a:lstStyle/>
          <a:p>
            <a:r>
              <a:rPr lang="en-IN" smtClean="0"/>
              <a:t>https://refreshscience.com</a:t>
            </a:r>
            <a:endParaRPr lang="en-IN"/>
          </a:p>
        </p:txBody>
      </p:sp>
      <p:sp>
        <p:nvSpPr>
          <p:cNvPr id="4" name="Slide Number Placeholder 3"/>
          <p:cNvSpPr>
            <a:spLocks noGrp="1"/>
          </p:cNvSpPr>
          <p:nvPr>
            <p:ph type="sldNum" sz="quarter" idx="12"/>
          </p:nvPr>
        </p:nvSpPr>
        <p:spPr/>
        <p:txBody>
          <a:bodyPr/>
          <a:lstStyle/>
          <a:p>
            <a:fld id="{30BA207B-A565-4804-B150-BA10640B99ED}" type="slidenum">
              <a:rPr lang="en-US" smtClean="0"/>
              <a:t>‹#›</a:t>
            </a:fld>
            <a:endParaRPr lang="en-US"/>
          </a:p>
        </p:txBody>
      </p:sp>
    </p:spTree>
  </p:cSld>
  <p:clrMapOvr>
    <a:masterClrMapping/>
  </p:clrMapOvr>
  <p:hf sldNum="0"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ED0E49-48D7-495E-90DC-AB0C62B45F05}" type="datetime1">
              <a:rPr lang="en-IN" smtClean="0"/>
              <a:pPr/>
              <a:t>16-01-2022</a:t>
            </a:fld>
            <a:endParaRPr lang="en-IN"/>
          </a:p>
        </p:txBody>
      </p:sp>
      <p:sp>
        <p:nvSpPr>
          <p:cNvPr id="6" name="Footer Placeholder 5"/>
          <p:cNvSpPr>
            <a:spLocks noGrp="1"/>
          </p:cNvSpPr>
          <p:nvPr>
            <p:ph type="ftr" sz="quarter" idx="11"/>
          </p:nvPr>
        </p:nvSpPr>
        <p:spPr/>
        <p:txBody>
          <a:bodyPr/>
          <a:lstStyle/>
          <a:p>
            <a:r>
              <a:rPr lang="en-IN" smtClean="0"/>
              <a:t>https://refreshscience.com</a:t>
            </a:r>
            <a:endParaRPr lang="en-IN"/>
          </a:p>
        </p:txBody>
      </p:sp>
      <p:sp>
        <p:nvSpPr>
          <p:cNvPr id="7" name="Slide Number Placeholder 6"/>
          <p:cNvSpPr>
            <a:spLocks noGrp="1"/>
          </p:cNvSpPr>
          <p:nvPr>
            <p:ph type="sldNum" sz="quarter" idx="12"/>
          </p:nvPr>
        </p:nvSpPr>
        <p:spPr/>
        <p:txBody>
          <a:bodyPr/>
          <a:lstStyle/>
          <a:p>
            <a:fld id="{30BA207B-A565-4804-B150-BA10640B99ED}" type="slidenum">
              <a:rPr lang="en-US" smtClean="0"/>
              <a:t>‹#›</a:t>
            </a:fld>
            <a:endParaRPr lang="en-US"/>
          </a:p>
        </p:txBody>
      </p:sp>
    </p:spTree>
  </p:cSld>
  <p:clrMapOvr>
    <a:masterClrMapping/>
  </p:clrMapOvr>
  <p:hf sldNum="0"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ED0E49-48D7-495E-90DC-AB0C62B45F05}" type="datetime1">
              <a:rPr lang="en-IN" smtClean="0"/>
              <a:pPr/>
              <a:t>16-01-2022</a:t>
            </a:fld>
            <a:endParaRPr lang="en-IN"/>
          </a:p>
        </p:txBody>
      </p:sp>
      <p:sp>
        <p:nvSpPr>
          <p:cNvPr id="6" name="Footer Placeholder 5"/>
          <p:cNvSpPr>
            <a:spLocks noGrp="1"/>
          </p:cNvSpPr>
          <p:nvPr>
            <p:ph type="ftr" sz="quarter" idx="11"/>
          </p:nvPr>
        </p:nvSpPr>
        <p:spPr/>
        <p:txBody>
          <a:bodyPr/>
          <a:lstStyle/>
          <a:p>
            <a:r>
              <a:rPr lang="en-IN" smtClean="0"/>
              <a:t>https://refreshscience.com</a:t>
            </a:r>
            <a:endParaRPr lang="en-IN"/>
          </a:p>
        </p:txBody>
      </p:sp>
      <p:sp>
        <p:nvSpPr>
          <p:cNvPr id="7" name="Slide Number Placeholder 6"/>
          <p:cNvSpPr>
            <a:spLocks noGrp="1"/>
          </p:cNvSpPr>
          <p:nvPr>
            <p:ph type="sldNum" sz="quarter" idx="12"/>
          </p:nvPr>
        </p:nvSpPr>
        <p:spPr/>
        <p:txBody>
          <a:bodyPr/>
          <a:lstStyle/>
          <a:p>
            <a:fld id="{30BA207B-A565-4804-B150-BA10640B99ED}" type="slidenum">
              <a:rPr lang="en-US" smtClean="0"/>
              <a:t>‹#›</a:t>
            </a:fld>
            <a:endParaRPr lang="en-US"/>
          </a:p>
        </p:txBody>
      </p:sp>
    </p:spTree>
  </p:cSld>
  <p:clrMapOvr>
    <a:masterClrMapping/>
  </p:clrMapOvr>
  <p:hf sldNum="0"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ED0E49-48D7-495E-90DC-AB0C62B45F05}" type="datetime1">
              <a:rPr lang="en-IN" smtClean="0"/>
              <a:pPr/>
              <a:t>16-01-2022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https://refreshscience.com</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BA207B-A565-4804-B150-BA10640B99E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78A1B5D-90B4-4FE6-B5A1-D3B7E4E88343}" type="datetime1">
              <a:rPr lang="en-IN" smtClean="0"/>
              <a:pPr/>
              <a:t>16-01-2022</a:t>
            </a:fld>
            <a:endParaRPr lang="en-IN"/>
          </a:p>
        </p:txBody>
      </p:sp>
      <p:sp>
        <p:nvSpPr>
          <p:cNvPr id="6" name="Footer Placeholder 5"/>
          <p:cNvSpPr>
            <a:spLocks noGrp="1"/>
          </p:cNvSpPr>
          <p:nvPr>
            <p:ph type="ftr" sz="quarter" idx="11"/>
          </p:nvPr>
        </p:nvSpPr>
        <p:spPr/>
        <p:txBody>
          <a:bodyPr/>
          <a:lstStyle/>
          <a:p>
            <a:r>
              <a:rPr lang="en-IN" dirty="0" smtClean="0"/>
              <a:t>https://refreshscience.com</a:t>
            </a:r>
            <a:endParaRPr lang="en-IN" dirty="0"/>
          </a:p>
        </p:txBody>
      </p:sp>
      <p:sp>
        <p:nvSpPr>
          <p:cNvPr id="7" name="TextBox 6"/>
          <p:cNvSpPr txBox="1"/>
          <p:nvPr/>
        </p:nvSpPr>
        <p:spPr>
          <a:xfrm>
            <a:off x="2267744" y="476672"/>
            <a:ext cx="4829399" cy="492443"/>
          </a:xfrm>
          <a:prstGeom prst="rect">
            <a:avLst/>
          </a:prstGeom>
          <a:noFill/>
        </p:spPr>
        <p:txBody>
          <a:bodyPr wrap="none" rtlCol="0">
            <a:spAutoFit/>
          </a:bodyPr>
          <a:lstStyle/>
          <a:p>
            <a:r>
              <a:rPr lang="en-IN" sz="2600" b="1" dirty="0" smtClean="0"/>
              <a:t>Introduction to Machine Learning</a:t>
            </a:r>
          </a:p>
        </p:txBody>
      </p:sp>
      <p:pic>
        <p:nvPicPr>
          <p:cNvPr id="1027" name="Picture 3" descr="C:\Users\hp\Downloads\h-heyerlein-ndja2LJ4IcM-unsplash.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 y="1412776"/>
            <a:ext cx="9144000" cy="552676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50129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83768" y="260648"/>
            <a:ext cx="4171848" cy="769441"/>
          </a:xfrm>
          <a:prstGeom prst="rect">
            <a:avLst/>
          </a:prstGeom>
          <a:noFill/>
        </p:spPr>
        <p:txBody>
          <a:bodyPr wrap="none" rtlCol="0">
            <a:spAutoFit/>
          </a:bodyPr>
          <a:lstStyle/>
          <a:p>
            <a:r>
              <a:rPr lang="en-IN" sz="4400" b="1" dirty="0" smtClean="0"/>
              <a:t>Data Preparation</a:t>
            </a:r>
            <a:endParaRPr lang="en-US" sz="4400" b="1" dirty="0"/>
          </a:p>
        </p:txBody>
      </p:sp>
      <p:sp>
        <p:nvSpPr>
          <p:cNvPr id="5" name="Content Placeholder 2"/>
          <p:cNvSpPr txBox="1">
            <a:spLocks/>
          </p:cNvSpPr>
          <p:nvPr/>
        </p:nvSpPr>
        <p:spPr>
          <a:xfrm>
            <a:off x="457200" y="994205"/>
            <a:ext cx="8229600" cy="3203145"/>
          </a:xfrm>
          <a:prstGeom prst="rect">
            <a:avLst/>
          </a:prstGeom>
        </p:spPr>
        <p:txBody>
          <a:bodyPr vert="horz">
            <a:normAutofit/>
          </a:bodyPr>
          <a:lstStyle>
            <a:lvl1pPr marL="493776" indent="-457200" algn="l" rtl="0" eaLnBrk="1" latinLnBrk="0" hangingPunct="1">
              <a:spcBef>
                <a:spcPct val="20000"/>
              </a:spcBef>
              <a:buClr>
                <a:schemeClr val="tx1"/>
              </a:buClr>
              <a:buSzPct val="80000"/>
              <a:buFont typeface="Arial"/>
              <a:buChar char="•"/>
              <a:defRPr kumimoji="0" sz="3000" kern="1200">
                <a:solidFill>
                  <a:schemeClr val="tx1"/>
                </a:solidFill>
                <a:latin typeface="+mn-lt"/>
                <a:ea typeface="+mn-ea"/>
                <a:cs typeface="+mn-cs"/>
              </a:defRPr>
            </a:lvl1pPr>
            <a:lvl2pPr marL="905256" indent="-457200" algn="l" rtl="0" eaLnBrk="1" latinLnBrk="0" hangingPunct="1">
              <a:spcBef>
                <a:spcPct val="20000"/>
              </a:spcBef>
              <a:buClr>
                <a:schemeClr val="tx1"/>
              </a:buClr>
              <a:buSzPct val="90000"/>
              <a:buFont typeface="Arial"/>
              <a:buChar char="•"/>
              <a:defRPr kumimoji="0" sz="2600" kern="1200">
                <a:solidFill>
                  <a:schemeClr val="tx1"/>
                </a:solidFill>
                <a:latin typeface="+mn-lt"/>
                <a:ea typeface="+mn-ea"/>
                <a:cs typeface="+mn-cs"/>
              </a:defRPr>
            </a:lvl2pPr>
            <a:lvl3pPr marL="1092708" indent="-342900" algn="l" rtl="0" eaLnBrk="1" latinLnBrk="0" hangingPunct="1">
              <a:spcBef>
                <a:spcPct val="20000"/>
              </a:spcBef>
              <a:buClr>
                <a:schemeClr val="tx1"/>
              </a:buClr>
              <a:buSzPct val="85000"/>
              <a:buFont typeface="Arial"/>
              <a:buChar char="•"/>
              <a:defRPr kumimoji="0" sz="2400" kern="1200">
                <a:solidFill>
                  <a:schemeClr val="tx1"/>
                </a:solidFill>
                <a:latin typeface="+mn-lt"/>
                <a:ea typeface="+mn-ea"/>
                <a:cs typeface="+mn-cs"/>
              </a:defRPr>
            </a:lvl3pPr>
            <a:lvl4pPr marL="1385316" indent="-342900" algn="l" rtl="0" eaLnBrk="1" latinLnBrk="0" hangingPunct="1">
              <a:spcBef>
                <a:spcPct val="20000"/>
              </a:spcBef>
              <a:buClr>
                <a:schemeClr val="tx1"/>
              </a:buClr>
              <a:buSzPct val="90000"/>
              <a:buFont typeface="Arial"/>
              <a:buChar char="•"/>
              <a:defRPr kumimoji="0" sz="2000" kern="1200">
                <a:solidFill>
                  <a:schemeClr val="tx1"/>
                </a:solidFill>
                <a:latin typeface="+mn-lt"/>
                <a:ea typeface="+mn-ea"/>
                <a:cs typeface="+mn-cs"/>
              </a:defRPr>
            </a:lvl4pPr>
            <a:lvl5pPr marL="1650492" indent="-342900" algn="l" rtl="0" eaLnBrk="1" latinLnBrk="0" hangingPunct="1">
              <a:spcBef>
                <a:spcPct val="20000"/>
              </a:spcBef>
              <a:buClr>
                <a:schemeClr val="tx1"/>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r>
              <a:rPr lang="en-US" sz="2000" dirty="0" smtClean="0">
                <a:solidFill>
                  <a:srgbClr val="0055A0"/>
                </a:solidFill>
              </a:rPr>
              <a:t>Needed for </a:t>
            </a:r>
            <a:r>
              <a:rPr lang="en-US" sz="2000" dirty="0" smtClean="0">
                <a:solidFill>
                  <a:srgbClr val="2D9DFF"/>
                </a:solidFill>
              </a:rPr>
              <a:t>several reasons</a:t>
            </a:r>
          </a:p>
          <a:p>
            <a:pPr lvl="1"/>
            <a:r>
              <a:rPr lang="en-US" sz="1800" dirty="0" smtClean="0">
                <a:solidFill>
                  <a:srgbClr val="0055A0"/>
                </a:solidFill>
              </a:rPr>
              <a:t>Some Models have strict </a:t>
            </a:r>
            <a:r>
              <a:rPr lang="en-US" sz="1800" dirty="0" smtClean="0">
                <a:solidFill>
                  <a:srgbClr val="2D9DFF"/>
                </a:solidFill>
              </a:rPr>
              <a:t>data requirements</a:t>
            </a:r>
          </a:p>
          <a:p>
            <a:pPr lvl="2"/>
            <a:r>
              <a:rPr lang="en-US" sz="1600" dirty="0" smtClean="0">
                <a:solidFill>
                  <a:srgbClr val="2D9DFF"/>
                </a:solidFill>
              </a:rPr>
              <a:t>Scale of the data, data point intervals, </a:t>
            </a:r>
            <a:r>
              <a:rPr lang="en-US" sz="1600" dirty="0" err="1" smtClean="0">
                <a:solidFill>
                  <a:srgbClr val="2D9DFF"/>
                </a:solidFill>
              </a:rPr>
              <a:t>etc</a:t>
            </a:r>
            <a:endParaRPr lang="en-US" sz="1600" dirty="0">
              <a:solidFill>
                <a:srgbClr val="2D9DFF"/>
              </a:solidFill>
            </a:endParaRPr>
          </a:p>
          <a:p>
            <a:pPr lvl="1"/>
            <a:r>
              <a:rPr lang="en-US" sz="1800" dirty="0" smtClean="0">
                <a:solidFill>
                  <a:srgbClr val="0055A0"/>
                </a:solidFill>
              </a:rPr>
              <a:t>Some characteristics of the data may </a:t>
            </a:r>
            <a:r>
              <a:rPr lang="en-US" sz="1800" dirty="0" smtClean="0">
                <a:solidFill>
                  <a:srgbClr val="2D9DFF"/>
                </a:solidFill>
              </a:rPr>
              <a:t>impact dramatically on the model performance</a:t>
            </a:r>
          </a:p>
          <a:p>
            <a:r>
              <a:rPr lang="en-US" sz="2000" dirty="0" smtClean="0">
                <a:solidFill>
                  <a:schemeClr val="tx1">
                    <a:lumMod val="75000"/>
                  </a:schemeClr>
                </a:solidFill>
              </a:rPr>
              <a:t>Time on data preparation </a:t>
            </a:r>
            <a:r>
              <a:rPr lang="en-US" sz="2000" dirty="0" smtClean="0">
                <a:solidFill>
                  <a:schemeClr val="tx1">
                    <a:lumMod val="60000"/>
                    <a:lumOff val="40000"/>
                  </a:schemeClr>
                </a:solidFill>
              </a:rPr>
              <a:t>should not be underestimated</a:t>
            </a:r>
          </a:p>
          <a:p>
            <a:pPr marL="448056" lvl="1" indent="0">
              <a:buNone/>
            </a:pPr>
            <a:endParaRPr lang="en-US" sz="2000" dirty="0" smtClean="0">
              <a:solidFill>
                <a:srgbClr val="2D9DFF"/>
              </a:solidFill>
            </a:endParaRPr>
          </a:p>
          <a:p>
            <a:endParaRPr lang="en-US" sz="2400" dirty="0" smtClean="0">
              <a:solidFill>
                <a:srgbClr val="2D9DFF"/>
              </a:solidFill>
            </a:endParaRPr>
          </a:p>
          <a:p>
            <a:pPr lvl="1"/>
            <a:endParaRPr lang="en-US" dirty="0" smtClean="0">
              <a:solidFill>
                <a:srgbClr val="0055A0"/>
              </a:solidFill>
            </a:endParaRPr>
          </a:p>
          <a:p>
            <a:endParaRPr lang="en-US" dirty="0"/>
          </a:p>
        </p:txBody>
      </p:sp>
      <p:graphicFrame>
        <p:nvGraphicFramePr>
          <p:cNvPr id="6" name="Content Placeholder 8"/>
          <p:cNvGraphicFramePr>
            <a:graphicFrameLocks/>
          </p:cNvGraphicFramePr>
          <p:nvPr>
            <p:extLst>
              <p:ext uri="{D42A27DB-BD31-4B8C-83A1-F6EECF244321}">
                <p14:modId xmlns:p14="http://schemas.microsoft.com/office/powerpoint/2010/main" xmlns="" val="1023366609"/>
              </p:ext>
            </p:extLst>
          </p:nvPr>
        </p:nvGraphicFramePr>
        <p:xfrm>
          <a:off x="0" y="2780928"/>
          <a:ext cx="8964488" cy="3528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7784" y="332656"/>
            <a:ext cx="4014048" cy="646331"/>
          </a:xfrm>
          <a:prstGeom prst="rect">
            <a:avLst/>
          </a:prstGeom>
          <a:noFill/>
        </p:spPr>
        <p:txBody>
          <a:bodyPr wrap="none" rtlCol="0">
            <a:spAutoFit/>
          </a:bodyPr>
          <a:lstStyle/>
          <a:p>
            <a:r>
              <a:rPr lang="en-IN" sz="3600" b="1" dirty="0" smtClean="0"/>
              <a:t>Feature Engineering</a:t>
            </a:r>
            <a:endParaRPr lang="en-US" sz="3600" b="1" dirty="0"/>
          </a:p>
        </p:txBody>
      </p:sp>
      <p:sp>
        <p:nvSpPr>
          <p:cNvPr id="5" name="Content Placeholder 2"/>
          <p:cNvSpPr txBox="1">
            <a:spLocks/>
          </p:cNvSpPr>
          <p:nvPr/>
        </p:nvSpPr>
        <p:spPr>
          <a:xfrm>
            <a:off x="457200" y="994205"/>
            <a:ext cx="8229600" cy="5099091"/>
          </a:xfrm>
          <a:prstGeom prst="rect">
            <a:avLst/>
          </a:prstGeom>
        </p:spPr>
        <p:txBody>
          <a:bodyPr vert="horz">
            <a:normAutofit/>
          </a:bodyPr>
          <a:lstStyle>
            <a:lvl1pPr marL="493776" indent="-457200" algn="l" rtl="0" eaLnBrk="1" latinLnBrk="0" hangingPunct="1">
              <a:spcBef>
                <a:spcPct val="20000"/>
              </a:spcBef>
              <a:buClr>
                <a:schemeClr val="tx1"/>
              </a:buClr>
              <a:buSzPct val="80000"/>
              <a:buFont typeface="Arial"/>
              <a:buChar char="•"/>
              <a:defRPr kumimoji="0" sz="3000" kern="1200">
                <a:solidFill>
                  <a:schemeClr val="tx1"/>
                </a:solidFill>
                <a:latin typeface="+mn-lt"/>
                <a:ea typeface="+mn-ea"/>
                <a:cs typeface="+mn-cs"/>
              </a:defRPr>
            </a:lvl1pPr>
            <a:lvl2pPr marL="905256" indent="-457200" algn="l" rtl="0" eaLnBrk="1" latinLnBrk="0" hangingPunct="1">
              <a:spcBef>
                <a:spcPct val="20000"/>
              </a:spcBef>
              <a:buClr>
                <a:schemeClr val="tx1"/>
              </a:buClr>
              <a:buSzPct val="90000"/>
              <a:buFont typeface="Arial"/>
              <a:buChar char="•"/>
              <a:defRPr kumimoji="0" sz="2600" kern="1200">
                <a:solidFill>
                  <a:schemeClr val="tx1"/>
                </a:solidFill>
                <a:latin typeface="+mn-lt"/>
                <a:ea typeface="+mn-ea"/>
                <a:cs typeface="+mn-cs"/>
              </a:defRPr>
            </a:lvl2pPr>
            <a:lvl3pPr marL="1092708" indent="-342900" algn="l" rtl="0" eaLnBrk="1" latinLnBrk="0" hangingPunct="1">
              <a:spcBef>
                <a:spcPct val="20000"/>
              </a:spcBef>
              <a:buClr>
                <a:schemeClr val="tx1"/>
              </a:buClr>
              <a:buSzPct val="85000"/>
              <a:buFont typeface="Arial"/>
              <a:buChar char="•"/>
              <a:defRPr kumimoji="0" sz="2400" kern="1200">
                <a:solidFill>
                  <a:schemeClr val="tx1"/>
                </a:solidFill>
                <a:latin typeface="+mn-lt"/>
                <a:ea typeface="+mn-ea"/>
                <a:cs typeface="+mn-cs"/>
              </a:defRPr>
            </a:lvl3pPr>
            <a:lvl4pPr marL="1385316" indent="-342900" algn="l" rtl="0" eaLnBrk="1" latinLnBrk="0" hangingPunct="1">
              <a:spcBef>
                <a:spcPct val="20000"/>
              </a:spcBef>
              <a:buClr>
                <a:schemeClr val="tx1"/>
              </a:buClr>
              <a:buSzPct val="90000"/>
              <a:buFont typeface="Arial"/>
              <a:buChar char="•"/>
              <a:defRPr kumimoji="0" sz="2000" kern="1200">
                <a:solidFill>
                  <a:schemeClr val="tx1"/>
                </a:solidFill>
                <a:latin typeface="+mn-lt"/>
                <a:ea typeface="+mn-ea"/>
                <a:cs typeface="+mn-cs"/>
              </a:defRPr>
            </a:lvl4pPr>
            <a:lvl5pPr marL="1650492" indent="-342900" algn="l" rtl="0" eaLnBrk="1" latinLnBrk="0" hangingPunct="1">
              <a:spcBef>
                <a:spcPct val="20000"/>
              </a:spcBef>
              <a:buClr>
                <a:schemeClr val="tx1"/>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r>
              <a:rPr lang="en-US" sz="1800" dirty="0" smtClean="0">
                <a:solidFill>
                  <a:schemeClr val="tx1">
                    <a:lumMod val="60000"/>
                    <a:lumOff val="40000"/>
                  </a:schemeClr>
                </a:solidFill>
              </a:rPr>
              <a:t>Determine the predictors (features) to be used is one of the most critical questions</a:t>
            </a:r>
          </a:p>
          <a:p>
            <a:r>
              <a:rPr lang="en-US" sz="1800" dirty="0" smtClean="0"/>
              <a:t>Some times we need to add predictors</a:t>
            </a:r>
          </a:p>
          <a:p>
            <a:r>
              <a:rPr lang="en-US" sz="1800" dirty="0" smtClean="0">
                <a:solidFill>
                  <a:srgbClr val="0055A0"/>
                </a:solidFill>
              </a:rPr>
              <a:t>Reduce Number:</a:t>
            </a:r>
          </a:p>
          <a:p>
            <a:pPr lvl="1"/>
            <a:r>
              <a:rPr lang="en-US" sz="1400" dirty="0" smtClean="0">
                <a:solidFill>
                  <a:srgbClr val="0055A0"/>
                </a:solidFill>
              </a:rPr>
              <a:t>Fewer predictors </a:t>
            </a:r>
            <a:r>
              <a:rPr lang="en-US" sz="1400" dirty="0" smtClean="0">
                <a:solidFill>
                  <a:srgbClr val="2D9DFF"/>
                </a:solidFill>
              </a:rPr>
              <a:t>more interpretable model and less costly</a:t>
            </a:r>
          </a:p>
          <a:p>
            <a:pPr lvl="1"/>
            <a:r>
              <a:rPr lang="en-US" sz="1400" dirty="0" smtClean="0">
                <a:solidFill>
                  <a:srgbClr val="0055A0"/>
                </a:solidFill>
              </a:rPr>
              <a:t>Most of the models are </a:t>
            </a:r>
            <a:r>
              <a:rPr lang="en-US" sz="1400" dirty="0" smtClean="0">
                <a:solidFill>
                  <a:srgbClr val="2D9DFF"/>
                </a:solidFill>
              </a:rPr>
              <a:t>affected by high dimensionality</a:t>
            </a:r>
            <a:r>
              <a:rPr lang="en-US" sz="1400" dirty="0" smtClean="0">
                <a:solidFill>
                  <a:srgbClr val="0055A0"/>
                </a:solidFill>
              </a:rPr>
              <a:t>, specially </a:t>
            </a:r>
            <a:r>
              <a:rPr lang="en-US" sz="1400" dirty="0" smtClean="0">
                <a:solidFill>
                  <a:srgbClr val="2D9DFF"/>
                </a:solidFill>
              </a:rPr>
              <a:t>for non-informative </a:t>
            </a:r>
            <a:r>
              <a:rPr lang="en-US" sz="1400" dirty="0" smtClean="0">
                <a:solidFill>
                  <a:srgbClr val="0055A0"/>
                </a:solidFill>
              </a:rPr>
              <a:t>predictors</a:t>
            </a:r>
            <a:endParaRPr lang="en-US" dirty="0" smtClean="0">
              <a:solidFill>
                <a:srgbClr val="0055A0"/>
              </a:solidFill>
            </a:endParaRPr>
          </a:p>
          <a:p>
            <a:pPr lvl="1"/>
            <a:r>
              <a:rPr lang="en-US" sz="1400" dirty="0" smtClean="0"/>
              <a:t>Binning</a:t>
            </a:r>
            <a:r>
              <a:rPr lang="en-US" dirty="0"/>
              <a:t> </a:t>
            </a:r>
            <a:r>
              <a:rPr lang="en-US" sz="1400" dirty="0" smtClean="0"/>
              <a:t>predictors</a:t>
            </a:r>
          </a:p>
          <a:p>
            <a:endParaRPr lang="en-US" dirty="0"/>
          </a:p>
        </p:txBody>
      </p:sp>
      <p:pic>
        <p:nvPicPr>
          <p:cNvPr id="2050" name="Picture 2" descr="machine learning steps"/>
          <p:cNvPicPr>
            <a:picLocks noChangeAspect="1" noChangeArrowheads="1"/>
          </p:cNvPicPr>
          <p:nvPr/>
        </p:nvPicPr>
        <p:blipFill>
          <a:blip r:embed="rId2" cstate="print"/>
          <a:srcRect/>
          <a:stretch>
            <a:fillRect/>
          </a:stretch>
        </p:blipFill>
        <p:spPr bwMode="auto">
          <a:xfrm>
            <a:off x="1259632" y="3501008"/>
            <a:ext cx="7272808" cy="3096344"/>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15816" y="0"/>
            <a:ext cx="3422732" cy="707886"/>
          </a:xfrm>
          <a:prstGeom prst="rect">
            <a:avLst/>
          </a:prstGeom>
          <a:noFill/>
        </p:spPr>
        <p:txBody>
          <a:bodyPr wrap="none" rtlCol="0">
            <a:spAutoFit/>
          </a:bodyPr>
          <a:lstStyle/>
          <a:p>
            <a:r>
              <a:rPr lang="en-IN" sz="4000" b="1" dirty="0" smtClean="0"/>
              <a:t>Model Building</a:t>
            </a:r>
            <a:endParaRPr lang="en-US" sz="4000" b="1" dirty="0"/>
          </a:p>
        </p:txBody>
      </p:sp>
      <p:sp>
        <p:nvSpPr>
          <p:cNvPr id="5" name="Content Placeholder 6"/>
          <p:cNvSpPr txBox="1">
            <a:spLocks/>
          </p:cNvSpPr>
          <p:nvPr/>
        </p:nvSpPr>
        <p:spPr>
          <a:xfrm>
            <a:off x="457200" y="994205"/>
            <a:ext cx="8507288" cy="5243107"/>
          </a:xfrm>
          <a:prstGeom prst="rect">
            <a:avLst/>
          </a:prstGeom>
        </p:spPr>
        <p:txBody>
          <a:bodyPr>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Data Splitting</a:t>
            </a:r>
            <a:endParaRPr kumimoji="0" lang="en-US" sz="3200" b="0" i="0" u="none" strike="noStrike" kern="1200" cap="none" spc="0" normalizeH="0" baseline="0" noProof="0" dirty="0" smtClean="0">
              <a:ln>
                <a:noFill/>
              </a:ln>
              <a:solidFill>
                <a:schemeClr val="tx1">
                  <a:lumMod val="60000"/>
                  <a:lumOff val="40000"/>
                </a:schemeClr>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rgbClr val="2D9DFF"/>
                </a:solidFill>
                <a:effectLst/>
                <a:uLnTx/>
                <a:uFillTx/>
                <a:latin typeface="+mn-lt"/>
                <a:ea typeface="+mn-ea"/>
                <a:cs typeface="+mn-cs"/>
              </a:rPr>
              <a:t>Allocate data to different tasks</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model training</a:t>
            </a:r>
          </a:p>
          <a:p>
            <a:pPr marL="1143000" marR="0" lvl="2" indent="-2286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performance evaluation</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rgbClr val="2D9DFF"/>
                </a:solidFill>
                <a:effectLst/>
                <a:uLnTx/>
                <a:uFillTx/>
                <a:latin typeface="+mn-lt"/>
                <a:ea typeface="+mn-ea"/>
                <a:cs typeface="+mn-cs"/>
              </a:rPr>
              <a:t>Define Training, Validation and Test sets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Feature Selection </a:t>
            </a:r>
            <a:r>
              <a:rPr kumimoji="0" lang="en-US" sz="3200" b="0" i="0" u="none" strike="noStrike" kern="1200" cap="none" spc="0" normalizeH="0" baseline="0" noProof="0" dirty="0" smtClean="0">
                <a:ln>
                  <a:noFill/>
                </a:ln>
                <a:solidFill>
                  <a:srgbClr val="2D9DFF"/>
                </a:solidFill>
                <a:effectLst/>
                <a:uLnTx/>
                <a:uFillTx/>
                <a:latin typeface="+mn-lt"/>
                <a:ea typeface="+mn-ea"/>
                <a:cs typeface="+mn-cs"/>
              </a:rPr>
              <a:t>(Review the decision made previously)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Estimating Performance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Visualization of results </a:t>
            </a:r>
            <a:r>
              <a:rPr kumimoji="0" lang="en-US" sz="2800" b="0" i="0" u="none" strike="noStrike" kern="1200" cap="none" spc="0" normalizeH="0" baseline="0" noProof="0" dirty="0" smtClean="0">
                <a:ln>
                  <a:noFill/>
                </a:ln>
                <a:solidFill>
                  <a:srgbClr val="2D9DFF"/>
                </a:solidFill>
                <a:effectLst/>
                <a:uLnTx/>
                <a:uFillTx/>
                <a:latin typeface="+mn-lt"/>
                <a:ea typeface="+mn-ea"/>
                <a:cs typeface="+mn-cs"/>
              </a:rPr>
              <a:t>– discovery interesting areas of the problem space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rgbClr val="2D9DFF"/>
                </a:solidFill>
                <a:effectLst/>
                <a:uLnTx/>
                <a:uFillTx/>
                <a:latin typeface="+mn-lt"/>
                <a:ea typeface="+mn-ea"/>
                <a:cs typeface="+mn-cs"/>
              </a:rPr>
              <a:t>Statistics and performance measures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Evaluation and Model selection</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The </a:t>
            </a:r>
            <a:r>
              <a:rPr kumimoji="0" lang="en-US" sz="2800" b="0" i="0" u="none" strike="noStrike" kern="1200" cap="none" spc="0" normalizeH="0" baseline="0" noProof="0" dirty="0" smtClean="0">
                <a:ln>
                  <a:noFill/>
                </a:ln>
                <a:solidFill>
                  <a:srgbClr val="2D9DFF"/>
                </a:solidFill>
                <a:effectLst/>
                <a:uLnTx/>
                <a:uFillTx/>
                <a:latin typeface="+mn-lt"/>
                <a:ea typeface="+mn-ea"/>
                <a:cs typeface="+mn-cs"/>
              </a:rPr>
              <a:t>‘no free lunch’ </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theorem no a priory assumptions can be made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rgbClr val="2D9DFF"/>
                </a:solidFill>
                <a:effectLst/>
                <a:uLnTx/>
                <a:uFillTx/>
                <a:latin typeface="+mn-lt"/>
                <a:ea typeface="+mn-ea"/>
                <a:cs typeface="+mn-cs"/>
              </a:rPr>
              <a:t>Avoid use of favorite models if NEEDED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749808" marR="0" lvl="2"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What is Machine Learning</a:t>
            </a:r>
            <a:endParaRPr lang="en-IN" b="1" dirty="0"/>
          </a:p>
        </p:txBody>
      </p:sp>
      <p:sp>
        <p:nvSpPr>
          <p:cNvPr id="3" name="Content Placeholder 2"/>
          <p:cNvSpPr>
            <a:spLocks noGrp="1"/>
          </p:cNvSpPr>
          <p:nvPr>
            <p:ph idx="1"/>
          </p:nvPr>
        </p:nvSpPr>
        <p:spPr>
          <a:xfrm>
            <a:off x="457200" y="1600200"/>
            <a:ext cx="8507288" cy="5257799"/>
          </a:xfrm>
        </p:spPr>
        <p:txBody>
          <a:bodyPr>
            <a:normAutofit/>
          </a:bodyPr>
          <a:lstStyle/>
          <a:p>
            <a:r>
              <a:rPr lang="en-GB" dirty="0"/>
              <a:t>Machine learning is an application of artificial intelligence that involves algorithms and data that automatically analyse and make decision by itself without human intervention. </a:t>
            </a:r>
            <a:endParaRPr lang="en-GB" dirty="0" smtClean="0"/>
          </a:p>
          <a:p>
            <a:r>
              <a:rPr lang="en-GB" dirty="0" smtClean="0"/>
              <a:t>It </a:t>
            </a:r>
            <a:r>
              <a:rPr lang="en-GB" dirty="0"/>
              <a:t>describes how computer perform tasks on their own by previous experiences. </a:t>
            </a:r>
            <a:endParaRPr lang="en-GB" dirty="0" smtClean="0"/>
          </a:p>
          <a:p>
            <a:r>
              <a:rPr lang="en-GB" dirty="0" smtClean="0"/>
              <a:t>Therefore </a:t>
            </a:r>
            <a:r>
              <a:rPr lang="en-GB" dirty="0"/>
              <a:t>we can say in machine language artificial intelligence is generated on the basis of experience. </a:t>
            </a:r>
            <a:endParaRPr lang="en-IN" dirty="0"/>
          </a:p>
        </p:txBody>
      </p:sp>
    </p:spTree>
    <p:extLst>
      <p:ext uri="{BB962C8B-B14F-4D97-AF65-F5344CB8AC3E}">
        <p14:creationId xmlns:p14="http://schemas.microsoft.com/office/powerpoint/2010/main" xmlns="" val="1274891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Normal Computer </a:t>
            </a:r>
            <a:r>
              <a:rPr lang="en-IN" b="1" dirty="0" err="1" smtClean="0"/>
              <a:t>vs</a:t>
            </a:r>
            <a:r>
              <a:rPr lang="en-IN" b="1" dirty="0" smtClean="0"/>
              <a:t> ML</a:t>
            </a:r>
            <a:endParaRPr lang="en-IN" b="1" dirty="0"/>
          </a:p>
        </p:txBody>
      </p:sp>
      <p:sp>
        <p:nvSpPr>
          <p:cNvPr id="3" name="Content Placeholder 2"/>
          <p:cNvSpPr>
            <a:spLocks noGrp="1"/>
          </p:cNvSpPr>
          <p:nvPr>
            <p:ph idx="1"/>
          </p:nvPr>
        </p:nvSpPr>
        <p:spPr/>
        <p:txBody>
          <a:bodyPr/>
          <a:lstStyle/>
          <a:p>
            <a:r>
              <a:rPr lang="en-GB" dirty="0"/>
              <a:t>The difference between normal computer software and machine learning is that a human developer hasn’t given codes that instructs the system how to react to situation, instead it is being trained by a large number of data.</a:t>
            </a:r>
            <a:endParaRPr lang="en-IN" dirty="0"/>
          </a:p>
        </p:txBody>
      </p:sp>
    </p:spTree>
    <p:extLst>
      <p:ext uri="{BB962C8B-B14F-4D97-AF65-F5344CB8AC3E}">
        <p14:creationId xmlns:p14="http://schemas.microsoft.com/office/powerpoint/2010/main" xmlns="" val="2786543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hp\Downloads\david-leveque-GpNOhig3LSU-unsplash (1).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88024" y="0"/>
            <a:ext cx="4280024"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p:cNvSpPr txBox="1"/>
          <p:nvPr/>
        </p:nvSpPr>
        <p:spPr>
          <a:xfrm>
            <a:off x="166428" y="980728"/>
            <a:ext cx="4541628" cy="1107996"/>
          </a:xfrm>
          <a:prstGeom prst="rect">
            <a:avLst/>
          </a:prstGeom>
          <a:noFill/>
        </p:spPr>
        <p:txBody>
          <a:bodyPr wrap="square" rtlCol="0">
            <a:spAutoFit/>
          </a:bodyPr>
          <a:lstStyle/>
          <a:p>
            <a:r>
              <a:rPr lang="en-GB" sz="2400" b="1" dirty="0"/>
              <a:t>Some of the machine learning algorithms are:</a:t>
            </a:r>
          </a:p>
          <a:p>
            <a:endParaRPr lang="en-IN" dirty="0"/>
          </a:p>
        </p:txBody>
      </p:sp>
      <p:sp>
        <p:nvSpPr>
          <p:cNvPr id="7" name="TextBox 6"/>
          <p:cNvSpPr txBox="1"/>
          <p:nvPr/>
        </p:nvSpPr>
        <p:spPr>
          <a:xfrm>
            <a:off x="331576" y="2398248"/>
            <a:ext cx="4168416" cy="2246769"/>
          </a:xfrm>
          <a:prstGeom prst="rect">
            <a:avLst/>
          </a:prstGeom>
          <a:noFill/>
        </p:spPr>
        <p:txBody>
          <a:bodyPr wrap="square" rtlCol="0">
            <a:spAutoFit/>
          </a:bodyPr>
          <a:lstStyle/>
          <a:p>
            <a:pPr marL="285750" indent="-285750">
              <a:buFont typeface="Arial" pitchFamily="34" charset="0"/>
              <a:buChar char="•"/>
            </a:pPr>
            <a:r>
              <a:rPr lang="en-IN" sz="2000" dirty="0"/>
              <a:t>Neural Networks</a:t>
            </a:r>
          </a:p>
          <a:p>
            <a:pPr marL="285750" indent="-285750">
              <a:buFont typeface="Arial" pitchFamily="34" charset="0"/>
              <a:buChar char="•"/>
            </a:pPr>
            <a:r>
              <a:rPr lang="en-IN" sz="2000" dirty="0"/>
              <a:t>Random Forests</a:t>
            </a:r>
          </a:p>
          <a:p>
            <a:pPr marL="285750" indent="-285750">
              <a:buFont typeface="Arial" pitchFamily="34" charset="0"/>
              <a:buChar char="•"/>
            </a:pPr>
            <a:r>
              <a:rPr lang="en-IN" sz="2000" dirty="0"/>
              <a:t>Decision trees</a:t>
            </a:r>
          </a:p>
          <a:p>
            <a:pPr marL="285750" indent="-285750">
              <a:buFont typeface="Arial" pitchFamily="34" charset="0"/>
              <a:buChar char="•"/>
            </a:pPr>
            <a:r>
              <a:rPr lang="en-IN" sz="2000" dirty="0"/>
              <a:t>Genetic algorithm</a:t>
            </a:r>
          </a:p>
          <a:p>
            <a:pPr marL="285750" indent="-285750">
              <a:buFont typeface="Arial" pitchFamily="34" charset="0"/>
              <a:buChar char="•"/>
            </a:pPr>
            <a:r>
              <a:rPr lang="en-IN" sz="2000" dirty="0"/>
              <a:t>Radial basis function</a:t>
            </a:r>
          </a:p>
          <a:p>
            <a:pPr marL="285750" indent="-285750">
              <a:buFont typeface="Arial" pitchFamily="34" charset="0"/>
              <a:buChar char="•"/>
            </a:pPr>
            <a:r>
              <a:rPr lang="en-IN" sz="2000" dirty="0"/>
              <a:t>Sigmoid</a:t>
            </a:r>
          </a:p>
          <a:p>
            <a:endParaRPr lang="en-IN" sz="2000" dirty="0"/>
          </a:p>
        </p:txBody>
      </p:sp>
    </p:spTree>
    <p:extLst>
      <p:ext uri="{BB962C8B-B14F-4D97-AF65-F5344CB8AC3E}">
        <p14:creationId xmlns:p14="http://schemas.microsoft.com/office/powerpoint/2010/main" xmlns="" val="3819820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Types of Machine </a:t>
            </a:r>
            <a:r>
              <a:rPr lang="en-IN" b="1" dirty="0" smtClean="0"/>
              <a:t>Learning</a:t>
            </a:r>
            <a:endParaRPr lang="en-IN" dirty="0"/>
          </a:p>
        </p:txBody>
      </p:sp>
      <p:sp>
        <p:nvSpPr>
          <p:cNvPr id="3" name="Content Placeholder 2"/>
          <p:cNvSpPr>
            <a:spLocks noGrp="1"/>
          </p:cNvSpPr>
          <p:nvPr>
            <p:ph idx="1"/>
          </p:nvPr>
        </p:nvSpPr>
        <p:spPr/>
        <p:txBody>
          <a:bodyPr/>
          <a:lstStyle/>
          <a:p>
            <a:pPr marL="0" indent="0">
              <a:buNone/>
            </a:pPr>
            <a:r>
              <a:rPr lang="en-GB" dirty="0"/>
              <a:t>There are three types of machine </a:t>
            </a:r>
            <a:r>
              <a:rPr lang="en-GB" dirty="0" smtClean="0"/>
              <a:t>learning</a:t>
            </a:r>
            <a:endParaRPr lang="en-GB" dirty="0"/>
          </a:p>
          <a:p>
            <a:pPr lvl="1"/>
            <a:r>
              <a:rPr lang="en-GB" dirty="0"/>
              <a:t>Supervised learning</a:t>
            </a:r>
          </a:p>
          <a:p>
            <a:pPr lvl="1"/>
            <a:r>
              <a:rPr lang="en-GB" dirty="0"/>
              <a:t>Unsupervised learning</a:t>
            </a:r>
          </a:p>
          <a:p>
            <a:pPr lvl="1"/>
            <a:r>
              <a:rPr lang="en-GB" dirty="0"/>
              <a:t>Reinforcement learning</a:t>
            </a:r>
          </a:p>
          <a:p>
            <a:pPr marL="0" indent="0">
              <a:buNone/>
            </a:pPr>
            <a:endParaRPr lang="en-IN" dirty="0"/>
          </a:p>
        </p:txBody>
      </p:sp>
    </p:spTree>
    <p:extLst>
      <p:ext uri="{BB962C8B-B14F-4D97-AF65-F5344CB8AC3E}">
        <p14:creationId xmlns:p14="http://schemas.microsoft.com/office/powerpoint/2010/main" xmlns="" val="4104694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Machine Learning Uses</a:t>
            </a:r>
            <a:r>
              <a:rPr lang="en-IN" b="1" dirty="0" smtClean="0"/>
              <a:t>:</a:t>
            </a:r>
            <a:endParaRPr lang="en-IN" dirty="0"/>
          </a:p>
        </p:txBody>
      </p:sp>
      <p:sp>
        <p:nvSpPr>
          <p:cNvPr id="3" name="Content Placeholder 2"/>
          <p:cNvSpPr>
            <a:spLocks noGrp="1"/>
          </p:cNvSpPr>
          <p:nvPr>
            <p:ph idx="1"/>
          </p:nvPr>
        </p:nvSpPr>
        <p:spPr/>
        <p:txBody>
          <a:bodyPr/>
          <a:lstStyle/>
          <a:p>
            <a:r>
              <a:rPr lang="en-GB" dirty="0"/>
              <a:t>Traffic prediction</a:t>
            </a:r>
          </a:p>
          <a:p>
            <a:r>
              <a:rPr lang="en-GB" dirty="0"/>
              <a:t>Virtual Personal Assistant</a:t>
            </a:r>
          </a:p>
          <a:p>
            <a:r>
              <a:rPr lang="en-GB" dirty="0"/>
              <a:t>Speech recognition</a:t>
            </a:r>
          </a:p>
          <a:p>
            <a:r>
              <a:rPr lang="en-GB" dirty="0"/>
              <a:t>Email spam and malware filtering</a:t>
            </a:r>
          </a:p>
          <a:p>
            <a:r>
              <a:rPr lang="en-GB" dirty="0"/>
              <a:t>Bioinformatics</a:t>
            </a:r>
          </a:p>
          <a:p>
            <a:r>
              <a:rPr lang="en-GB" dirty="0"/>
              <a:t>Natural language </a:t>
            </a:r>
            <a:r>
              <a:rPr lang="en-GB" dirty="0" smtClean="0"/>
              <a:t>processing</a:t>
            </a:r>
            <a:endParaRPr lang="en-GB" dirty="0"/>
          </a:p>
        </p:txBody>
      </p:sp>
    </p:spTree>
    <p:extLst>
      <p:ext uri="{BB962C8B-B14F-4D97-AF65-F5344CB8AC3E}">
        <p14:creationId xmlns:p14="http://schemas.microsoft.com/office/powerpoint/2010/main" xmlns="" val="3867481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t>Real Time Examples for </a:t>
            </a:r>
            <a:r>
              <a:rPr lang="en-GB" b="1" dirty="0" smtClean="0"/>
              <a:t>ML</a:t>
            </a:r>
            <a:endParaRPr lang="en-IN" dirty="0"/>
          </a:p>
        </p:txBody>
      </p:sp>
      <p:sp>
        <p:nvSpPr>
          <p:cNvPr id="3" name="Content Placeholder 2"/>
          <p:cNvSpPr>
            <a:spLocks noGrp="1"/>
          </p:cNvSpPr>
          <p:nvPr>
            <p:ph idx="1"/>
          </p:nvPr>
        </p:nvSpPr>
        <p:spPr/>
        <p:txBody>
          <a:bodyPr/>
          <a:lstStyle/>
          <a:p>
            <a:r>
              <a:rPr lang="en-IN" b="1" cap="all" dirty="0"/>
              <a:t>TRAFFIC </a:t>
            </a:r>
            <a:r>
              <a:rPr lang="en-IN" b="1" cap="all" dirty="0" smtClean="0"/>
              <a:t>PREDICTION</a:t>
            </a:r>
            <a:endParaRPr lang="en-IN" b="1" cap="all" dirty="0"/>
          </a:p>
          <a:p>
            <a:r>
              <a:rPr lang="en-IN" b="1" cap="all" dirty="0"/>
              <a:t>VIRTUAL PERSONAL </a:t>
            </a:r>
            <a:r>
              <a:rPr lang="en-IN" b="1" cap="all" dirty="0" smtClean="0"/>
              <a:t>ASSISTANT</a:t>
            </a:r>
          </a:p>
          <a:p>
            <a:r>
              <a:rPr lang="en-IN" b="1" cap="all" dirty="0"/>
              <a:t>ONLINE </a:t>
            </a:r>
            <a:r>
              <a:rPr lang="en-IN" b="1" cap="all" dirty="0" smtClean="0"/>
              <a:t>TRANSPORTATION</a:t>
            </a:r>
            <a:endParaRPr lang="en-IN" b="1" cap="all" dirty="0"/>
          </a:p>
          <a:p>
            <a:r>
              <a:rPr lang="en-IN" b="1" cap="all" dirty="0"/>
              <a:t>SOCIAL MEDIA </a:t>
            </a:r>
            <a:r>
              <a:rPr lang="en-IN" b="1" cap="all" dirty="0" smtClean="0"/>
              <a:t>SERVICES</a:t>
            </a:r>
            <a:endParaRPr lang="en-IN" b="1" cap="all" dirty="0"/>
          </a:p>
          <a:p>
            <a:r>
              <a:rPr lang="en-IN" b="1" cap="all" dirty="0"/>
              <a:t>EMAIL SPAM </a:t>
            </a:r>
            <a:r>
              <a:rPr lang="en-IN" b="1" cap="all" dirty="0" smtClean="0"/>
              <a:t>FILTERING</a:t>
            </a:r>
            <a:endParaRPr lang="en-IN" b="1" cap="all" dirty="0"/>
          </a:p>
          <a:p>
            <a:r>
              <a:rPr lang="en-IN" b="1" cap="all" dirty="0"/>
              <a:t>PRODUCT </a:t>
            </a:r>
            <a:r>
              <a:rPr lang="en-IN" b="1" cap="all" dirty="0" smtClean="0"/>
              <a:t>RECOMMENDATION</a:t>
            </a:r>
            <a:endParaRPr lang="en-IN" b="1" cap="all" dirty="0"/>
          </a:p>
          <a:p>
            <a:r>
              <a:rPr lang="en-IN" b="1" cap="all" dirty="0"/>
              <a:t>ONLINE FRAUD </a:t>
            </a:r>
            <a:r>
              <a:rPr lang="en-IN" b="1" cap="all" dirty="0" smtClean="0"/>
              <a:t>DETECTION</a:t>
            </a:r>
            <a:endParaRPr lang="en-IN" dirty="0"/>
          </a:p>
        </p:txBody>
      </p:sp>
    </p:spTree>
    <p:extLst>
      <p:ext uri="{BB962C8B-B14F-4D97-AF65-F5344CB8AC3E}">
        <p14:creationId xmlns:p14="http://schemas.microsoft.com/office/powerpoint/2010/main" xmlns="" val="3068704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0"/>
            <a:ext cx="8568952" cy="7376185"/>
          </a:xfrm>
          <a:prstGeom prst="rect">
            <a:avLst/>
          </a:prstGeom>
          <a:noFill/>
        </p:spPr>
        <p:txBody>
          <a:bodyPr wrap="square" rtlCol="0">
            <a:spAutoFit/>
          </a:bodyPr>
          <a:lstStyle/>
          <a:p>
            <a:r>
              <a:rPr lang="en-US" sz="2000" b="1" dirty="0" smtClean="0"/>
              <a:t>Supervised learning</a:t>
            </a:r>
          </a:p>
          <a:p>
            <a:r>
              <a:rPr lang="en-US" sz="2000" dirty="0" smtClean="0"/>
              <a:t>Supervised learning is a technique where the program is given </a:t>
            </a:r>
            <a:r>
              <a:rPr lang="en-US" sz="2000" dirty="0" smtClean="0"/>
              <a:t>labeled </a:t>
            </a:r>
            <a:r>
              <a:rPr lang="en-US" sz="2000" dirty="0" smtClean="0"/>
              <a:t>input data and the expected output data. </a:t>
            </a:r>
            <a:r>
              <a:rPr lang="en-US" sz="2000" dirty="0" smtClean="0"/>
              <a:t>Here machine learns under the guidance. It </a:t>
            </a:r>
            <a:r>
              <a:rPr lang="en-US" sz="2000" dirty="0" smtClean="0"/>
              <a:t>gets the data from training data containing sets of examples. They generate two kinds of results </a:t>
            </a:r>
            <a:r>
              <a:rPr lang="en-US" sz="2000" dirty="0" smtClean="0"/>
              <a:t>:</a:t>
            </a:r>
            <a:endParaRPr lang="en-US" sz="2000" dirty="0" smtClean="0"/>
          </a:p>
          <a:p>
            <a:r>
              <a:rPr lang="en-US" sz="2000" b="1" dirty="0" smtClean="0"/>
              <a:t>Classification:</a:t>
            </a:r>
            <a:r>
              <a:rPr lang="en-US" sz="2000" dirty="0" smtClean="0"/>
              <a:t> They notify the class of the data it is presented </a:t>
            </a:r>
            <a:r>
              <a:rPr lang="en-US" sz="2000" dirty="0" smtClean="0"/>
              <a:t>with (grouping the output into a class). Ex- to predict the gender</a:t>
            </a:r>
            <a:endParaRPr lang="en-US" sz="2000" dirty="0" smtClean="0"/>
          </a:p>
          <a:p>
            <a:r>
              <a:rPr lang="en-US" sz="2000" b="1" dirty="0" smtClean="0"/>
              <a:t>Regression:</a:t>
            </a:r>
            <a:r>
              <a:rPr lang="en-US" sz="2000" dirty="0" smtClean="0"/>
              <a:t> they expect the product to produce a numerical value</a:t>
            </a:r>
            <a:r>
              <a:rPr lang="en-US" sz="2000" dirty="0" smtClean="0"/>
              <a:t>. It means to predict the output value using training data. Ex- to predict house price</a:t>
            </a:r>
          </a:p>
          <a:p>
            <a:endParaRPr lang="en-US" sz="2000" dirty="0" smtClean="0"/>
          </a:p>
          <a:p>
            <a:r>
              <a:rPr lang="en-US" sz="2000" b="1" dirty="0" smtClean="0"/>
              <a:t>UNSUPERVISED LEARNING</a:t>
            </a:r>
          </a:p>
          <a:p>
            <a:r>
              <a:rPr lang="en-US" sz="2000" dirty="0" smtClean="0"/>
              <a:t>To act without any supervision. This </a:t>
            </a:r>
            <a:r>
              <a:rPr lang="en-US" sz="2000" dirty="0" smtClean="0"/>
              <a:t>type of algorithm </a:t>
            </a:r>
            <a:r>
              <a:rPr lang="en-US" sz="2000" dirty="0" smtClean="0"/>
              <a:t>consist</a:t>
            </a:r>
            <a:r>
              <a:rPr lang="en-US" sz="2000" dirty="0" smtClean="0"/>
              <a:t>s of input data without </a:t>
            </a:r>
            <a:r>
              <a:rPr lang="en-US" sz="2000" dirty="0" smtClean="0"/>
              <a:t>labeled </a:t>
            </a:r>
            <a:r>
              <a:rPr lang="en-US" sz="2000" dirty="0" smtClean="0"/>
              <a:t>response. There will not be any pre existing labels and human intervention is also less. It is mostly used in exploratory analysis as it can automatically identify the structure in data</a:t>
            </a:r>
            <a:r>
              <a:rPr lang="en-US" sz="2000" dirty="0" smtClean="0"/>
              <a:t>.</a:t>
            </a:r>
          </a:p>
          <a:p>
            <a:endParaRPr lang="en-US" sz="2000" dirty="0" smtClean="0"/>
          </a:p>
          <a:p>
            <a:r>
              <a:rPr lang="en-US" sz="2000" b="1" dirty="0" smtClean="0"/>
              <a:t>REINFORCEMENT LEARNING</a:t>
            </a:r>
          </a:p>
          <a:p>
            <a:r>
              <a:rPr lang="en-US" sz="2000" dirty="0" smtClean="0"/>
              <a:t>This model is used in making a sequence of decisions. It is an learning by interacting with the environment. It is based on the observation that intelligent agents tend to repeat the action that are rewarded for and refrain from action that are punished for. It can be said that it is an trail and error method in finding the best outcome based on experience.</a:t>
            </a:r>
          </a:p>
          <a:p>
            <a:endParaRPr lang="en-US" sz="2000"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6"/>
          <p:cNvGraphicFramePr>
            <a:graphicFrameLocks/>
          </p:cNvGraphicFramePr>
          <p:nvPr>
            <p:extLst>
              <p:ext uri="{D42A27DB-BD31-4B8C-83A1-F6EECF244321}">
                <p14:modId xmlns:p14="http://schemas.microsoft.com/office/powerpoint/2010/main" xmlns="" val="2264704323"/>
              </p:ext>
            </p:extLst>
          </p:nvPr>
        </p:nvGraphicFramePr>
        <p:xfrm>
          <a:off x="971600" y="980728"/>
          <a:ext cx="6840760" cy="4824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1331640" y="260648"/>
            <a:ext cx="6654514" cy="707886"/>
          </a:xfrm>
          <a:prstGeom prst="rect">
            <a:avLst/>
          </a:prstGeom>
          <a:noFill/>
        </p:spPr>
        <p:txBody>
          <a:bodyPr wrap="none" rtlCol="0">
            <a:spAutoFit/>
          </a:bodyPr>
          <a:lstStyle/>
          <a:p>
            <a:r>
              <a:rPr lang="en-IN" sz="4000" b="1" dirty="0" smtClean="0"/>
              <a:t>Machine Learning as a process</a:t>
            </a:r>
            <a:endParaRPr lang="en-US" sz="4000" b="1" dirty="0"/>
          </a:p>
        </p:txBody>
      </p:sp>
      <p:sp>
        <p:nvSpPr>
          <p:cNvPr id="8" name="TextBox 7"/>
          <p:cNvSpPr txBox="1"/>
          <p:nvPr/>
        </p:nvSpPr>
        <p:spPr>
          <a:xfrm>
            <a:off x="6588224" y="4869160"/>
            <a:ext cx="2555776" cy="2031325"/>
          </a:xfrm>
          <a:prstGeom prst="rect">
            <a:avLst/>
          </a:prstGeom>
          <a:noFill/>
        </p:spPr>
        <p:txBody>
          <a:bodyPr wrap="square" rtlCol="0">
            <a:spAutoFit/>
          </a:bodyPr>
          <a:lstStyle/>
          <a:p>
            <a:r>
              <a:rPr lang="en-US" dirty="0" smtClean="0"/>
              <a:t>-   </a:t>
            </a:r>
            <a:r>
              <a:rPr lang="en-US" dirty="0" smtClean="0">
                <a:solidFill>
                  <a:srgbClr val="0055A0"/>
                </a:solidFill>
              </a:rPr>
              <a:t>Data Splitting</a:t>
            </a:r>
          </a:p>
          <a:p>
            <a:pPr marL="171450" indent="-171450">
              <a:buFontTx/>
              <a:buChar char="-"/>
            </a:pPr>
            <a:r>
              <a:rPr lang="en-US" dirty="0" smtClean="0">
                <a:solidFill>
                  <a:srgbClr val="0055A0"/>
                </a:solidFill>
              </a:rPr>
              <a:t>Features Engineering</a:t>
            </a:r>
          </a:p>
          <a:p>
            <a:pPr marL="171450" indent="-171450">
              <a:buFontTx/>
              <a:buChar char="-"/>
            </a:pPr>
            <a:r>
              <a:rPr lang="en-US" dirty="0" smtClean="0">
                <a:solidFill>
                  <a:srgbClr val="0055A0"/>
                </a:solidFill>
              </a:rPr>
              <a:t>Estimating Performance</a:t>
            </a:r>
          </a:p>
          <a:p>
            <a:pPr marL="171450" indent="-171450">
              <a:buFontTx/>
              <a:buChar char="-"/>
            </a:pPr>
            <a:r>
              <a:rPr lang="en-US" dirty="0" smtClean="0">
                <a:solidFill>
                  <a:srgbClr val="0055A0"/>
                </a:solidFill>
              </a:rPr>
              <a:t>Evaluation and Model Selection </a:t>
            </a:r>
          </a:p>
          <a:p>
            <a:endParaRPr lang="en-US" dirty="0"/>
          </a:p>
        </p:txBody>
      </p:sp>
      <p:sp>
        <p:nvSpPr>
          <p:cNvPr id="9" name="TextBox 8"/>
          <p:cNvSpPr txBox="1"/>
          <p:nvPr/>
        </p:nvSpPr>
        <p:spPr>
          <a:xfrm>
            <a:off x="0" y="4365104"/>
            <a:ext cx="2483768" cy="2308324"/>
          </a:xfrm>
          <a:prstGeom prst="rect">
            <a:avLst/>
          </a:prstGeom>
          <a:noFill/>
        </p:spPr>
        <p:txBody>
          <a:bodyPr wrap="square" rtlCol="0">
            <a:spAutoFit/>
          </a:bodyPr>
          <a:lstStyle/>
          <a:p>
            <a:pPr marL="171450" indent="-171450">
              <a:buFontTx/>
              <a:buChar char="-"/>
            </a:pPr>
            <a:r>
              <a:rPr lang="en-US" dirty="0" smtClean="0">
                <a:solidFill>
                  <a:srgbClr val="0055A0"/>
                </a:solidFill>
              </a:rPr>
              <a:t>Study models accuracy</a:t>
            </a:r>
          </a:p>
          <a:p>
            <a:r>
              <a:rPr lang="en-US" dirty="0" smtClean="0">
                <a:solidFill>
                  <a:srgbClr val="0055A0"/>
                </a:solidFill>
              </a:rPr>
              <a:t>    - Work better than the naïve  </a:t>
            </a:r>
            <a:r>
              <a:rPr lang="en-US" dirty="0" smtClean="0">
                <a:solidFill>
                  <a:srgbClr val="0055A0"/>
                </a:solidFill>
              </a:rPr>
              <a:t>approach </a:t>
            </a:r>
            <a:r>
              <a:rPr lang="en-US" dirty="0" smtClean="0">
                <a:solidFill>
                  <a:srgbClr val="0055A0"/>
                </a:solidFill>
              </a:rPr>
              <a:t>or previous system</a:t>
            </a:r>
          </a:p>
          <a:p>
            <a:pPr marL="171450" indent="-171450">
              <a:buFontTx/>
              <a:buChar char="-"/>
            </a:pPr>
            <a:r>
              <a:rPr lang="en-US" dirty="0" smtClean="0">
                <a:solidFill>
                  <a:srgbClr val="0055A0"/>
                </a:solidFill>
              </a:rPr>
              <a:t>Do the results make sense in the context of the problem</a:t>
            </a:r>
          </a:p>
          <a:p>
            <a:endParaRPr lang="en-US" dirty="0"/>
          </a:p>
        </p:txBody>
      </p:sp>
      <p:sp>
        <p:nvSpPr>
          <p:cNvPr id="10" name="TextBox 9"/>
          <p:cNvSpPr txBox="1"/>
          <p:nvPr/>
        </p:nvSpPr>
        <p:spPr>
          <a:xfrm>
            <a:off x="7380313" y="1916832"/>
            <a:ext cx="1763688" cy="2308324"/>
          </a:xfrm>
          <a:prstGeom prst="rect">
            <a:avLst/>
          </a:prstGeom>
          <a:noFill/>
        </p:spPr>
        <p:txBody>
          <a:bodyPr wrap="square" rtlCol="0">
            <a:spAutoFit/>
          </a:bodyPr>
          <a:lstStyle/>
          <a:p>
            <a:r>
              <a:rPr lang="en-US" dirty="0" smtClean="0"/>
              <a:t>- Define </a:t>
            </a:r>
            <a:r>
              <a:rPr lang="en-US" dirty="0" smtClean="0"/>
              <a:t>measurable and quantifiable goals</a:t>
            </a:r>
          </a:p>
          <a:p>
            <a:r>
              <a:rPr lang="en-US" dirty="0" smtClean="0"/>
              <a:t>- Use this stage to learn about the problem</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203</TotalTime>
  <Words>496</Words>
  <Application>Microsoft Office PowerPoint</Application>
  <PresentationFormat>On-screen Show (4:3)</PresentationFormat>
  <Paragraphs>105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What is Machine Learning</vt:lpstr>
      <vt:lpstr>Normal Computer vs ML</vt:lpstr>
      <vt:lpstr>Slide 4</vt:lpstr>
      <vt:lpstr>Types of Machine Learning</vt:lpstr>
      <vt:lpstr>Machine Learning Uses:</vt:lpstr>
      <vt:lpstr>Real Time Examples for ML</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hp</cp:lastModifiedBy>
  <cp:revision>29</cp:revision>
  <dcterms:created xsi:type="dcterms:W3CDTF">2020-07-17T14:24:38Z</dcterms:created>
  <dcterms:modified xsi:type="dcterms:W3CDTF">2022-01-16T07:51:53Z</dcterms:modified>
</cp:coreProperties>
</file>