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64"/>
  </p:normalViewPr>
  <p:slideViewPr>
    <p:cSldViewPr snapToGrid="0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EFC0A-C46B-4221-8300-A740CF6C0AE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1AD8D2-2C82-47A6-BD9E-F1F525711C56}">
      <dgm:prSet/>
      <dgm:spPr/>
      <dgm:t>
        <a:bodyPr/>
        <a:lstStyle/>
        <a:p>
          <a:r>
            <a:rPr lang="en-US"/>
            <a:t>WHAT WENT WELL</a:t>
          </a:r>
        </a:p>
      </dgm:t>
    </dgm:pt>
    <dgm:pt modelId="{C2B3B8DA-3CC1-4D46-92F4-81EBE768201A}" type="parTrans" cxnId="{F5B84111-3906-488C-96BA-9A7D57BB83B8}">
      <dgm:prSet/>
      <dgm:spPr/>
      <dgm:t>
        <a:bodyPr/>
        <a:lstStyle/>
        <a:p>
          <a:endParaRPr lang="en-US"/>
        </a:p>
      </dgm:t>
    </dgm:pt>
    <dgm:pt modelId="{6789B3CD-013E-4CBF-BFB7-088D39A82284}" type="sibTrans" cxnId="{F5B84111-3906-488C-96BA-9A7D57BB83B8}">
      <dgm:prSet/>
      <dgm:spPr/>
      <dgm:t>
        <a:bodyPr/>
        <a:lstStyle/>
        <a:p>
          <a:endParaRPr lang="en-US"/>
        </a:p>
      </dgm:t>
    </dgm:pt>
    <dgm:pt modelId="{41B573DF-A0AE-44C7-9FC2-5050C3C719AB}">
      <dgm:prSet/>
      <dgm:spPr/>
      <dgm:t>
        <a:bodyPr/>
        <a:lstStyle/>
        <a:p>
          <a:r>
            <a:rPr lang="en-US"/>
            <a:t>Communication: Lots of communication from beginning to end through team meetings and chats. Once a sprint is done, we just dive into the next.</a:t>
          </a:r>
        </a:p>
      </dgm:t>
    </dgm:pt>
    <dgm:pt modelId="{F63AC1E3-C090-417F-94CD-2572DBC3C105}" type="parTrans" cxnId="{44147C4A-89A7-4DD7-995F-EFE90E4C333B}">
      <dgm:prSet/>
      <dgm:spPr/>
      <dgm:t>
        <a:bodyPr/>
        <a:lstStyle/>
        <a:p>
          <a:endParaRPr lang="en-US"/>
        </a:p>
      </dgm:t>
    </dgm:pt>
    <dgm:pt modelId="{0FDCFFC3-BF20-4D5E-A47A-D3A14016B507}" type="sibTrans" cxnId="{44147C4A-89A7-4DD7-995F-EFE90E4C333B}">
      <dgm:prSet/>
      <dgm:spPr/>
      <dgm:t>
        <a:bodyPr/>
        <a:lstStyle/>
        <a:p>
          <a:endParaRPr lang="en-US"/>
        </a:p>
      </dgm:t>
    </dgm:pt>
    <dgm:pt modelId="{9B46813B-5666-4463-AF69-9418C6FCB0DC}">
      <dgm:prSet/>
      <dgm:spPr/>
      <dgm:t>
        <a:bodyPr/>
        <a:lstStyle/>
        <a:p>
          <a:r>
            <a:rPr lang="en-US"/>
            <a:t>Task Completion: working together when anyone of us is having issues and we manage to get the sprint completed well before the deadline.</a:t>
          </a:r>
        </a:p>
      </dgm:t>
    </dgm:pt>
    <dgm:pt modelId="{DC8095AA-FC55-4514-9CC8-31447803D063}" type="parTrans" cxnId="{6828098C-2346-46E8-AC06-EC4619BCF506}">
      <dgm:prSet/>
      <dgm:spPr/>
      <dgm:t>
        <a:bodyPr/>
        <a:lstStyle/>
        <a:p>
          <a:endParaRPr lang="en-US"/>
        </a:p>
      </dgm:t>
    </dgm:pt>
    <dgm:pt modelId="{7367B36A-F0F7-4942-9B46-D123BC45D911}" type="sibTrans" cxnId="{6828098C-2346-46E8-AC06-EC4619BCF506}">
      <dgm:prSet/>
      <dgm:spPr/>
      <dgm:t>
        <a:bodyPr/>
        <a:lstStyle/>
        <a:p>
          <a:endParaRPr lang="en-US"/>
        </a:p>
      </dgm:t>
    </dgm:pt>
    <dgm:pt modelId="{FF583968-37C0-474A-BF2F-7ABA15BDE04E}">
      <dgm:prSet/>
      <dgm:spPr/>
      <dgm:t>
        <a:bodyPr/>
        <a:lstStyle/>
        <a:p>
          <a:r>
            <a:rPr lang="en-US"/>
            <a:t>Consistency: Assigned issues are completed on time</a:t>
          </a:r>
        </a:p>
      </dgm:t>
    </dgm:pt>
    <dgm:pt modelId="{189DE40F-2B71-4AFA-A5FE-24B20B1FA6AD}" type="parTrans" cxnId="{7920C038-6851-437E-870D-5115D5BBBE54}">
      <dgm:prSet/>
      <dgm:spPr/>
      <dgm:t>
        <a:bodyPr/>
        <a:lstStyle/>
        <a:p>
          <a:endParaRPr lang="en-US"/>
        </a:p>
      </dgm:t>
    </dgm:pt>
    <dgm:pt modelId="{385F8D6B-CE36-4752-B601-85CD2BC4D3A1}" type="sibTrans" cxnId="{7920C038-6851-437E-870D-5115D5BBBE54}">
      <dgm:prSet/>
      <dgm:spPr/>
      <dgm:t>
        <a:bodyPr/>
        <a:lstStyle/>
        <a:p>
          <a:endParaRPr lang="en-US"/>
        </a:p>
      </dgm:t>
    </dgm:pt>
    <dgm:pt modelId="{DF5B0BF1-FE77-4ECC-90EE-AD1C740FAA0C}">
      <dgm:prSet/>
      <dgm:spPr/>
      <dgm:t>
        <a:bodyPr/>
        <a:lstStyle/>
        <a:p>
          <a:r>
            <a:rPr lang="en-US"/>
            <a:t>AREAS OF IMPROVEMENT</a:t>
          </a:r>
        </a:p>
      </dgm:t>
    </dgm:pt>
    <dgm:pt modelId="{0EED9014-8C26-4182-B142-1E793F3E70C2}" type="parTrans" cxnId="{B5C65FA3-C9D0-427D-8AAB-B52882A2DC20}">
      <dgm:prSet/>
      <dgm:spPr/>
      <dgm:t>
        <a:bodyPr/>
        <a:lstStyle/>
        <a:p>
          <a:endParaRPr lang="en-US"/>
        </a:p>
      </dgm:t>
    </dgm:pt>
    <dgm:pt modelId="{B2D64284-2B6B-4694-BA26-24062CEB1266}" type="sibTrans" cxnId="{B5C65FA3-C9D0-427D-8AAB-B52882A2DC20}">
      <dgm:prSet/>
      <dgm:spPr/>
      <dgm:t>
        <a:bodyPr/>
        <a:lstStyle/>
        <a:p>
          <a:endParaRPr lang="en-US"/>
        </a:p>
      </dgm:t>
    </dgm:pt>
    <dgm:pt modelId="{871EDA0B-23CE-4093-BA5E-C1546DED833A}">
      <dgm:prSet/>
      <dgm:spPr/>
      <dgm:t>
        <a:bodyPr/>
        <a:lstStyle/>
        <a:p>
          <a:r>
            <a:rPr lang="en-US"/>
            <a:t>More team programming in future sprints</a:t>
          </a:r>
        </a:p>
      </dgm:t>
    </dgm:pt>
    <dgm:pt modelId="{6728B219-F2D5-4596-8D2E-EF363EC1DECF}" type="parTrans" cxnId="{257D760C-5A1C-4F3D-BF90-0002D3741053}">
      <dgm:prSet/>
      <dgm:spPr/>
      <dgm:t>
        <a:bodyPr/>
        <a:lstStyle/>
        <a:p>
          <a:endParaRPr lang="en-US"/>
        </a:p>
      </dgm:t>
    </dgm:pt>
    <dgm:pt modelId="{398BC425-C719-4EBF-9A34-A87B62A6FD83}" type="sibTrans" cxnId="{257D760C-5A1C-4F3D-BF90-0002D3741053}">
      <dgm:prSet/>
      <dgm:spPr/>
      <dgm:t>
        <a:bodyPr/>
        <a:lstStyle/>
        <a:p>
          <a:endParaRPr lang="en-US"/>
        </a:p>
      </dgm:t>
    </dgm:pt>
    <dgm:pt modelId="{4DA2144C-9749-474B-A098-3AFFD52363CE}" type="pres">
      <dgm:prSet presAssocID="{F20EFC0A-C46B-4221-8300-A740CF6C0AE2}" presName="linear" presStyleCnt="0">
        <dgm:presLayoutVars>
          <dgm:animLvl val="lvl"/>
          <dgm:resizeHandles val="exact"/>
        </dgm:presLayoutVars>
      </dgm:prSet>
      <dgm:spPr/>
    </dgm:pt>
    <dgm:pt modelId="{D62573D6-E414-2744-BE2D-7427A9E95848}" type="pres">
      <dgm:prSet presAssocID="{201AD8D2-2C82-47A6-BD9E-F1F525711C5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6619BD2-F1C9-A346-A52B-682B47C5A0BC}" type="pres">
      <dgm:prSet presAssocID="{201AD8D2-2C82-47A6-BD9E-F1F525711C56}" presName="childText" presStyleLbl="revTx" presStyleIdx="0" presStyleCnt="2">
        <dgm:presLayoutVars>
          <dgm:bulletEnabled val="1"/>
        </dgm:presLayoutVars>
      </dgm:prSet>
      <dgm:spPr/>
    </dgm:pt>
    <dgm:pt modelId="{077A1132-4E46-8045-8BCC-78548D86C662}" type="pres">
      <dgm:prSet presAssocID="{DF5B0BF1-FE77-4ECC-90EE-AD1C740FAA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541B8E8-320A-B54F-A891-35B5532C2B37}" type="pres">
      <dgm:prSet presAssocID="{DF5B0BF1-FE77-4ECC-90EE-AD1C740FAA0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1146205-82FA-A448-AD08-5F39C3256D5E}" type="presOf" srcId="{201AD8D2-2C82-47A6-BD9E-F1F525711C56}" destId="{D62573D6-E414-2744-BE2D-7427A9E95848}" srcOrd="0" destOrd="0" presId="urn:microsoft.com/office/officeart/2005/8/layout/vList2"/>
    <dgm:cxn modelId="{257D760C-5A1C-4F3D-BF90-0002D3741053}" srcId="{DF5B0BF1-FE77-4ECC-90EE-AD1C740FAA0C}" destId="{871EDA0B-23CE-4093-BA5E-C1546DED833A}" srcOrd="0" destOrd="0" parTransId="{6728B219-F2D5-4596-8D2E-EF363EC1DECF}" sibTransId="{398BC425-C719-4EBF-9A34-A87B62A6FD83}"/>
    <dgm:cxn modelId="{F5B84111-3906-488C-96BA-9A7D57BB83B8}" srcId="{F20EFC0A-C46B-4221-8300-A740CF6C0AE2}" destId="{201AD8D2-2C82-47A6-BD9E-F1F525711C56}" srcOrd="0" destOrd="0" parTransId="{C2B3B8DA-3CC1-4D46-92F4-81EBE768201A}" sibTransId="{6789B3CD-013E-4CBF-BFB7-088D39A82284}"/>
    <dgm:cxn modelId="{BD1ACB1D-E4E9-BD4E-9384-86866ED1B030}" type="presOf" srcId="{DF5B0BF1-FE77-4ECC-90EE-AD1C740FAA0C}" destId="{077A1132-4E46-8045-8BCC-78548D86C662}" srcOrd="0" destOrd="0" presId="urn:microsoft.com/office/officeart/2005/8/layout/vList2"/>
    <dgm:cxn modelId="{3D591925-4CAE-1744-998F-401B8822BB7A}" type="presOf" srcId="{FF583968-37C0-474A-BF2F-7ABA15BDE04E}" destId="{26619BD2-F1C9-A346-A52B-682B47C5A0BC}" srcOrd="0" destOrd="2" presId="urn:microsoft.com/office/officeart/2005/8/layout/vList2"/>
    <dgm:cxn modelId="{7920C038-6851-437E-870D-5115D5BBBE54}" srcId="{201AD8D2-2C82-47A6-BD9E-F1F525711C56}" destId="{FF583968-37C0-474A-BF2F-7ABA15BDE04E}" srcOrd="2" destOrd="0" parTransId="{189DE40F-2B71-4AFA-A5FE-24B20B1FA6AD}" sibTransId="{385F8D6B-CE36-4752-B601-85CD2BC4D3A1}"/>
    <dgm:cxn modelId="{81DDBA42-451C-AE45-94C1-C7D92DC1B4D3}" type="presOf" srcId="{F20EFC0A-C46B-4221-8300-A740CF6C0AE2}" destId="{4DA2144C-9749-474B-A098-3AFFD52363CE}" srcOrd="0" destOrd="0" presId="urn:microsoft.com/office/officeart/2005/8/layout/vList2"/>
    <dgm:cxn modelId="{44147C4A-89A7-4DD7-995F-EFE90E4C333B}" srcId="{201AD8D2-2C82-47A6-BD9E-F1F525711C56}" destId="{41B573DF-A0AE-44C7-9FC2-5050C3C719AB}" srcOrd="0" destOrd="0" parTransId="{F63AC1E3-C090-417F-94CD-2572DBC3C105}" sibTransId="{0FDCFFC3-BF20-4D5E-A47A-D3A14016B507}"/>
    <dgm:cxn modelId="{6828098C-2346-46E8-AC06-EC4619BCF506}" srcId="{201AD8D2-2C82-47A6-BD9E-F1F525711C56}" destId="{9B46813B-5666-4463-AF69-9418C6FCB0DC}" srcOrd="1" destOrd="0" parTransId="{DC8095AA-FC55-4514-9CC8-31447803D063}" sibTransId="{7367B36A-F0F7-4942-9B46-D123BC45D911}"/>
    <dgm:cxn modelId="{4B6CBC8F-E8A5-A341-963D-D41F837A8B03}" type="presOf" srcId="{871EDA0B-23CE-4093-BA5E-C1546DED833A}" destId="{C541B8E8-320A-B54F-A891-35B5532C2B37}" srcOrd="0" destOrd="0" presId="urn:microsoft.com/office/officeart/2005/8/layout/vList2"/>
    <dgm:cxn modelId="{9B6F9897-58BD-904F-B970-45D936F1A142}" type="presOf" srcId="{41B573DF-A0AE-44C7-9FC2-5050C3C719AB}" destId="{26619BD2-F1C9-A346-A52B-682B47C5A0BC}" srcOrd="0" destOrd="0" presId="urn:microsoft.com/office/officeart/2005/8/layout/vList2"/>
    <dgm:cxn modelId="{B5C65FA3-C9D0-427D-8AAB-B52882A2DC20}" srcId="{F20EFC0A-C46B-4221-8300-A740CF6C0AE2}" destId="{DF5B0BF1-FE77-4ECC-90EE-AD1C740FAA0C}" srcOrd="1" destOrd="0" parTransId="{0EED9014-8C26-4182-B142-1E793F3E70C2}" sibTransId="{B2D64284-2B6B-4694-BA26-24062CEB1266}"/>
    <dgm:cxn modelId="{61E702EF-8420-4847-B9EC-1849D90D1494}" type="presOf" srcId="{9B46813B-5666-4463-AF69-9418C6FCB0DC}" destId="{26619BD2-F1C9-A346-A52B-682B47C5A0BC}" srcOrd="0" destOrd="1" presId="urn:microsoft.com/office/officeart/2005/8/layout/vList2"/>
    <dgm:cxn modelId="{4C9217F9-D318-C145-AB11-7A18F1B88E94}" type="presParOf" srcId="{4DA2144C-9749-474B-A098-3AFFD52363CE}" destId="{D62573D6-E414-2744-BE2D-7427A9E95848}" srcOrd="0" destOrd="0" presId="urn:microsoft.com/office/officeart/2005/8/layout/vList2"/>
    <dgm:cxn modelId="{8D8C43CD-25A6-7544-8223-6A10D4062F76}" type="presParOf" srcId="{4DA2144C-9749-474B-A098-3AFFD52363CE}" destId="{26619BD2-F1C9-A346-A52B-682B47C5A0BC}" srcOrd="1" destOrd="0" presId="urn:microsoft.com/office/officeart/2005/8/layout/vList2"/>
    <dgm:cxn modelId="{004B641E-6304-FA48-B0B2-04FD9001D1AD}" type="presParOf" srcId="{4DA2144C-9749-474B-A098-3AFFD52363CE}" destId="{077A1132-4E46-8045-8BCC-78548D86C662}" srcOrd="2" destOrd="0" presId="urn:microsoft.com/office/officeart/2005/8/layout/vList2"/>
    <dgm:cxn modelId="{D56D83DC-3F21-7D40-8E1A-59BCE4987078}" type="presParOf" srcId="{4DA2144C-9749-474B-A098-3AFFD52363CE}" destId="{C541B8E8-320A-B54F-A891-35B5532C2B3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573D6-E414-2744-BE2D-7427A9E95848}">
      <dsp:nvSpPr>
        <dsp:cNvPr id="0" name=""/>
        <dsp:cNvSpPr/>
      </dsp:nvSpPr>
      <dsp:spPr>
        <a:xfrm>
          <a:off x="0" y="337733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WENT WELL</a:t>
          </a:r>
        </a:p>
      </dsp:txBody>
      <dsp:txXfrm>
        <a:off x="29700" y="367433"/>
        <a:ext cx="5854037" cy="549000"/>
      </dsp:txXfrm>
    </dsp:sp>
    <dsp:sp modelId="{26619BD2-F1C9-A346-A52B-682B47C5A0BC}">
      <dsp:nvSpPr>
        <dsp:cNvPr id="0" name=""/>
        <dsp:cNvSpPr/>
      </dsp:nvSpPr>
      <dsp:spPr>
        <a:xfrm>
          <a:off x="0" y="946133"/>
          <a:ext cx="5913437" cy="231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Communication: Lots of communication from beginning to end through team meetings and chats. Once a sprint is done, we just dive into the next.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Task Completion: working together when anyone of us is having issues and we manage to get the sprint completed well before the deadline.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Consistency: Assigned issues are completed on time</a:t>
          </a:r>
        </a:p>
      </dsp:txBody>
      <dsp:txXfrm>
        <a:off x="0" y="946133"/>
        <a:ext cx="5913437" cy="2314260"/>
      </dsp:txXfrm>
    </dsp:sp>
    <dsp:sp modelId="{077A1132-4E46-8045-8BCC-78548D86C662}">
      <dsp:nvSpPr>
        <dsp:cNvPr id="0" name=""/>
        <dsp:cNvSpPr/>
      </dsp:nvSpPr>
      <dsp:spPr>
        <a:xfrm>
          <a:off x="0" y="3260393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AREAS OF IMPROVEMENT</a:t>
          </a:r>
        </a:p>
      </dsp:txBody>
      <dsp:txXfrm>
        <a:off x="29700" y="3290093"/>
        <a:ext cx="5854037" cy="549000"/>
      </dsp:txXfrm>
    </dsp:sp>
    <dsp:sp modelId="{C541B8E8-320A-B54F-A891-35B5532C2B37}">
      <dsp:nvSpPr>
        <dsp:cNvPr id="0" name=""/>
        <dsp:cNvSpPr/>
      </dsp:nvSpPr>
      <dsp:spPr>
        <a:xfrm>
          <a:off x="0" y="3868794"/>
          <a:ext cx="5913437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More team programming in future sprints</a:t>
          </a:r>
        </a:p>
      </dsp:txBody>
      <dsp:txXfrm>
        <a:off x="0" y="3868794"/>
        <a:ext cx="5913437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1C06F-D148-0F44-AA88-5351E6A6C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686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A0165F-4BF0-AFCF-56D4-8DEED37BD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/>
              <a:t>Group 101: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8ED1D-0D53-EF78-5F8A-D111BCEA7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Fee kim, Emily, sara, Maneesh, simardeep</a:t>
            </a:r>
          </a:p>
          <a:p>
            <a:pPr algn="r"/>
            <a:r>
              <a:rPr lang="en-US" sz="2000"/>
              <a:t>Sprint 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451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86602-B210-6373-F02F-15F5EACD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 dirty="0"/>
              <a:t>DEMO 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15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856E-5FE1-B601-7FB8-9D7FB26E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TEAM’s OVERALL thoughts on sprint 5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BBF2CDE-35D9-4B83-8A27-7417A1162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4954206" cy="3453535"/>
            <a:chOff x="7807230" y="2012810"/>
            <a:chExt cx="3251252" cy="3459865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86B8A987-6618-4D33-A702-A399F6C29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4344FC9-2E16-45B0-8F64-1F4DAECFC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Do You Use Teamwork in Unexpected Ways? | VIA Institute">
            <a:extLst>
              <a:ext uri="{FF2B5EF4-FFF2-40B4-BE49-F238E27FC236}">
                <a16:creationId xmlns:a16="http://schemas.microsoft.com/office/drawing/2014/main" id="{2548CFDD-082B-C51A-6A3D-A97D4F701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/>
          <a:stretch/>
        </p:blipFill>
        <p:spPr bwMode="auto">
          <a:xfrm>
            <a:off x="1639344" y="2177401"/>
            <a:ext cx="4613872" cy="31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72A10044-B1A4-FEF5-C807-D70F74B78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4038" y="2006492"/>
            <a:ext cx="4883050" cy="3453535"/>
          </a:xfrm>
        </p:spPr>
      </p:pic>
    </p:spTree>
    <p:extLst>
      <p:ext uri="{BB962C8B-B14F-4D97-AF65-F5344CB8AC3E}">
        <p14:creationId xmlns:p14="http://schemas.microsoft.com/office/powerpoint/2010/main" val="386620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70510-0E3C-E7CD-2EBC-2FA23477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How did the sprint go?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A99D60-90C3-31E2-BCAD-620A476F2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65953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566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91E2A-D567-240C-40D5-EBE6DF12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Burndown charts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burnout chart&#10;&#10;Description automatically generated with medium confidence">
            <a:extLst>
              <a:ext uri="{FF2B5EF4-FFF2-40B4-BE49-F238E27FC236}">
                <a16:creationId xmlns:a16="http://schemas.microsoft.com/office/drawing/2014/main" id="{6B13F688-B5B4-B285-2006-8645F95AF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337336"/>
            <a:ext cx="6282919" cy="342418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4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13E3-B85E-D1CC-0CAC-929EAF10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5309"/>
            <a:ext cx="9603275" cy="1049235"/>
          </a:xfrm>
        </p:spPr>
        <p:txBody>
          <a:bodyPr/>
          <a:lstStyle/>
          <a:p>
            <a:r>
              <a:rPr lang="en-US" dirty="0"/>
              <a:t>Fee Kim  </a:t>
            </a:r>
            <a:r>
              <a:rPr lang="en-US" dirty="0">
                <a:sym typeface="Wingdings" pitchFamily="2" charset="2"/>
              </a:rPr>
              <a:t> 22 </a:t>
            </a:r>
            <a:r>
              <a:rPr lang="en-US" sz="1800" i="1" dirty="0">
                <a:latin typeface="Andale Mono" panose="020B0509000000000004" pitchFamily="49" charset="0"/>
                <a:sym typeface="Wingdings" pitchFamily="2" charset="2"/>
              </a:rPr>
              <a:t>weights </a:t>
            </a:r>
            <a:r>
              <a:rPr lang="en-US" sz="2000" i="1" dirty="0">
                <a:latin typeface="Andale Mono" panose="020B0509000000000004" pitchFamily="49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4BA1-D672-A917-0A76-0B6EE1C9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Lead for Sprint 5</a:t>
            </a:r>
          </a:p>
          <a:p>
            <a:r>
              <a:rPr lang="en-US" dirty="0"/>
              <a:t>Got to lead the team, plan the sprint and team meetings</a:t>
            </a:r>
          </a:p>
          <a:p>
            <a:r>
              <a:rPr lang="en-US" dirty="0"/>
              <a:t>Got to document the sprint and improve the PUT endpoint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HIGHLIGHT: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Experience the role of being a team lead and it was great with such an incredible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0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B02D-89BC-923D-DAA3-E855A763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Emily </a:t>
            </a:r>
            <a:r>
              <a:rPr lang="en-US" dirty="0">
                <a:sym typeface="Wingdings" pitchFamily="2" charset="2"/>
              </a:rPr>
              <a:t> 19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1800" i="1" dirty="0">
                <a:latin typeface="Andale Mono" panose="020B0509000000000004" pitchFamily="49" charset="0"/>
                <a:sym typeface="Wingdings" pitchFamily="2" charset="2"/>
              </a:rPr>
              <a:t>weights</a:t>
            </a:r>
            <a:r>
              <a:rPr lang="en-US" sz="2000" i="1" dirty="0">
                <a:latin typeface="Andale Mono" panose="020B0509000000000004" pitchFamily="49" charset="0"/>
                <a:sym typeface="Wingdings" pitchFamily="2" charset="2"/>
              </a:rPr>
              <a:t>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DB6F-7F29-B991-E717-DDC741C26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on getting the API document on our website.</a:t>
            </a:r>
          </a:p>
          <a:p>
            <a:r>
              <a:rPr lang="en-US" dirty="0"/>
              <a:t>Added a button on the homepage that we’ll get you to the API document.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HIGHLIGHT:</a:t>
            </a:r>
          </a:p>
          <a:p>
            <a:pPr>
              <a:buFont typeface="Wingdings" pitchFamily="2" charset="2"/>
              <a:buChar char="v"/>
            </a:pPr>
            <a:r>
              <a:rPr lang="en-CA" dirty="0"/>
              <a:t> Working with the front-end to make documentation accessible on the website</a:t>
            </a: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0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06B3-F4EA-A7A0-3255-7AB1E1A5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Maneesh </a:t>
            </a:r>
            <a:r>
              <a:rPr lang="en-US" dirty="0">
                <a:sym typeface="Wingdings" pitchFamily="2" charset="2"/>
              </a:rPr>
              <a:t>20 </a:t>
            </a:r>
            <a:r>
              <a:rPr lang="en-US" sz="1800" i="1" dirty="0">
                <a:latin typeface="Andale Mono" panose="020B0509000000000004" pitchFamily="49" charset="0"/>
                <a:sym typeface="Wingdings" pitchFamily="2" charset="2"/>
              </a:rPr>
              <a:t>weights 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61A2-0641-54B3-A282-AFEEACF7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towards fixing the API document</a:t>
            </a:r>
          </a:p>
          <a:p>
            <a:r>
              <a:rPr lang="en-US" dirty="0"/>
              <a:t>Improved the GET endpoints to use logical AND and logical OR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HIGHLIGHT:</a:t>
            </a:r>
          </a:p>
          <a:p>
            <a:pPr>
              <a:buFont typeface="Wingdings" pitchFamily="2" charset="2"/>
              <a:buChar char="v"/>
            </a:pPr>
            <a:r>
              <a:rPr lang="en-CA" dirty="0"/>
              <a:t>figuring out how to handle AND and OR cases when fetching prerequisites in order to make our API more robust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5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8C72-61C6-3656-73A7-37AA2288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 </a:t>
            </a:r>
            <a:r>
              <a:rPr lang="en-US" dirty="0">
                <a:sym typeface="Wingdings" pitchFamily="2" charset="2"/>
              </a:rPr>
              <a:t> 20 </a:t>
            </a:r>
            <a:r>
              <a:rPr lang="en-US" sz="1800" i="1" dirty="0">
                <a:latin typeface="Andale Mono" panose="020B0509000000000004" pitchFamily="49" charset="0"/>
                <a:sym typeface="Wingdings" pitchFamily="2" charset="2"/>
              </a:rPr>
              <a:t>weights</a:t>
            </a:r>
            <a:r>
              <a:rPr lang="en-US" sz="3200" i="1" dirty="0">
                <a:latin typeface="Andale Mono" panose="020B0509000000000004" pitchFamily="49" charset="0"/>
                <a:sym typeface="Wingdings" pitchFamily="2" charset="2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ED68-CC05-7BB4-CD2A-F06D7D16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the GET endpoints to get subjects and to get by subjects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HIGHLIGHT:</a:t>
            </a:r>
          </a:p>
          <a:p>
            <a:pPr>
              <a:buFont typeface="Wingdings" pitchFamily="2" charset="2"/>
              <a:buChar char="v"/>
            </a:pPr>
            <a:r>
              <a:rPr lang="en-CA" dirty="0"/>
              <a:t>Creating my very first API endpoint!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7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07A0-504C-B030-A402-0C4EF11B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Simardeep – 19 </a:t>
            </a:r>
            <a:r>
              <a:rPr lang="en-US" sz="1800" i="1" dirty="0">
                <a:latin typeface="Andale Mono" panose="020B0509000000000004" pitchFamily="49" charset="0"/>
                <a:sym typeface="Wingdings" pitchFamily="2" charset="2"/>
              </a:rPr>
              <a:t>weights 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12A3-A13D-6D8E-DBED-DD6774BA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towards improving our POST endpoint so that it can handle more errors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HIGHLIGHT: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CA" dirty="0"/>
              <a:t>Worked on improvement of post </a:t>
            </a:r>
            <a:r>
              <a:rPr lang="en-CA" dirty="0" err="1"/>
              <a:t>api</a:t>
            </a:r>
            <a:r>
              <a:rPr lang="en-CA" dirty="0"/>
              <a:t> endpoint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825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5339</TotalTime>
  <Words>296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Andale Mono</vt:lpstr>
      <vt:lpstr>Arial</vt:lpstr>
      <vt:lpstr>Gill Sans MT</vt:lpstr>
      <vt:lpstr>Wingdings</vt:lpstr>
      <vt:lpstr>Gallery</vt:lpstr>
      <vt:lpstr>Group 101: Software engineering</vt:lpstr>
      <vt:lpstr>TEAM’s OVERALL thoughts on sprint 5</vt:lpstr>
      <vt:lpstr>How did the sprint go?</vt:lpstr>
      <vt:lpstr>Burndown charts</vt:lpstr>
      <vt:lpstr>Fee Kim   22 weights  </vt:lpstr>
      <vt:lpstr>Emily  19 weights </vt:lpstr>
      <vt:lpstr>Maneesh 20 weights </vt:lpstr>
      <vt:lpstr>Sara  20 weights </vt:lpstr>
      <vt:lpstr>Simardeep – 19 weights 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101: Software engineering</dc:title>
  <dc:creator>Fee Kim Ah-Poa</dc:creator>
  <cp:lastModifiedBy>Fee Kim Ah-Poa</cp:lastModifiedBy>
  <cp:revision>6</cp:revision>
  <dcterms:created xsi:type="dcterms:W3CDTF">2023-10-26T00:31:38Z</dcterms:created>
  <dcterms:modified xsi:type="dcterms:W3CDTF">2023-10-29T17:30:45Z</dcterms:modified>
</cp:coreProperties>
</file>