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321D-C605-4BEC-B00B-98EFE3CF48AE}" v="4" dt="2023-09-24T19:49:04.621"/>
    <p1510:client id="{26355C19-3F2A-4FE5-8890-BC12CCD34611}" v="30" dt="2023-09-25T02:01:00.116"/>
    <p1510:client id="{2D4C8199-614B-4A19-ACFF-E0FCE5BAB56A}" v="6" dt="2023-09-24T21:41:18.074"/>
    <p1510:client id="{38BE9DF0-CA4C-4EE0-B22F-0AD522D83DBF}" v="16" dt="2023-09-22T19:41:39.246"/>
    <p1510:client id="{448EBA4B-A84C-466A-A1B7-98C740E285EB}" v="87" dt="2023-09-24T02:47:54.821"/>
    <p1510:client id="{45588F5E-207E-40CF-97C9-77F4092699F7}" v="11" dt="2023-09-24T19:24:44.364"/>
    <p1510:client id="{4E3E6213-8573-4930-A439-80267FDE4C15}" v="2" dt="2023-09-24T23:15:38.451"/>
    <p1510:client id="{6035CF3D-71D8-4E5C-9963-36B3515B35C4}" v="27" dt="2023-09-24T23:08:35.086"/>
    <p1510:client id="{739BA9A7-D9CC-49D8-9873-8A31264624BD}" v="363" dt="2023-09-23T02:38:11.376"/>
    <p1510:client id="{812BD526-1191-4F13-8433-58F46C115167}" v="3" dt="2023-09-24T19:48:44.281"/>
    <p1510:client id="{A4BD3C80-E28D-43A3-AFD1-BF1B06E8E703}" v="4" dt="2023-09-24T17:20:42.815"/>
    <p1510:client id="{A7C97433-276F-4CD5-BE97-814DE73CFE5F}" v="11" dt="2023-09-24T23:22:14.444"/>
    <p1510:client id="{B18100FC-3A27-45BB-AAF0-DEE20D21A285}" v="17" dt="2023-09-24T21:56:40.980"/>
    <p1510:client id="{BE865B4D-0B14-4814-ABE3-1F376BD8D3D5}" v="337" dt="2023-09-22T18:48:52.236"/>
    <p1510:client id="{E40E93CA-E83A-4714-A6DB-CDF41A4933FB}" v="14" dt="2023-09-22T20:35:30.898"/>
    <p1510:client id="{EEF9EAF2-F9FC-4A90-87E0-C92021736F38}" v="9" dt="2023-09-24T23:30:0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9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51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9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1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5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3407-1102-349C-4480-5C469CC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101: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B0D8-38CF-F5BC-608E-A5A8CCDAC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141453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6140-FAC2-E7B9-D42C-8D752C75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Kim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A7A1-FADB-ECED-50F7-0D882537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Designed and implemented the Excel UI so that the student can input their courses and click a button to get eligibility information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Highlight of sprint:</a:t>
            </a:r>
          </a:p>
          <a:p>
            <a:pPr lvl="1">
              <a:buFont typeface="Wingdings 2" pitchFamily="34" charset="0"/>
              <a:buChar char=""/>
            </a:pPr>
            <a:r>
              <a:rPr lang="en-US" dirty="0">
                <a:ea typeface="+mn-lt"/>
                <a:cs typeface="+mn-lt"/>
              </a:rPr>
              <a:t>Learnt more VBA and how there are restrictions between Windows and MacOS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11AC12-E221-8C9B-642B-623EB5B0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577390" y="1175086"/>
            <a:ext cx="415090" cy="39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CAB4ED-C413-0454-7B64-6725F572A4A6}"/>
              </a:ext>
            </a:extLst>
          </p:cNvPr>
          <p:cNvSpPr txBox="1"/>
          <p:nvPr/>
        </p:nvSpPr>
        <p:spPr>
          <a:xfrm>
            <a:off x="3921960" y="1201067"/>
            <a:ext cx="757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09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3407-1102-349C-4480-5C469CC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B0D8-38CF-F5BC-608E-A5A8CCDAC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6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9EDD4-7350-282B-ABB1-1C09541E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Teams Overall Thoughts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DB5502-EF7C-E5F1-B741-D5201973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1134681"/>
            <a:ext cx="6616823" cy="45821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514-C715-BBF8-2006-8906DC8A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How Did the Sprint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F3F2-E107-FFC3-65FB-CE7C7E2D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Went Well</a:t>
            </a:r>
          </a:p>
          <a:p>
            <a:pPr lvl="1"/>
            <a:r>
              <a:rPr lang="en-US" spc="10" dirty="0"/>
              <a:t>Communication (along with daily text standups)</a:t>
            </a:r>
          </a:p>
          <a:p>
            <a:pPr lvl="1"/>
            <a:r>
              <a:rPr lang="en-US" spc="10" dirty="0"/>
              <a:t>Stayed on track within the sprint (closed issues when done, created subtasks)</a:t>
            </a:r>
          </a:p>
          <a:p>
            <a:pPr lvl="1"/>
            <a:r>
              <a:rPr lang="en-US" spc="10" dirty="0"/>
              <a:t>Everyone's expectations aligned when it came to the Excel UI and parsing individual prerequisites</a:t>
            </a:r>
          </a:p>
          <a:p>
            <a:pPr>
              <a:buFont typeface="Arial" pitchFamily="18" charset="2"/>
              <a:buChar char="•"/>
            </a:pPr>
            <a:r>
              <a:rPr lang="en-US" dirty="0">
                <a:solidFill>
                  <a:srgbClr val="262626"/>
                </a:solidFill>
              </a:rPr>
              <a:t>Areas of Improvement</a:t>
            </a:r>
          </a:p>
          <a:p>
            <a:pPr lvl="1"/>
            <a:r>
              <a:rPr lang="en-US" spc="10" dirty="0">
                <a:solidFill>
                  <a:srgbClr val="262626"/>
                </a:solidFill>
              </a:rPr>
              <a:t>Spotting of future issues earlier</a:t>
            </a:r>
          </a:p>
          <a:p>
            <a:pPr lvl="1"/>
            <a:r>
              <a:rPr lang="en-US" spc="10" dirty="0">
                <a:ea typeface="+mn-lt"/>
                <a:cs typeface="+mn-lt"/>
              </a:rPr>
              <a:t>Team programming</a:t>
            </a:r>
            <a:endParaRPr lang="en-US" spc="10" dirty="0"/>
          </a:p>
          <a:p>
            <a:pPr lvl="1"/>
            <a:r>
              <a:rPr lang="en-US" spc="10" dirty="0"/>
              <a:t>Trying to cover all edge cases initially</a:t>
            </a:r>
          </a:p>
          <a:p>
            <a:pPr lvl="1"/>
            <a:endParaRPr lang="en-US" spc="10" dirty="0"/>
          </a:p>
          <a:p>
            <a:pPr lvl="1"/>
            <a:endParaRPr lang="en-US" spc="10"/>
          </a:p>
        </p:txBody>
      </p:sp>
      <p:pic>
        <p:nvPicPr>
          <p:cNvPr id="4" name="Picture 3" descr="A person looking at a sad child&#10;&#10;Description automatically generated">
            <a:extLst>
              <a:ext uri="{FF2B5EF4-FFF2-40B4-BE49-F238E27FC236}">
                <a16:creationId xmlns:a16="http://schemas.microsoft.com/office/drawing/2014/main" id="{1D5E2BDE-DEC5-1A64-AF2B-2229828A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03" y="824005"/>
            <a:ext cx="4277543" cy="42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6077-C400-44E4-78D1-C8F97453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Burndown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54025-9B7A-CD1D-07D4-A10A5BB09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807" y="1509648"/>
            <a:ext cx="5308689" cy="2356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CC341B-AF81-837B-3422-E8751D81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5" y="1506910"/>
            <a:ext cx="5398926" cy="23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3407-1102-349C-4480-5C469CC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note about weights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B0D8-38CF-F5BC-608E-A5A8CCDAC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33B7-8187-D0AB-9B4C-306F452C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15AB-6113-C048-7092-8E0C4F14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Lead sprint planning, team meetings, follow ups, etc.</a:t>
            </a:r>
          </a:p>
          <a:p>
            <a:r>
              <a:rPr lang="en-US" dirty="0"/>
              <a:t>Reviewed MR's, resolved merge conflicts, kept the repo organized</a:t>
            </a:r>
          </a:p>
          <a:p>
            <a:endParaRPr lang="en-US" dirty="0"/>
          </a:p>
          <a:p>
            <a:r>
              <a:rPr lang="en-US" dirty="0"/>
              <a:t>Highlight of sprint:</a:t>
            </a:r>
          </a:p>
          <a:p>
            <a:pPr lvl="1"/>
            <a:r>
              <a:rPr lang="en-US" dirty="0"/>
              <a:t>Being a team lead for the first time (shocking)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34D439-8141-733B-6108-7B88394F3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37811" y="1165060"/>
            <a:ext cx="415090" cy="397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72B1F-0DE2-AF23-7AC2-92125E2F73F4}"/>
              </a:ext>
            </a:extLst>
          </p:cNvPr>
          <p:cNvSpPr txBox="1"/>
          <p:nvPr/>
        </p:nvSpPr>
        <p:spPr>
          <a:xfrm>
            <a:off x="4050631" y="1183104"/>
            <a:ext cx="757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21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BFBB-ED8C-0BC3-3564-0950E46D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65D4-87DF-DEBB-D05A-79397409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Designed and implemented the new parsing logic for prerequisites in order for them to be more readable and consistent for the VBA portion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Highlight of sprint:</a:t>
            </a:r>
          </a:p>
          <a:p>
            <a:pPr lvl="1">
              <a:buFont typeface="Wingdings 2" pitchFamily="34" charset="0"/>
            </a:pPr>
            <a:r>
              <a:rPr lang="en-US" spc="10">
                <a:ea typeface="+mn-lt"/>
                <a:cs typeface="+mn-lt"/>
              </a:rPr>
              <a:t>Understanding and working with regex more</a:t>
            </a:r>
            <a:endParaRPr lang="en-US" spc="10" dirty="0">
              <a:solidFill>
                <a:srgbClr val="000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FDB40-05C3-517B-D7A2-8C4A6D9C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14864" y="1175086"/>
            <a:ext cx="415090" cy="39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62E129-5ABE-2850-1CA0-47699895D876}"/>
              </a:ext>
            </a:extLst>
          </p:cNvPr>
          <p:cNvSpPr txBox="1"/>
          <p:nvPr/>
        </p:nvSpPr>
        <p:spPr>
          <a:xfrm>
            <a:off x="2967789" y="1193130"/>
            <a:ext cx="757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1892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98D2-D3DC-104A-5952-C907257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Simardeep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688E-BA56-D47C-71AD-1328F6CA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Schoolbook" panose="02040604050505020304"/>
                <a:cs typeface="Arial"/>
              </a:rPr>
              <a:t>Designed and implemented a way to parse out restrictions from the text file as this was needed to check for eligibility for course registration</a:t>
            </a:r>
          </a:p>
          <a:p>
            <a:endParaRPr lang="en-US" dirty="0">
              <a:latin typeface="Century Schoolbook" panose="02040604050505020304"/>
              <a:cs typeface="Arial"/>
            </a:endParaRPr>
          </a:p>
          <a:p>
            <a:r>
              <a:rPr lang="en-US" dirty="0">
                <a:latin typeface="Century Schoolbook" panose="02040604050505020304"/>
                <a:cs typeface="Arial"/>
              </a:rPr>
              <a:t>Highlight of sprint:</a:t>
            </a:r>
            <a:endParaRPr lang="en-US" dirty="0"/>
          </a:p>
          <a:p>
            <a:pPr lvl="1"/>
            <a:r>
              <a:rPr lang="en-US" spc="10" dirty="0">
                <a:ea typeface="+mn-lt"/>
                <a:cs typeface="+mn-lt"/>
              </a:rPr>
              <a:t>The parsing of restrictions and the combining of codes for parsing prerequisites </a:t>
            </a:r>
            <a:r>
              <a:rPr lang="en-US" spc="10">
                <a:ea typeface="+mn-lt"/>
                <a:cs typeface="+mn-lt"/>
              </a:rPr>
              <a:t>and restrictions</a:t>
            </a:r>
            <a:endParaRPr lang="en-US" dirty="0">
              <a:latin typeface="Century Schoolbook" panose="02040604050505020304"/>
              <a:cs typeface="Arial"/>
            </a:endParaRPr>
          </a:p>
          <a:p>
            <a:endParaRPr lang="en-US" dirty="0">
              <a:latin typeface="Century Schoolbook" panose="02040604050505020304"/>
              <a:cs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E9C59-21D1-D955-D0C2-7D3BE584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58916" y="1165060"/>
            <a:ext cx="415090" cy="39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CA462-3BFB-8DD3-4C8F-409AAD45277F}"/>
              </a:ext>
            </a:extLst>
          </p:cNvPr>
          <p:cNvSpPr txBox="1"/>
          <p:nvPr/>
        </p:nvSpPr>
        <p:spPr>
          <a:xfrm>
            <a:off x="4471736" y="1183104"/>
            <a:ext cx="757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232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2471-D3DC-0CFA-F2A9-BDAE944B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A204-B8A4-C619-EF36-1FB9DFF5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Designed and implemented the backend portion of VBA which handles the logic of displaying eligible courses for the student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Highlight of sprint: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ea typeface="+mn-lt"/>
                <a:cs typeface="+mn-lt"/>
              </a:rPr>
              <a:t>Working with a new technology - VBA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9CFB72D-8995-1E5C-C30C-F882030A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25679" y="1185113"/>
            <a:ext cx="415090" cy="39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0CCAD9-FCC0-D9AB-0481-DD35D77A950C}"/>
              </a:ext>
            </a:extLst>
          </p:cNvPr>
          <p:cNvSpPr txBox="1"/>
          <p:nvPr/>
        </p:nvSpPr>
        <p:spPr>
          <a:xfrm>
            <a:off x="3288631" y="1203157"/>
            <a:ext cx="757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384725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Group 101: Software Engineering</vt:lpstr>
      <vt:lpstr>Teams Overall Thoughts</vt:lpstr>
      <vt:lpstr>How Did the Sprint Go?</vt:lpstr>
      <vt:lpstr>Burndown Charts</vt:lpstr>
      <vt:lpstr>Quick note about weights</vt:lpstr>
      <vt:lpstr>Maneesh</vt:lpstr>
      <vt:lpstr>Sara</vt:lpstr>
      <vt:lpstr>Simardeep</vt:lpstr>
      <vt:lpstr>Emily</vt:lpstr>
      <vt:lpstr>Fee Kim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227</cp:revision>
  <dcterms:created xsi:type="dcterms:W3CDTF">2013-07-15T20:26:40Z</dcterms:created>
  <dcterms:modified xsi:type="dcterms:W3CDTF">2023-09-25T02:01:49Z</dcterms:modified>
</cp:coreProperties>
</file>