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4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3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6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10/22/2023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310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C1CCACCB-5A5A-ECD7-0A4C-201FAE5C4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27" r="-1" b="1018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BB3B1D-66C4-9600-5C92-E528F000D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nstantia" panose="02030602050306030303" pitchFamily="18" charset="0"/>
              </a:rPr>
              <a:t>Group 101: Software Engineering</a:t>
            </a:r>
            <a:endParaRPr lang="en-CA" dirty="0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04AF-036A-7155-624E-87B2FE2F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nstantia" panose="02030602050306030303" pitchFamily="18" charset="0"/>
              </a:rPr>
              <a:t>Maneesh, Sara, Fee Kim, </a:t>
            </a:r>
            <a:r>
              <a:rPr lang="en-US" dirty="0" err="1">
                <a:solidFill>
                  <a:srgbClr val="FFFFFF"/>
                </a:solidFill>
                <a:latin typeface="Constantia" panose="02030602050306030303" pitchFamily="18" charset="0"/>
              </a:rPr>
              <a:t>Simardeep</a:t>
            </a:r>
            <a:r>
              <a:rPr lang="en-US" dirty="0">
                <a:solidFill>
                  <a:srgbClr val="FFFFFF"/>
                </a:solidFill>
                <a:latin typeface="Constantia" panose="02030602050306030303" pitchFamily="18" charset="0"/>
              </a:rPr>
              <a:t>, Emily</a:t>
            </a:r>
          </a:p>
          <a:p>
            <a:endParaRPr lang="en-US" dirty="0">
              <a:solidFill>
                <a:srgbClr val="FFFFFF"/>
              </a:solidFill>
              <a:latin typeface="Constantia" panose="02030602050306030303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tantia" panose="02030602050306030303" pitchFamily="18" charset="0"/>
              </a:rPr>
              <a:t>Sprint 4</a:t>
            </a:r>
            <a:endParaRPr lang="en-CA" dirty="0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6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99A8-3BE6-4B92-9EB4-9175F1C2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nstantia" panose="02030602050306030303" pitchFamily="18" charset="0"/>
              </a:rPr>
              <a:t>Fee Kim</a:t>
            </a:r>
            <a:r>
              <a:rPr lang="en-US" sz="2800" dirty="0">
                <a:latin typeface="Constantia" panose="02030602050306030303" pitchFamily="18" charset="0"/>
              </a:rPr>
              <a:t> </a:t>
            </a:r>
            <a:r>
              <a:rPr lang="en-CA" sz="28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→</a:t>
            </a:r>
            <a:r>
              <a:rPr lang="en-CA" sz="2800" dirty="0">
                <a:solidFill>
                  <a:srgbClr val="002855"/>
                </a:solidFill>
                <a:latin typeface="Constantia" panose="02030602050306030303" pitchFamily="18" charset="0"/>
              </a:rPr>
              <a:t> </a:t>
            </a:r>
            <a:r>
              <a:rPr lang="en-CA" sz="48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21 </a:t>
            </a:r>
            <a:r>
              <a:rPr lang="en-CA" sz="36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weights</a:t>
            </a:r>
            <a:endParaRPr lang="en-CA" sz="3600" dirty="0">
              <a:latin typeface="Constantia" panose="02030602050306030303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EEE041-28EC-FD69-4DE3-E9E13290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Worked on establishing the PUT call query scripts</a:t>
            </a:r>
          </a:p>
          <a:p>
            <a:r>
              <a:rPr lang="en-US" dirty="0">
                <a:latin typeface="Constantia" panose="02030602050306030303" pitchFamily="18" charset="0"/>
              </a:rPr>
              <a:t>Documentation on how to use the provided URLs via Postman</a:t>
            </a:r>
          </a:p>
          <a:p>
            <a:r>
              <a:rPr lang="en-US" dirty="0">
                <a:latin typeface="Constantia" panose="02030602050306030303" pitchFamily="18" charset="0"/>
              </a:rPr>
              <a:t>Helped debug several issues that came up in sprint (and testing)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Highlight of the sprint: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Learning how Restful API works and how to get PUT endpoints working</a:t>
            </a:r>
            <a:endParaRPr lang="en-CA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44FE-50B2-48D2-56A6-1B21429C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11" y="2766218"/>
            <a:ext cx="3850178" cy="1325563"/>
          </a:xfrm>
        </p:spPr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Demo Time</a:t>
            </a:r>
            <a:endParaRPr lang="en-CA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4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D118-9525-121A-40C2-1F0B978F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Team’s Overall Thoughts</a:t>
            </a:r>
            <a:endParaRPr lang="en-CA" dirty="0">
              <a:latin typeface="Constantia" panose="0203060205030603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8BCE3-5A8B-548C-2E22-A18E5547D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581" y="1618652"/>
            <a:ext cx="6617414" cy="45466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B3E71-02CD-7D3B-81C5-C414B195FE44}"/>
              </a:ext>
            </a:extLst>
          </p:cNvPr>
          <p:cNvSpPr txBox="1"/>
          <p:nvPr/>
        </p:nvSpPr>
        <p:spPr>
          <a:xfrm>
            <a:off x="777240" y="1690688"/>
            <a:ext cx="406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Overall, feelings on the sprint are really positive!</a:t>
            </a:r>
            <a:endParaRPr lang="en-CA" dirty="0">
              <a:latin typeface="Constantia" panose="02030602050306030303" pitchFamily="18" charset="0"/>
            </a:endParaRPr>
          </a:p>
        </p:txBody>
      </p:sp>
      <p:pic>
        <p:nvPicPr>
          <p:cNvPr id="1026" name="Picture 2" descr="32 Funny Teamwork Memes to Boost Morale in Your Virtual Office">
            <a:extLst>
              <a:ext uri="{FF2B5EF4-FFF2-40B4-BE49-F238E27FC236}">
                <a16:creationId xmlns:a16="http://schemas.microsoft.com/office/drawing/2014/main" id="{0D9B4954-4142-FC68-D245-73D5D1AF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2883947"/>
            <a:ext cx="3827406" cy="32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79FB-1576-2472-EABE-F1987BC1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How Did the Sprint Go?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480D-9836-B654-6042-B65645B2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What Went Well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nstantia" panose="02030602050306030303" pitchFamily="18" charset="0"/>
              </a:rPr>
              <a:t>Communication – great amount of team meetings for progress check-ups and written documentation between the team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nstantia" panose="02030602050306030303" pitchFamily="18" charset="0"/>
              </a:rPr>
              <a:t>Consistency – work was evenly distributed throughout the week, and dependent tasks were completed on time for the others to get started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nstantia" panose="02030602050306030303" pitchFamily="18" charset="0"/>
              </a:rPr>
              <a:t>Task Completion – everyone helped each other complete their tasks and with any unexpected issues that came up due to local </a:t>
            </a:r>
            <a:r>
              <a:rPr lang="en-US" dirty="0" err="1">
                <a:latin typeface="Constantia" panose="02030602050306030303" pitchFamily="18" charset="0"/>
              </a:rPr>
              <a:t>envs</a:t>
            </a:r>
            <a:endParaRPr lang="en-US" dirty="0">
              <a:latin typeface="Constantia" panose="02030602050306030303" pitchFamily="18" charset="0"/>
            </a:endParaRPr>
          </a:p>
          <a:p>
            <a:pPr lvl="1"/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Areas of Improvement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nstantia" panose="02030602050306030303" pitchFamily="18" charset="0"/>
              </a:rPr>
              <a:t>More team programming – we like coding individually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nstantia" panose="02030602050306030303" pitchFamily="18" charset="0"/>
              </a:rPr>
              <a:t>More testing – we found bugs late in the sprint</a:t>
            </a:r>
          </a:p>
        </p:txBody>
      </p:sp>
    </p:spTree>
    <p:extLst>
      <p:ext uri="{BB962C8B-B14F-4D97-AF65-F5344CB8AC3E}">
        <p14:creationId xmlns:p14="http://schemas.microsoft.com/office/powerpoint/2010/main" val="290040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79FB-1576-2472-EABE-F1987BC1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Burndown Charts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776FA-6417-E6BA-1B35-AF3B5DE4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538"/>
            <a:ext cx="12192000" cy="48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4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79FB-1576-2472-EABE-F1987BC1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Individual Slides Commencing…</a:t>
            </a:r>
            <a:endParaRPr lang="en-CA" dirty="0"/>
          </a:p>
        </p:txBody>
      </p:sp>
      <p:pic>
        <p:nvPicPr>
          <p:cNvPr id="2050" name="Picture 2" descr="Lets Do This GIF - Lets Do This - Discover &amp; Share GIFs">
            <a:extLst>
              <a:ext uri="{FF2B5EF4-FFF2-40B4-BE49-F238E27FC236}">
                <a16:creationId xmlns:a16="http://schemas.microsoft.com/office/drawing/2014/main" id="{1901C535-A5F5-DBF8-7A85-AC1DDFBC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41" y="1749425"/>
            <a:ext cx="40005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70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99A8-3BE6-4B92-9EB4-9175F1C2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nstantia" panose="02030602050306030303" pitchFamily="18" charset="0"/>
              </a:rPr>
              <a:t>Emily</a:t>
            </a:r>
            <a:r>
              <a:rPr lang="en-US" sz="2800" dirty="0">
                <a:latin typeface="Constantia" panose="02030602050306030303" pitchFamily="18" charset="0"/>
              </a:rPr>
              <a:t> </a:t>
            </a:r>
            <a:r>
              <a:rPr lang="en-CA" sz="28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→</a:t>
            </a:r>
            <a:r>
              <a:rPr lang="en-CA" sz="2800" dirty="0">
                <a:solidFill>
                  <a:srgbClr val="002855"/>
                </a:solidFill>
                <a:latin typeface="Constantia" panose="02030602050306030303" pitchFamily="18" charset="0"/>
              </a:rPr>
              <a:t> </a:t>
            </a:r>
            <a:r>
              <a:rPr lang="en-CA" sz="48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23 </a:t>
            </a:r>
            <a:r>
              <a:rPr lang="en-CA" sz="36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weights</a:t>
            </a:r>
            <a:endParaRPr lang="en-CA" sz="3600" dirty="0">
              <a:latin typeface="Constantia" panose="02030602050306030303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EEE041-28EC-FD69-4DE3-E9E13290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Team lead for the sprint – in charge of sprint planning, team meetings, overseeing issues, etc.</a:t>
            </a:r>
          </a:p>
          <a:p>
            <a:r>
              <a:rPr lang="en-US" dirty="0">
                <a:latin typeface="Constantia" panose="02030602050306030303" pitchFamily="18" charset="0"/>
              </a:rPr>
              <a:t>Re-organized repo, participated in documentation and end-user testing</a:t>
            </a:r>
          </a:p>
          <a:p>
            <a:r>
              <a:rPr lang="en-US" dirty="0">
                <a:latin typeface="Constantia" panose="02030602050306030303" pitchFamily="18" charset="0"/>
              </a:rPr>
              <a:t>Overall, a lot of management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Highlight of the sprint: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Being a team lead! Loved it</a:t>
            </a:r>
            <a:endParaRPr lang="en-CA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99A8-3BE6-4B92-9EB4-9175F1C2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nstantia" panose="02030602050306030303" pitchFamily="18" charset="0"/>
              </a:rPr>
              <a:t>Sara</a:t>
            </a:r>
            <a:r>
              <a:rPr lang="en-US" sz="2800" dirty="0">
                <a:latin typeface="Constantia" panose="02030602050306030303" pitchFamily="18" charset="0"/>
              </a:rPr>
              <a:t> </a:t>
            </a:r>
            <a:r>
              <a:rPr lang="en-CA" sz="28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→</a:t>
            </a:r>
            <a:r>
              <a:rPr lang="en-CA" sz="2800" dirty="0">
                <a:solidFill>
                  <a:srgbClr val="002855"/>
                </a:solidFill>
                <a:latin typeface="Constantia" panose="02030602050306030303" pitchFamily="18" charset="0"/>
              </a:rPr>
              <a:t> </a:t>
            </a:r>
            <a:r>
              <a:rPr lang="en-CA" sz="48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26 </a:t>
            </a:r>
            <a:r>
              <a:rPr lang="en-CA" sz="36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weights</a:t>
            </a:r>
            <a:endParaRPr lang="en-CA" sz="3600" dirty="0">
              <a:latin typeface="Constantia" panose="02030602050306030303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EEE041-28EC-FD69-4DE3-E9E13290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Took charge over the MySQL portion of the sprint – created both the design and the database</a:t>
            </a:r>
          </a:p>
          <a:p>
            <a:r>
              <a:rPr lang="en-US" dirty="0">
                <a:latin typeface="Constantia" panose="02030602050306030303" pitchFamily="18" charset="0"/>
              </a:rPr>
              <a:t>Ensured population and copying of the DB was fully functional</a:t>
            </a:r>
          </a:p>
          <a:p>
            <a:r>
              <a:rPr lang="en-US" dirty="0">
                <a:latin typeface="Constantia" panose="02030602050306030303" pitchFamily="18" charset="0"/>
              </a:rPr>
              <a:t>Wrote extensive documentation on set-up and usage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Highlight of the sprint: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Setting up the initial database and learning MySQL!</a:t>
            </a:r>
            <a:endParaRPr lang="en-CA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4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99A8-3BE6-4B92-9EB4-9175F1C2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nstantia" panose="02030602050306030303" pitchFamily="18" charset="0"/>
              </a:rPr>
              <a:t>Maneesh</a:t>
            </a:r>
            <a:r>
              <a:rPr lang="en-US" sz="2800" dirty="0">
                <a:latin typeface="Constantia" panose="02030602050306030303" pitchFamily="18" charset="0"/>
              </a:rPr>
              <a:t> </a:t>
            </a:r>
            <a:r>
              <a:rPr lang="en-CA" sz="28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→</a:t>
            </a:r>
            <a:r>
              <a:rPr lang="en-CA" sz="2800" dirty="0">
                <a:solidFill>
                  <a:srgbClr val="002855"/>
                </a:solidFill>
                <a:latin typeface="Constantia" panose="02030602050306030303" pitchFamily="18" charset="0"/>
              </a:rPr>
              <a:t> </a:t>
            </a:r>
            <a:r>
              <a:rPr lang="en-CA" sz="4800" dirty="0">
                <a:solidFill>
                  <a:srgbClr val="002855"/>
                </a:solidFill>
                <a:latin typeface="Constantia" panose="02030602050306030303" pitchFamily="18" charset="0"/>
              </a:rPr>
              <a:t>30</a:t>
            </a:r>
            <a:r>
              <a:rPr lang="en-CA" sz="48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CA" sz="36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weights</a:t>
            </a:r>
            <a:endParaRPr lang="en-CA" sz="3600" dirty="0">
              <a:latin typeface="Constantia" panose="02030602050306030303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EEE041-28EC-FD69-4DE3-E9E13290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Did detailed documentation on local environment set-up for development</a:t>
            </a:r>
          </a:p>
          <a:p>
            <a:r>
              <a:rPr lang="en-US" dirty="0">
                <a:latin typeface="Constantia" panose="02030602050306030303" pitchFamily="18" charset="0"/>
              </a:rPr>
              <a:t>Established initial database connection PHP script</a:t>
            </a:r>
          </a:p>
          <a:p>
            <a:r>
              <a:rPr lang="en-US" dirty="0">
                <a:latin typeface="Constantia" panose="02030602050306030303" pitchFamily="18" charset="0"/>
              </a:rPr>
              <a:t>Worked on both GET and DELETE API calls via PHP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Highlight of the sprint: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Being able to learn about the </a:t>
            </a:r>
            <a:r>
              <a:rPr lang="en-US" dirty="0" err="1">
                <a:latin typeface="Constantia" panose="02030602050306030303" pitchFamily="18" charset="0"/>
              </a:rPr>
              <a:t>MySQLi</a:t>
            </a:r>
            <a:r>
              <a:rPr lang="en-US" dirty="0">
                <a:latin typeface="Constantia" panose="02030602050306030303" pitchFamily="18" charset="0"/>
              </a:rPr>
              <a:t> extension built into </a:t>
            </a:r>
            <a:r>
              <a:rPr lang="en-US" dirty="0" err="1">
                <a:latin typeface="Constantia" panose="02030602050306030303" pitchFamily="18" charset="0"/>
              </a:rPr>
              <a:t>php</a:t>
            </a:r>
            <a:r>
              <a:rPr lang="en-US" dirty="0">
                <a:latin typeface="Constantia" panose="02030602050306030303" pitchFamily="18" charset="0"/>
              </a:rPr>
              <a:t> and make functioning GET endpoints</a:t>
            </a:r>
            <a:endParaRPr lang="en-CA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4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99A8-3BE6-4B92-9EB4-9175F1C2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Constantia" panose="02030602050306030303" pitchFamily="18" charset="0"/>
              </a:rPr>
              <a:t>Simardeep</a:t>
            </a:r>
            <a:r>
              <a:rPr lang="en-US" sz="2800" dirty="0">
                <a:latin typeface="Constantia" panose="02030602050306030303" pitchFamily="18" charset="0"/>
              </a:rPr>
              <a:t> </a:t>
            </a:r>
            <a:r>
              <a:rPr lang="en-CA" sz="28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→</a:t>
            </a:r>
            <a:r>
              <a:rPr lang="en-CA" sz="2800" dirty="0">
                <a:solidFill>
                  <a:srgbClr val="002855"/>
                </a:solidFill>
                <a:latin typeface="Constantia" panose="02030602050306030303" pitchFamily="18" charset="0"/>
              </a:rPr>
              <a:t> </a:t>
            </a:r>
            <a:r>
              <a:rPr lang="en-CA" sz="48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21 </a:t>
            </a:r>
            <a:r>
              <a:rPr lang="en-CA" sz="3600" b="0" i="0" dirty="0">
                <a:solidFill>
                  <a:srgbClr val="002855"/>
                </a:solidFill>
                <a:effectLst/>
                <a:latin typeface="Constantia" panose="02030602050306030303" pitchFamily="18" charset="0"/>
              </a:rPr>
              <a:t>weights</a:t>
            </a:r>
            <a:endParaRPr lang="en-CA" sz="3600" dirty="0">
              <a:latin typeface="Constantia" panose="02030602050306030303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EEE041-28EC-FD69-4DE3-E9E13290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Developed the POST API call scripts and tested them</a:t>
            </a:r>
          </a:p>
          <a:p>
            <a:r>
              <a:rPr lang="en-US" dirty="0">
                <a:latin typeface="Constantia" panose="02030602050306030303" pitchFamily="18" charset="0"/>
              </a:rPr>
              <a:t>Wrote documentation on how to use the queries in Postman</a:t>
            </a:r>
          </a:p>
          <a:p>
            <a:r>
              <a:rPr lang="en-US" dirty="0">
                <a:latin typeface="Constantia" panose="02030602050306030303" pitchFamily="18" charset="0"/>
              </a:rPr>
              <a:t>Participated in user stories, research, and test cases</a:t>
            </a:r>
          </a:p>
          <a:p>
            <a:pPr marL="0" indent="0">
              <a:buNone/>
            </a:pPr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Highlight of the sprint:</a:t>
            </a:r>
          </a:p>
          <a:p>
            <a:pPr lvl="1"/>
            <a:r>
              <a:rPr lang="en-US" dirty="0">
                <a:latin typeface="Constantia" panose="02030602050306030303" pitchFamily="18" charset="0"/>
              </a:rPr>
              <a:t>Learning about Restful API and implementing POST endpoint using PHP. </a:t>
            </a:r>
            <a:endParaRPr lang="en-CA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7266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384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Gill Sans Nova</vt:lpstr>
      <vt:lpstr>ConfettiVTI</vt:lpstr>
      <vt:lpstr>Group 101: Software Engineering</vt:lpstr>
      <vt:lpstr>Team’s Overall Thoughts</vt:lpstr>
      <vt:lpstr>How Did the Sprint Go?</vt:lpstr>
      <vt:lpstr>Burndown Charts</vt:lpstr>
      <vt:lpstr>Individual Slides Commencing…</vt:lpstr>
      <vt:lpstr>Emily → 23 weights</vt:lpstr>
      <vt:lpstr>Sara → 26 weights</vt:lpstr>
      <vt:lpstr>Maneesh → 30 weights</vt:lpstr>
      <vt:lpstr>Simardeep → 21 weights</vt:lpstr>
      <vt:lpstr>Fee Kim → 21 weights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101: Software Engineering</dc:title>
  <dc:creator>Emily Kozatchiner</dc:creator>
  <cp:lastModifiedBy>Emily Kozatchiner</cp:lastModifiedBy>
  <cp:revision>1</cp:revision>
  <dcterms:created xsi:type="dcterms:W3CDTF">2023-10-23T00:51:28Z</dcterms:created>
  <dcterms:modified xsi:type="dcterms:W3CDTF">2023-10-23T02:54:12Z</dcterms:modified>
</cp:coreProperties>
</file>