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534170a3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534170a3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534170a3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534170a3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534170a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534170a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537fb3d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537fb3d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534170a3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534170a3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534170a3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534170a3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534170a3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534170a3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534170a3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534170a3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534170a3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534170a3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101: Software Engineering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make or “break” portion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50925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Overall Thoughts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228800"/>
            <a:ext cx="3837000" cy="26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Sprint Go?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stayed ahead of time, and were able to finish the bulk of work early in the sprint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Got the hand of git issues/milestones </a:t>
            </a:r>
            <a:r>
              <a:rPr lang="en"/>
              <a:t>quickly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Learnt some cool VBA stuff!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</a:t>
            </a:r>
            <a:r>
              <a:rPr lang="en"/>
              <a:t>Improvement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More team programming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Assigning issues so we work together more rather than chopping it up per person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Daily standups (text)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88925" y="1359225"/>
            <a:ext cx="80568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Filtered by Issue							  	     Filtered by Issue Weight							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50" y="1864575"/>
            <a:ext cx="3621951" cy="30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276" y="1864575"/>
            <a:ext cx="3630042" cy="306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362700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 	Contributed:</a:t>
            </a:r>
            <a:endParaRPr sz="18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Lead sprint planning /follow up meetings to define sprint goals, prioritize tasks, and assign responsibilities.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Review and merge code contributions, resolving merge conflicts, and ensuring proper branching strategies.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Keep comprehensive meeting minutes during all team meetings, including sprint planning, and team meetings.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Document decisions, action items, and any changes to project scope or requirements.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Maintain up-to-date project documentation, including user stories, technical documentation, and backlogs.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Proposed and explained user stories relevant for the sprint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Highlight of Sprint:</a:t>
            </a:r>
            <a:endParaRPr sz="1800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Got to be a sprint lead! 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29"/>
              <a:t>Higher level of respect to all team leads out there .. lol</a:t>
            </a:r>
            <a:endParaRPr sz="929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575" y="3055225"/>
            <a:ext cx="2014374" cy="201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Maneesh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5"/>
            <a:ext cx="7845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	Contributed: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Developed a python script in order to parse the course information from the data file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</a:t>
            </a:r>
            <a:r>
              <a:rPr lang="en"/>
              <a:t>xtracted relevant information such as course codes, names, and prerequisites.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Proposed and explained user stories relevant for the sprint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Attended team meetings and provided updates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Documented work throughout and thoroughly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 of Sprint: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Simardeep and I figured out how to parse all the edge cases!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5"/>
            <a:ext cx="7845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	Contributed: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a command line UI for users in order to implement a search functionality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Developed the functionality of the search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Proposed organizational solutions to data problems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Proposed and explained user stories relevant for the sprint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Attended team meetings and provided updates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Documented work throughout and thoroughly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 of Sprint: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Being a part of the Agile </a:t>
            </a:r>
            <a:r>
              <a:rPr lang="en"/>
              <a:t>environment!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Simardeep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5"/>
            <a:ext cx="7845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	Contributed: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Developed a python script in order to parse the course information from the data file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Extracted relevant information such as course codes, names, and prerequisites.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Proposed and explained user stories relevant for the sprint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Attended team meetings and provided updates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Documented work throughout and thoroughly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test cases in order to QA work effectively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 of Sprint: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Maneesh </a:t>
            </a:r>
            <a:r>
              <a:rPr lang="en"/>
              <a:t>and I figured out how to parse all the edge cases!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 Kim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5"/>
            <a:ext cx="7816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	Contributed: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a command line UI for users in order to implement a search functionality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Developed the functionality of the search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Researched VBA and was able to support the team on that front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Proposed and explained user stories relevant for the sprint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Attended team meetings and provided updates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Documented work throughout and thoroughly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 of Sprint: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Learnt cool VBA coding, and being a part of collaborative </a:t>
            </a:r>
            <a:r>
              <a:rPr lang="en"/>
              <a:t>environment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