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1" r:id="rId3"/>
    <p:sldId id="279" r:id="rId4"/>
    <p:sldId id="281" r:id="rId5"/>
    <p:sldId id="280" r:id="rId6"/>
    <p:sldId id="257" r:id="rId7"/>
    <p:sldId id="284" r:id="rId8"/>
    <p:sldId id="283" r:id="rId9"/>
    <p:sldId id="28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1"/>
            <p14:sldId id="280"/>
            <p14:sldId id="257"/>
            <p14:sldId id="284"/>
            <p14:sldId id="283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5744F2-3D59-4FE6-85BD-6524485C9C2B}" v="11" dt="2023-04-16T08:21:02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2" d="100"/>
          <a:sy n="82" d="100"/>
        </p:scale>
        <p:origin x="34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4/16/2023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s3-us-west-2.amazonaws.com/secure.notion-static.com/abc5bab7-1649-4fa1-b47e-ec8e8ad14f5c/Section2-Notebook.ipyn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s3-us-west-2.amazonaws.com/secure.notion-static.com/cf28e161-b944-401a-9f5d-078ebd51dcf7/RetailPulseAssignmentData.xls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3-us-west-2.amazonaws.com/secure.notion-static.com/b649d89a-6b57-4e3b-887b-d62c68be5fca/section2_data.txt" TargetMode="External"/><Relationship Id="rId2" Type="http://schemas.openxmlformats.org/officeDocument/2006/relationships/hyperlink" Target="https://s3-us-west-2.amazonaws.com/secure.notion-static.com/abc5bab7-1649-4fa1-b47e-ec8e8ad14f5c/Section2-Notebook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902" y="388525"/>
            <a:ext cx="6876288" cy="1794837"/>
          </a:xfrm>
        </p:spPr>
        <p:txBody>
          <a:bodyPr anchor="ctr" anchorCtr="0"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SIMARAN GUPTA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2700" b="0" i="0" dirty="0">
                <a:solidFill>
                  <a:schemeClr val="bg2"/>
                </a:solidFill>
                <a:effectLst/>
                <a:latin typeface="Roboto" panose="02000000000000000000" pitchFamily="2" charset="0"/>
              </a:rPr>
              <a:t>National Institute of Technology, Kurukshetra </a:t>
            </a:r>
            <a:br>
              <a:rPr lang="en-US" sz="3600" b="0" i="0" dirty="0">
                <a:solidFill>
                  <a:schemeClr val="bg2"/>
                </a:solidFill>
                <a:effectLst/>
                <a:latin typeface="Roboto" panose="02000000000000000000" pitchFamily="2" charset="0"/>
              </a:rPr>
            </a:br>
            <a:r>
              <a:rPr lang="en-US" sz="2400" b="0" i="0" dirty="0" err="1">
                <a:solidFill>
                  <a:schemeClr val="bg2"/>
                </a:solidFill>
                <a:effectLst/>
                <a:latin typeface="Roboto" panose="02000000000000000000" pitchFamily="2" charset="0"/>
              </a:rPr>
              <a:t>B.Tech</a:t>
            </a:r>
            <a:r>
              <a:rPr lang="en-US" sz="2400" b="0" i="0" dirty="0">
                <a:solidFill>
                  <a:schemeClr val="bg2"/>
                </a:solidFill>
                <a:effectLst/>
                <a:latin typeface="Roboto" panose="02000000000000000000" pitchFamily="2" charset="0"/>
              </a:rPr>
              <a:t> (COMPUTER ENGINEERING)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4CBF9A-B0C1-6394-CB91-5D196744B66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4833483" y="5709765"/>
            <a:ext cx="2470707" cy="83099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FB6553-A9D6-12E0-F74A-5B26F04B064F}"/>
              </a:ext>
            </a:extLst>
          </p:cNvPr>
          <p:cNvSpPr txBox="1"/>
          <p:nvPr/>
        </p:nvSpPr>
        <p:spPr>
          <a:xfrm>
            <a:off x="2433984" y="3662996"/>
            <a:ext cx="117845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Bodoni MT Condensed" panose="02070606080606020203" pitchFamily="18" charset="0"/>
              </a:rPr>
              <a:t>Kirana Club: ML/DS Internship Assignment</a:t>
            </a:r>
            <a:endParaRPr lang="en-IN" sz="4800" dirty="0">
              <a:latin typeface="Bodoni MT Condensed" panose="02070606080606020203" pitchFamily="18" charset="0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1E65D0C-F4E0-674F-2493-55CDA6704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414" y="1116019"/>
            <a:ext cx="1091684" cy="95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1610" y="597158"/>
            <a:ext cx="6877119" cy="1054359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OF THE PRESENTATION: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782147"/>
            <a:ext cx="10029974" cy="4618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r>
              <a:rPr lang="en-US" sz="2400" dirty="0"/>
              <a:t>Assignment Problem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lang="en-IN" sz="2400" dirty="0"/>
              <a:t>Section 1: EDA</a:t>
            </a:r>
          </a:p>
          <a:p>
            <a:pPr marL="0" indent="0">
              <a:buNone/>
            </a:pPr>
            <a:r>
              <a:rPr lang="en-IN" sz="2400" dirty="0"/>
              <a:t>   Explanation Section 1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lang="en-IN" sz="2400" dirty="0"/>
              <a:t>Section 2: Coding</a:t>
            </a:r>
          </a:p>
          <a:p>
            <a:pPr marL="0" indent="0">
              <a:buNone/>
            </a:pPr>
            <a:r>
              <a:rPr lang="en-IN" sz="2400" dirty="0"/>
              <a:t>   Explanation Section 2</a:t>
            </a:r>
          </a:p>
          <a:p>
            <a:pPr marL="0" indent="0">
              <a:buNone/>
            </a:pPr>
            <a:endParaRPr lang="en-IN" sz="2400" dirty="0"/>
          </a:p>
          <a:p>
            <a:endParaRPr lang="en-IN" sz="2400" dirty="0"/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E1227BE5-953E-93E4-3921-C2DCA3A77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6187" y="420064"/>
            <a:ext cx="772638" cy="67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114374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41609" y="1917997"/>
            <a:ext cx="558179" cy="409838"/>
            <a:chOff x="6963483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63483" y="727249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8"/>
            <a:ext cx="4585731" cy="156677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dirty="0"/>
              <a:t>You are given a dataset that contains all the transactions occurring for a store.</a:t>
            </a:r>
          </a:p>
          <a:p>
            <a:r>
              <a:rPr lang="en-US" sz="7200" dirty="0"/>
              <a:t>On this dataset do an extensive EDA and explain your findings using relevant visualizations</a:t>
            </a:r>
            <a:endParaRPr lang="en-US" b="1" dirty="0"/>
          </a:p>
          <a:p>
            <a:endParaRPr lang="en-US" dirty="0"/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618512" y="4448456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176691" y="4488631"/>
            <a:ext cx="4813562" cy="106581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200" dirty="0"/>
              <a:t>Answer the questions contained in the attached notebook in the most optimum way.</a:t>
            </a:r>
          </a:p>
          <a:p>
            <a:r>
              <a:rPr lang="en-US" sz="8000" dirty="0">
                <a:hlinkClick r:id="rId2"/>
              </a:rPr>
              <a:t>Section2-Notebook.ipynb</a:t>
            </a:r>
            <a:endParaRPr lang="en-US" sz="8000" dirty="0"/>
          </a:p>
        </p:txBody>
      </p: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4236460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40" name="Content Placeholder 17"/>
          <p:cNvSpPr txBox="1">
            <a:spLocks/>
          </p:cNvSpPr>
          <p:nvPr/>
        </p:nvSpPr>
        <p:spPr>
          <a:xfrm>
            <a:off x="1056513" y="5177572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CA064BEA-AABE-58B5-0987-41AF77A63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6187" y="420064"/>
            <a:ext cx="772638" cy="67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Assignment Problem: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287625"/>
            <a:ext cx="11252284" cy="5467738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r>
              <a:rPr lang="en-US" sz="2200" b="1" dirty="0"/>
              <a:t>Section 1: EDA</a:t>
            </a:r>
          </a:p>
          <a:p>
            <a:r>
              <a:rPr lang="en-US" sz="2200" dirty="0"/>
              <a:t>You are given a dataset that contains all the transactions occurring for a store. On this dataset do an extensive EDA and explain your findings using relevant visualizations. Some of the questions you can answer in the EDA: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Can customers be segmented into different categories? If yes then perform analysis on the same and also propose categories. If no, then explain why?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How would you define a loyal customer?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What is the most popular time of year based on this sales data?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Is there any seasonality in data? Explain with supportive evidence.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Discuss customer's lifetime with respect to the given dataset.</a:t>
            </a:r>
          </a:p>
          <a:p>
            <a:r>
              <a:rPr lang="en-IN" sz="3600" b="1" dirty="0"/>
              <a:t>Dataset: </a:t>
            </a:r>
            <a:r>
              <a:rPr lang="en-IN" sz="3600" dirty="0">
                <a:hlinkClick r:id="rId2"/>
              </a:rPr>
              <a:t>RetailPulseAssignmentData.xlsx</a:t>
            </a:r>
            <a:endParaRPr lang="en-IN" sz="3600" dirty="0"/>
          </a:p>
          <a:p>
            <a:pPr>
              <a:buFont typeface="+mj-lt"/>
              <a:buAutoNum type="arabicPeriod"/>
            </a:pPr>
            <a:endParaRPr lang="en-US" sz="2200" dirty="0"/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822CB0C6-686C-E961-C6D7-107F17FB8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6187" y="420064"/>
            <a:ext cx="772638" cy="67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7" y="420064"/>
            <a:ext cx="6877119" cy="736931"/>
          </a:xfrm>
        </p:spPr>
        <p:txBody>
          <a:bodyPr/>
          <a:lstStyle/>
          <a:p>
            <a:r>
              <a:rPr lang="en-US" sz="2800" b="1" dirty="0"/>
              <a:t>Assignment Problem: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Content Placeholder 17"/>
          <p:cNvSpPr txBox="1">
            <a:spLocks/>
          </p:cNvSpPr>
          <p:nvPr/>
        </p:nvSpPr>
        <p:spPr>
          <a:xfrm>
            <a:off x="521207" y="1306286"/>
            <a:ext cx="11364248" cy="5825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/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99F6B497-92AB-A2B1-3D77-4393D1CAD5F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80346" y="995347"/>
            <a:ext cx="1164596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Section 2: Coding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Answer the questions contained in the attached notebook in the most optimum way.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Section2-Notebook.ipynb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section2_data.txt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CBC871A-962C-ACFD-6662-795C22320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6187" y="420064"/>
            <a:ext cx="772638" cy="67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955446" cy="64008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lang="en-IN" sz="2800" b="1" dirty="0"/>
              <a:t>Section 1: EDA Explanation Section 1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A464523D-987F-F9A5-C3B3-F0A1EF8FE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6187" y="420064"/>
            <a:ext cx="772638" cy="67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87F226-B400-C506-80BF-1E9E67BC4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626" y="1271263"/>
            <a:ext cx="6752252" cy="27595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98D03F-B74B-4401-86FD-5331B40AB1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924"/>
          <a:stretch/>
        </p:blipFill>
        <p:spPr>
          <a:xfrm>
            <a:off x="5172271" y="4089597"/>
            <a:ext cx="6752252" cy="22457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2C44DD8-28E9-5808-3FF7-B3EB95F544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207" y="1271263"/>
            <a:ext cx="4396025" cy="506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261A8-F485-3B49-62CE-C9CF42069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lang="en-IN" sz="2800" b="1" dirty="0"/>
              <a:t>Section 1: EDA Explanation Section 1</a:t>
            </a:r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3B9DEC7-B5D7-E8DC-1D68-F1EE7240D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6187" y="420064"/>
            <a:ext cx="772638" cy="67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8E79E8-C734-A3BF-C7D3-4F91A11B0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70" y="1282372"/>
            <a:ext cx="10526238" cy="50344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8A24E5-A591-404D-DF61-8C46A4BEF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766" y="3020761"/>
            <a:ext cx="5378346" cy="36133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1D7090-990E-97CC-49B0-1E305F8DF6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4490" y="3799597"/>
            <a:ext cx="4609322" cy="292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90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20760" cy="640080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lang="en-IN" sz="2800" b="1" dirty="0"/>
              <a:t>Section 2: Coding Explanation Section 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E22BD1-5FD5-9EDA-69F0-899573BFD0AA}"/>
              </a:ext>
            </a:extLst>
          </p:cNvPr>
          <p:cNvSpPr txBox="1">
            <a:spLocks/>
          </p:cNvSpPr>
          <p:nvPr/>
        </p:nvSpPr>
        <p:spPr>
          <a:xfrm>
            <a:off x="177283" y="1088136"/>
            <a:ext cx="11681926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/>
              <a:t>Section 1: Design a data loader:       Section 2: Process of data: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E83E4B-CE10-F565-0528-AA1C9EF79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92" y="1711107"/>
            <a:ext cx="3468022" cy="31527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6300CB6-8D99-46E5-C9B6-7BCE65AF0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92" y="4929380"/>
            <a:ext cx="3468022" cy="18137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BD5C5FF-2458-E1D7-C780-0D1498656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613" y="1711107"/>
            <a:ext cx="4297947" cy="26170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45C5C6C-9B9D-4521-C5C1-477CEC778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2612" y="4413379"/>
            <a:ext cx="4297947" cy="232971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E5815EF-434A-0AEE-6775-5E5405EEDE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2357" y="1740481"/>
            <a:ext cx="3596851" cy="5002615"/>
          </a:xfrm>
          <a:prstGeom prst="rect">
            <a:avLst/>
          </a:prstGeom>
        </p:spPr>
      </p:pic>
      <p:pic>
        <p:nvPicPr>
          <p:cNvPr id="26" name="Picture 4">
            <a:extLst>
              <a:ext uri="{FF2B5EF4-FFF2-40B4-BE49-F238E27FC236}">
                <a16:creationId xmlns:a16="http://schemas.microsoft.com/office/drawing/2014/main" id="{8A703874-D530-0927-01EB-62DFE42D5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6187" y="420064"/>
            <a:ext cx="772638" cy="67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52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9">
            <a:extLst>
              <a:ext uri="{FF2B5EF4-FFF2-40B4-BE49-F238E27FC236}">
                <a16:creationId xmlns:a16="http://schemas.microsoft.com/office/drawing/2014/main" id="{0E33B040-4CB6-9038-C62F-71224E2E33F0}"/>
              </a:ext>
            </a:extLst>
          </p:cNvPr>
          <p:cNvSpPr txBox="1">
            <a:spLocks/>
          </p:cNvSpPr>
          <p:nvPr/>
        </p:nvSpPr>
        <p:spPr>
          <a:xfrm>
            <a:off x="4432040" y="3233057"/>
            <a:ext cx="6072785" cy="109878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THANKS YOU</a:t>
            </a:r>
            <a:endParaRPr lang="en-US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9EE583C8-7268-0459-8135-12AA4A4B912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4581305" y="1302812"/>
            <a:ext cx="2470707" cy="830996"/>
          </a:xfr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C049A3F6-F119-49B0-F070-BAFC96620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339" y="5799127"/>
            <a:ext cx="772638" cy="67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{DF6E0D0C-FED1-41AE-ACFA-997092D515B8}tf10001108_win32</Template>
  <TotalTime>936</TotalTime>
  <Words>307</Words>
  <Application>Microsoft Office PowerPoint</Application>
  <PresentationFormat>Widescreen</PresentationFormat>
  <Paragraphs>44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Bodoni MT Condensed</vt:lpstr>
      <vt:lpstr>Calibri</vt:lpstr>
      <vt:lpstr>Roboto</vt:lpstr>
      <vt:lpstr>Segoe UI</vt:lpstr>
      <vt:lpstr>Segoe UI Light</vt:lpstr>
      <vt:lpstr>Segoe UI Semibold</vt:lpstr>
      <vt:lpstr>Times New Roman</vt:lpstr>
      <vt:lpstr>WelcomeDoc</vt:lpstr>
      <vt:lpstr>SIMARAN GUPTA National Institute of Technology, Kurukshetra  B.Tech (COMPUTER ENGINEERING)</vt:lpstr>
      <vt:lpstr>CONTENTS OF THE PRESENTATION: </vt:lpstr>
      <vt:lpstr>Introduction: </vt:lpstr>
      <vt:lpstr>Assignment Problem:</vt:lpstr>
      <vt:lpstr>Assignment Problem:</vt:lpstr>
      <vt:lpstr>Solution Section 1: EDA Explanation Section 1</vt:lpstr>
      <vt:lpstr>Solution Section 1: EDA Explanation Section 1</vt:lpstr>
      <vt:lpstr>Solution Section 2: Coding Explanation Section 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SIMARAN GUPTA National Institute of Technology, Kurukshetra  B.Tech (COMPUTER ENGINEERING)</dc:title>
  <dc:creator>Simaran Gupta</dc:creator>
  <cp:keywords/>
  <cp:lastModifiedBy>Simaran Gupta</cp:lastModifiedBy>
  <cp:revision>2</cp:revision>
  <dcterms:created xsi:type="dcterms:W3CDTF">2023-04-15T16:45:01Z</dcterms:created>
  <dcterms:modified xsi:type="dcterms:W3CDTF">2023-04-16T08:58:13Z</dcterms:modified>
  <cp:version/>
</cp:coreProperties>
</file>