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4" r:id="rId1"/>
  </p:sldMasterIdLst>
  <p:notesMasterIdLst>
    <p:notesMasterId r:id="rId12"/>
  </p:notesMasterIdLst>
  <p:sldIdLst>
    <p:sldId id="256" r:id="rId2"/>
    <p:sldId id="292" r:id="rId3"/>
    <p:sldId id="277" r:id="rId4"/>
    <p:sldId id="278" r:id="rId5"/>
    <p:sldId id="280" r:id="rId6"/>
    <p:sldId id="282" r:id="rId7"/>
    <p:sldId id="287" r:id="rId8"/>
    <p:sldId id="288" r:id="rId9"/>
    <p:sldId id="290" r:id="rId10"/>
    <p:sldId id="291"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Cambria" panose="02040503050406030204" pitchFamily="18" charset="0"/>
      <p:regular r:id="rId17"/>
      <p:bold r:id="rId18"/>
      <p:italic r:id="rId19"/>
      <p:boldItalic r:id="rId20"/>
    </p:embeddedFont>
    <p:embeddedFont>
      <p:font typeface="Gill Sans MT" panose="020B0502020104020203" pitchFamily="34" charset="0"/>
      <p:regular r:id="rId21"/>
      <p:bold r:id="rId22"/>
      <p:italic r:id="rId23"/>
      <p:boldItalic r:id="rId24"/>
    </p:embeddedFont>
    <p:embeddedFont>
      <p:font typeface="Wingdings 2" panose="050201020105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jcXX2VTMjZ/k/Xn+vzcuEOs4V6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D108AB-7E08-4112-AE20-FC78B6C7A25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B82352E-B9CE-497E-81C7-B410D08191B0}">
      <dgm:prSet phldrT="[Text]" custT="1"/>
      <dgm:spPr/>
      <dgm:t>
        <a:bodyPr/>
        <a:lstStyle/>
        <a:p>
          <a:r>
            <a:rPr lang="en-IN" sz="1600" b="1" dirty="0">
              <a:latin typeface="arial" panose="020B0604020202020204" pitchFamily="34" charset="0"/>
            </a:rPr>
            <a:t>Jaguar</a:t>
          </a:r>
          <a:r>
            <a:rPr lang="en-IN" sz="1600" dirty="0">
              <a:latin typeface="arial" panose="020B0604020202020204" pitchFamily="34" charset="0"/>
            </a:rPr>
            <a:t> </a:t>
          </a:r>
          <a:r>
            <a:rPr lang="en-IN" sz="1600" b="1" dirty="0">
              <a:latin typeface="arial" panose="020B0604020202020204" pitchFamily="34" charset="0"/>
            </a:rPr>
            <a:t>Land Rover Automotive PLC is the holding company of Jaguar Land Rover Limited (also known as JLR) and is a British multinational automobile manufacturer that produces luxury vehicles and sport utility vehicles. </a:t>
          </a:r>
          <a:endParaRPr lang="en-IN" sz="1600" dirty="0"/>
        </a:p>
      </dgm:t>
    </dgm:pt>
    <dgm:pt modelId="{7128A78A-62FD-4386-A16A-C0DC612AA64C}" type="parTrans" cxnId="{70644DFD-BE18-4F0E-A3B3-B0F0A8C31497}">
      <dgm:prSet/>
      <dgm:spPr/>
      <dgm:t>
        <a:bodyPr/>
        <a:lstStyle/>
        <a:p>
          <a:endParaRPr lang="en-IN"/>
        </a:p>
      </dgm:t>
    </dgm:pt>
    <dgm:pt modelId="{1533BC75-0B04-4FB1-924F-CC4EDF949354}" type="sibTrans" cxnId="{70644DFD-BE18-4F0E-A3B3-B0F0A8C31497}">
      <dgm:prSet/>
      <dgm:spPr/>
      <dgm:t>
        <a:bodyPr/>
        <a:lstStyle/>
        <a:p>
          <a:endParaRPr lang="en-IN"/>
        </a:p>
      </dgm:t>
    </dgm:pt>
    <dgm:pt modelId="{B712B2DA-E277-4C71-8D71-2B7DCE3F4056}">
      <dgm:prSet phldrT="[Text]" custT="1"/>
      <dgm:spPr/>
      <dgm:t>
        <a:bodyPr/>
        <a:lstStyle/>
        <a:p>
          <a:r>
            <a:rPr lang="en-IN" sz="1600" b="1" dirty="0">
              <a:latin typeface="arial" panose="020B0604020202020204" pitchFamily="34" charset="0"/>
            </a:rPr>
            <a:t>Jaguar dates back to the 1930s and Land Rover dates back to the 1940s. </a:t>
          </a:r>
          <a:endParaRPr lang="en-IN" sz="1600" dirty="0"/>
        </a:p>
      </dgm:t>
    </dgm:pt>
    <dgm:pt modelId="{82BEA3AC-1920-4590-BBBB-8450AFB38949}" type="parTrans" cxnId="{65E1BFDB-1DF2-4603-9ABE-8E58067C8CFD}">
      <dgm:prSet/>
      <dgm:spPr/>
      <dgm:t>
        <a:bodyPr/>
        <a:lstStyle/>
        <a:p>
          <a:endParaRPr lang="en-IN"/>
        </a:p>
      </dgm:t>
    </dgm:pt>
    <dgm:pt modelId="{3B693DDA-1A59-48B2-BD90-B6929ED557E1}" type="sibTrans" cxnId="{65E1BFDB-1DF2-4603-9ABE-8E58067C8CFD}">
      <dgm:prSet/>
      <dgm:spPr/>
      <dgm:t>
        <a:bodyPr/>
        <a:lstStyle/>
        <a:p>
          <a:endParaRPr lang="en-IN"/>
        </a:p>
      </dgm:t>
    </dgm:pt>
    <dgm:pt modelId="{E69E5FFA-CBFE-49B5-9D38-E4CA89CBDABD}">
      <dgm:prSet phldrT="[Text]" custT="1"/>
      <dgm:spPr/>
      <dgm:t>
        <a:bodyPr/>
        <a:lstStyle/>
        <a:p>
          <a:r>
            <a:rPr lang="en-IN" sz="1600" b="1" dirty="0">
              <a:latin typeface="arial" panose="020B0604020202020204" pitchFamily="34" charset="0"/>
            </a:rPr>
            <a:t>Tata Motors launched it as a holding company for the acquisition of Jaguar Cars Limited and Land Rover Limited from Ford in 2008. </a:t>
          </a:r>
          <a:endParaRPr lang="en-IN" sz="1600" dirty="0"/>
        </a:p>
      </dgm:t>
    </dgm:pt>
    <dgm:pt modelId="{7974437B-4920-4BF8-9303-6634C489BAF3}" type="parTrans" cxnId="{2B4205A3-6D4A-45AE-B7F9-09D04A7425D9}">
      <dgm:prSet/>
      <dgm:spPr/>
      <dgm:t>
        <a:bodyPr/>
        <a:lstStyle/>
        <a:p>
          <a:endParaRPr lang="en-IN"/>
        </a:p>
      </dgm:t>
    </dgm:pt>
    <dgm:pt modelId="{631561B0-CDB4-4BDE-A23A-6F336CF67FA9}" type="sibTrans" cxnId="{2B4205A3-6D4A-45AE-B7F9-09D04A7425D9}">
      <dgm:prSet/>
      <dgm:spPr/>
      <dgm:t>
        <a:bodyPr/>
        <a:lstStyle/>
        <a:p>
          <a:endParaRPr lang="en-IN"/>
        </a:p>
      </dgm:t>
    </dgm:pt>
    <dgm:pt modelId="{D67F133E-F967-4776-869A-F2564000C5A9}" type="pres">
      <dgm:prSet presAssocID="{85D108AB-7E08-4112-AE20-FC78B6C7A25A}" presName="linear" presStyleCnt="0">
        <dgm:presLayoutVars>
          <dgm:dir/>
          <dgm:animLvl val="lvl"/>
          <dgm:resizeHandles val="exact"/>
        </dgm:presLayoutVars>
      </dgm:prSet>
      <dgm:spPr/>
    </dgm:pt>
    <dgm:pt modelId="{E4D50FCE-5E27-44CE-A247-0BEA76384BD2}" type="pres">
      <dgm:prSet presAssocID="{2B82352E-B9CE-497E-81C7-B410D08191B0}" presName="parentLin" presStyleCnt="0"/>
      <dgm:spPr/>
    </dgm:pt>
    <dgm:pt modelId="{4A0A77B6-EBB0-43A5-83EF-385E5B9F1DCE}" type="pres">
      <dgm:prSet presAssocID="{2B82352E-B9CE-497E-81C7-B410D08191B0}" presName="parentLeftMargin" presStyleLbl="node1" presStyleIdx="0" presStyleCnt="3"/>
      <dgm:spPr/>
    </dgm:pt>
    <dgm:pt modelId="{FC5FE317-CB86-4CD2-B558-813FF1A66F93}" type="pres">
      <dgm:prSet presAssocID="{2B82352E-B9CE-497E-81C7-B410D08191B0}" presName="parentText" presStyleLbl="node1" presStyleIdx="0" presStyleCnt="3" custScaleX="107507" custScaleY="448432" custLinFactNeighborX="-100000" custLinFactNeighborY="-42337">
        <dgm:presLayoutVars>
          <dgm:chMax val="0"/>
          <dgm:bulletEnabled val="1"/>
        </dgm:presLayoutVars>
      </dgm:prSet>
      <dgm:spPr/>
    </dgm:pt>
    <dgm:pt modelId="{311876F7-EF27-4C58-976A-446644B62F7D}" type="pres">
      <dgm:prSet presAssocID="{2B82352E-B9CE-497E-81C7-B410D08191B0}" presName="negativeSpace" presStyleCnt="0"/>
      <dgm:spPr/>
    </dgm:pt>
    <dgm:pt modelId="{E3D62AF6-1697-4EB8-9B3E-DB6CED533EAD}" type="pres">
      <dgm:prSet presAssocID="{2B82352E-B9CE-497E-81C7-B410D08191B0}" presName="childText" presStyleLbl="conFgAcc1" presStyleIdx="0" presStyleCnt="3">
        <dgm:presLayoutVars>
          <dgm:bulletEnabled val="1"/>
        </dgm:presLayoutVars>
      </dgm:prSet>
      <dgm:spPr/>
    </dgm:pt>
    <dgm:pt modelId="{1B301113-ED2B-4E65-9A25-6B5BED61E3F8}" type="pres">
      <dgm:prSet presAssocID="{1533BC75-0B04-4FB1-924F-CC4EDF949354}" presName="spaceBetweenRectangles" presStyleCnt="0"/>
      <dgm:spPr/>
    </dgm:pt>
    <dgm:pt modelId="{F217AB78-A979-408D-B904-99D67E025E6A}" type="pres">
      <dgm:prSet presAssocID="{B712B2DA-E277-4C71-8D71-2B7DCE3F4056}" presName="parentLin" presStyleCnt="0"/>
      <dgm:spPr/>
    </dgm:pt>
    <dgm:pt modelId="{2D629170-7EB7-4DDB-9EA0-5B73155530E1}" type="pres">
      <dgm:prSet presAssocID="{B712B2DA-E277-4C71-8D71-2B7DCE3F4056}" presName="parentLeftMargin" presStyleLbl="node1" presStyleIdx="0" presStyleCnt="3"/>
      <dgm:spPr/>
    </dgm:pt>
    <dgm:pt modelId="{B150DB41-8EFF-489E-A30F-872193AE7870}" type="pres">
      <dgm:prSet presAssocID="{B712B2DA-E277-4C71-8D71-2B7DCE3F4056}" presName="parentText" presStyleLbl="node1" presStyleIdx="1" presStyleCnt="3" custScaleX="106691" custScaleY="261021" custLinFactNeighborX="96473" custLinFactNeighborY="-15571">
        <dgm:presLayoutVars>
          <dgm:chMax val="0"/>
          <dgm:bulletEnabled val="1"/>
        </dgm:presLayoutVars>
      </dgm:prSet>
      <dgm:spPr/>
    </dgm:pt>
    <dgm:pt modelId="{091B017C-BC4F-4CEA-BA50-4B52B76E6A9C}" type="pres">
      <dgm:prSet presAssocID="{B712B2DA-E277-4C71-8D71-2B7DCE3F4056}" presName="negativeSpace" presStyleCnt="0"/>
      <dgm:spPr/>
    </dgm:pt>
    <dgm:pt modelId="{1BF6EB31-2E8E-463B-8E23-150473DFB908}" type="pres">
      <dgm:prSet presAssocID="{B712B2DA-E277-4C71-8D71-2B7DCE3F4056}" presName="childText" presStyleLbl="conFgAcc1" presStyleIdx="1" presStyleCnt="3">
        <dgm:presLayoutVars>
          <dgm:bulletEnabled val="1"/>
        </dgm:presLayoutVars>
      </dgm:prSet>
      <dgm:spPr/>
    </dgm:pt>
    <dgm:pt modelId="{E9942B02-43D5-4443-A058-777C70818605}" type="pres">
      <dgm:prSet presAssocID="{3B693DDA-1A59-48B2-BD90-B6929ED557E1}" presName="spaceBetweenRectangles" presStyleCnt="0"/>
      <dgm:spPr/>
    </dgm:pt>
    <dgm:pt modelId="{AD36E40C-4326-4AFF-A62D-33FFA83D19EA}" type="pres">
      <dgm:prSet presAssocID="{E69E5FFA-CBFE-49B5-9D38-E4CA89CBDABD}" presName="parentLin" presStyleCnt="0"/>
      <dgm:spPr/>
    </dgm:pt>
    <dgm:pt modelId="{70F9D03B-55DD-44E8-BE44-3BC250D45747}" type="pres">
      <dgm:prSet presAssocID="{E69E5FFA-CBFE-49B5-9D38-E4CA89CBDABD}" presName="parentLeftMargin" presStyleLbl="node1" presStyleIdx="1" presStyleCnt="3"/>
      <dgm:spPr/>
    </dgm:pt>
    <dgm:pt modelId="{7E17CD1A-0211-4717-AFE4-AA6963D52566}" type="pres">
      <dgm:prSet presAssocID="{E69E5FFA-CBFE-49B5-9D38-E4CA89CBDABD}" presName="parentText" presStyleLbl="node1" presStyleIdx="2" presStyleCnt="3" custScaleX="103484" custScaleY="403422" custLinFactX="23088" custLinFactNeighborX="100000" custLinFactNeighborY="-22896">
        <dgm:presLayoutVars>
          <dgm:chMax val="0"/>
          <dgm:bulletEnabled val="1"/>
        </dgm:presLayoutVars>
      </dgm:prSet>
      <dgm:spPr/>
    </dgm:pt>
    <dgm:pt modelId="{8D5B630A-EA04-41AF-A300-70E497B83A17}" type="pres">
      <dgm:prSet presAssocID="{E69E5FFA-CBFE-49B5-9D38-E4CA89CBDABD}" presName="negativeSpace" presStyleCnt="0"/>
      <dgm:spPr/>
    </dgm:pt>
    <dgm:pt modelId="{9A006D4A-3F16-4886-8B4D-DDFC6F6834F1}" type="pres">
      <dgm:prSet presAssocID="{E69E5FFA-CBFE-49B5-9D38-E4CA89CBDABD}" presName="childText" presStyleLbl="conFgAcc1" presStyleIdx="2" presStyleCnt="3">
        <dgm:presLayoutVars>
          <dgm:bulletEnabled val="1"/>
        </dgm:presLayoutVars>
      </dgm:prSet>
      <dgm:spPr/>
    </dgm:pt>
  </dgm:ptLst>
  <dgm:cxnLst>
    <dgm:cxn modelId="{2A757613-86D6-455D-AC50-5E3042C64EFA}" type="presOf" srcId="{85D108AB-7E08-4112-AE20-FC78B6C7A25A}" destId="{D67F133E-F967-4776-869A-F2564000C5A9}" srcOrd="0" destOrd="0" presId="urn:microsoft.com/office/officeart/2005/8/layout/list1"/>
    <dgm:cxn modelId="{5C379115-840C-48F7-9972-CF2952C29F3F}" type="presOf" srcId="{B712B2DA-E277-4C71-8D71-2B7DCE3F4056}" destId="{2D629170-7EB7-4DDB-9EA0-5B73155530E1}" srcOrd="0" destOrd="0" presId="urn:microsoft.com/office/officeart/2005/8/layout/list1"/>
    <dgm:cxn modelId="{8891E628-281F-458E-A5FA-77463660D4F4}" type="presOf" srcId="{B712B2DA-E277-4C71-8D71-2B7DCE3F4056}" destId="{B150DB41-8EFF-489E-A30F-872193AE7870}" srcOrd="1" destOrd="0" presId="urn:microsoft.com/office/officeart/2005/8/layout/list1"/>
    <dgm:cxn modelId="{C7891986-AC6A-48C6-9E2E-AF1FB73482E4}" type="presOf" srcId="{E69E5FFA-CBFE-49B5-9D38-E4CA89CBDABD}" destId="{70F9D03B-55DD-44E8-BE44-3BC250D45747}" srcOrd="0" destOrd="0" presId="urn:microsoft.com/office/officeart/2005/8/layout/list1"/>
    <dgm:cxn modelId="{FFA9C289-EC6C-4A04-B040-0EB19645A469}" type="presOf" srcId="{E69E5FFA-CBFE-49B5-9D38-E4CA89CBDABD}" destId="{7E17CD1A-0211-4717-AFE4-AA6963D52566}" srcOrd="1" destOrd="0" presId="urn:microsoft.com/office/officeart/2005/8/layout/list1"/>
    <dgm:cxn modelId="{2B4205A3-6D4A-45AE-B7F9-09D04A7425D9}" srcId="{85D108AB-7E08-4112-AE20-FC78B6C7A25A}" destId="{E69E5FFA-CBFE-49B5-9D38-E4CA89CBDABD}" srcOrd="2" destOrd="0" parTransId="{7974437B-4920-4BF8-9303-6634C489BAF3}" sibTransId="{631561B0-CDB4-4BDE-A23A-6F336CF67FA9}"/>
    <dgm:cxn modelId="{65E1BFDB-1DF2-4603-9ABE-8E58067C8CFD}" srcId="{85D108AB-7E08-4112-AE20-FC78B6C7A25A}" destId="{B712B2DA-E277-4C71-8D71-2B7DCE3F4056}" srcOrd="1" destOrd="0" parTransId="{82BEA3AC-1920-4590-BBBB-8450AFB38949}" sibTransId="{3B693DDA-1A59-48B2-BD90-B6929ED557E1}"/>
    <dgm:cxn modelId="{83C76DED-E8A0-47E1-A3AE-FB8782B6C49D}" type="presOf" srcId="{2B82352E-B9CE-497E-81C7-B410D08191B0}" destId="{FC5FE317-CB86-4CD2-B558-813FF1A66F93}" srcOrd="1" destOrd="0" presId="urn:microsoft.com/office/officeart/2005/8/layout/list1"/>
    <dgm:cxn modelId="{A68C0BF8-0767-46DB-9EF2-8DF43134C403}" type="presOf" srcId="{2B82352E-B9CE-497E-81C7-B410D08191B0}" destId="{4A0A77B6-EBB0-43A5-83EF-385E5B9F1DCE}" srcOrd="0" destOrd="0" presId="urn:microsoft.com/office/officeart/2005/8/layout/list1"/>
    <dgm:cxn modelId="{70644DFD-BE18-4F0E-A3B3-B0F0A8C31497}" srcId="{85D108AB-7E08-4112-AE20-FC78B6C7A25A}" destId="{2B82352E-B9CE-497E-81C7-B410D08191B0}" srcOrd="0" destOrd="0" parTransId="{7128A78A-62FD-4386-A16A-C0DC612AA64C}" sibTransId="{1533BC75-0B04-4FB1-924F-CC4EDF949354}"/>
    <dgm:cxn modelId="{100921B4-E17F-400F-8255-47491679D7A0}" type="presParOf" srcId="{D67F133E-F967-4776-869A-F2564000C5A9}" destId="{E4D50FCE-5E27-44CE-A247-0BEA76384BD2}" srcOrd="0" destOrd="0" presId="urn:microsoft.com/office/officeart/2005/8/layout/list1"/>
    <dgm:cxn modelId="{111D48F9-C765-4178-9C7F-CE91999D24D9}" type="presParOf" srcId="{E4D50FCE-5E27-44CE-A247-0BEA76384BD2}" destId="{4A0A77B6-EBB0-43A5-83EF-385E5B9F1DCE}" srcOrd="0" destOrd="0" presId="urn:microsoft.com/office/officeart/2005/8/layout/list1"/>
    <dgm:cxn modelId="{43BF031A-FDB0-4EA5-9C03-0C102DBA0C79}" type="presParOf" srcId="{E4D50FCE-5E27-44CE-A247-0BEA76384BD2}" destId="{FC5FE317-CB86-4CD2-B558-813FF1A66F93}" srcOrd="1" destOrd="0" presId="urn:microsoft.com/office/officeart/2005/8/layout/list1"/>
    <dgm:cxn modelId="{7EA3EB40-9D6D-47FB-820F-4D2254665E8C}" type="presParOf" srcId="{D67F133E-F967-4776-869A-F2564000C5A9}" destId="{311876F7-EF27-4C58-976A-446644B62F7D}" srcOrd="1" destOrd="0" presId="urn:microsoft.com/office/officeart/2005/8/layout/list1"/>
    <dgm:cxn modelId="{E481143D-026A-4845-9477-ECAB4D766E20}" type="presParOf" srcId="{D67F133E-F967-4776-869A-F2564000C5A9}" destId="{E3D62AF6-1697-4EB8-9B3E-DB6CED533EAD}" srcOrd="2" destOrd="0" presId="urn:microsoft.com/office/officeart/2005/8/layout/list1"/>
    <dgm:cxn modelId="{363A4856-0AE0-45C5-8904-65801EA95F40}" type="presParOf" srcId="{D67F133E-F967-4776-869A-F2564000C5A9}" destId="{1B301113-ED2B-4E65-9A25-6B5BED61E3F8}" srcOrd="3" destOrd="0" presId="urn:microsoft.com/office/officeart/2005/8/layout/list1"/>
    <dgm:cxn modelId="{7F7999A9-E86F-4B33-92E8-BCA5463A21FD}" type="presParOf" srcId="{D67F133E-F967-4776-869A-F2564000C5A9}" destId="{F217AB78-A979-408D-B904-99D67E025E6A}" srcOrd="4" destOrd="0" presId="urn:microsoft.com/office/officeart/2005/8/layout/list1"/>
    <dgm:cxn modelId="{5A8C349A-4C1D-4D0F-A389-8F954AE5C7F9}" type="presParOf" srcId="{F217AB78-A979-408D-B904-99D67E025E6A}" destId="{2D629170-7EB7-4DDB-9EA0-5B73155530E1}" srcOrd="0" destOrd="0" presId="urn:microsoft.com/office/officeart/2005/8/layout/list1"/>
    <dgm:cxn modelId="{02C6FFE8-21C5-47A1-9A5A-A9201AA7C697}" type="presParOf" srcId="{F217AB78-A979-408D-B904-99D67E025E6A}" destId="{B150DB41-8EFF-489E-A30F-872193AE7870}" srcOrd="1" destOrd="0" presId="urn:microsoft.com/office/officeart/2005/8/layout/list1"/>
    <dgm:cxn modelId="{A4C8FB4B-89D6-48D0-BAE8-C0D7A020114D}" type="presParOf" srcId="{D67F133E-F967-4776-869A-F2564000C5A9}" destId="{091B017C-BC4F-4CEA-BA50-4B52B76E6A9C}" srcOrd="5" destOrd="0" presId="urn:microsoft.com/office/officeart/2005/8/layout/list1"/>
    <dgm:cxn modelId="{7839C19E-93E6-41EC-868A-F3D6706422CE}" type="presParOf" srcId="{D67F133E-F967-4776-869A-F2564000C5A9}" destId="{1BF6EB31-2E8E-463B-8E23-150473DFB908}" srcOrd="6" destOrd="0" presId="urn:microsoft.com/office/officeart/2005/8/layout/list1"/>
    <dgm:cxn modelId="{359BD343-C88D-4BDD-BC8B-69288010E984}" type="presParOf" srcId="{D67F133E-F967-4776-869A-F2564000C5A9}" destId="{E9942B02-43D5-4443-A058-777C70818605}" srcOrd="7" destOrd="0" presId="urn:microsoft.com/office/officeart/2005/8/layout/list1"/>
    <dgm:cxn modelId="{53CCADA3-B3A9-48FB-BFD3-270D68F3641A}" type="presParOf" srcId="{D67F133E-F967-4776-869A-F2564000C5A9}" destId="{AD36E40C-4326-4AFF-A62D-33FFA83D19EA}" srcOrd="8" destOrd="0" presId="urn:microsoft.com/office/officeart/2005/8/layout/list1"/>
    <dgm:cxn modelId="{ACDD858E-616E-4E60-92F0-3FC325687170}" type="presParOf" srcId="{AD36E40C-4326-4AFF-A62D-33FFA83D19EA}" destId="{70F9D03B-55DD-44E8-BE44-3BC250D45747}" srcOrd="0" destOrd="0" presId="urn:microsoft.com/office/officeart/2005/8/layout/list1"/>
    <dgm:cxn modelId="{3846E2C3-D6BE-4384-999B-323205C8AB60}" type="presParOf" srcId="{AD36E40C-4326-4AFF-A62D-33FFA83D19EA}" destId="{7E17CD1A-0211-4717-AFE4-AA6963D52566}" srcOrd="1" destOrd="0" presId="urn:microsoft.com/office/officeart/2005/8/layout/list1"/>
    <dgm:cxn modelId="{F17E1616-E882-4D7D-AB5B-1B50048706ED}" type="presParOf" srcId="{D67F133E-F967-4776-869A-F2564000C5A9}" destId="{8D5B630A-EA04-41AF-A300-70E497B83A17}" srcOrd="9" destOrd="0" presId="urn:microsoft.com/office/officeart/2005/8/layout/list1"/>
    <dgm:cxn modelId="{73F49857-A8DF-45D0-B8DA-6FA8270D5A68}" type="presParOf" srcId="{D67F133E-F967-4776-869A-F2564000C5A9}" destId="{9A006D4A-3F16-4886-8B4D-DDFC6F6834F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A02CC1-C435-49BC-B469-4C64D56A0EE4}"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IN"/>
        </a:p>
      </dgm:t>
    </dgm:pt>
    <dgm:pt modelId="{C40A3C2A-C402-483B-85DC-5DD70C72F6D7}">
      <dgm:prSet phldrT="[Text]" custT="1"/>
      <dgm:spPr/>
      <dgm:t>
        <a:bodyPr/>
        <a:lstStyle/>
        <a:p>
          <a:r>
            <a:rPr lang="en-GB" sz="1600" b="1" dirty="0">
              <a:solidFill>
                <a:schemeClr val="bg2">
                  <a:lumMod val="90000"/>
                </a:schemeClr>
              </a:solidFill>
              <a:latin typeface="arial" panose="020B0604020202020204" pitchFamily="34" charset="0"/>
            </a:rPr>
            <a:t>Jaguar</a:t>
          </a:r>
          <a:r>
            <a:rPr lang="en-GB" sz="1600" dirty="0">
              <a:solidFill>
                <a:schemeClr val="bg2">
                  <a:lumMod val="90000"/>
                </a:schemeClr>
              </a:solidFill>
              <a:latin typeface="arial" panose="020B0604020202020204" pitchFamily="34" charset="0"/>
            </a:rPr>
            <a:t> Land Rover aims at 14% market share in India this year.</a:t>
          </a:r>
          <a:endParaRPr lang="en-IN" sz="1600" dirty="0">
            <a:solidFill>
              <a:schemeClr val="bg2">
                <a:lumMod val="90000"/>
              </a:schemeClr>
            </a:solidFill>
          </a:endParaRPr>
        </a:p>
      </dgm:t>
    </dgm:pt>
    <dgm:pt modelId="{C86D7ABD-440E-49D9-8837-86CB9B048EA8}" type="parTrans" cxnId="{4C909C83-99F5-4741-82A0-D1F023C78A2D}">
      <dgm:prSet/>
      <dgm:spPr/>
      <dgm:t>
        <a:bodyPr/>
        <a:lstStyle/>
        <a:p>
          <a:endParaRPr lang="en-IN"/>
        </a:p>
      </dgm:t>
    </dgm:pt>
    <dgm:pt modelId="{32101FFE-CA77-4F12-9620-3452ECFAB286}" type="sibTrans" cxnId="{4C909C83-99F5-4741-82A0-D1F023C78A2D}">
      <dgm:prSet/>
      <dgm:spPr/>
      <dgm:t>
        <a:bodyPr/>
        <a:lstStyle/>
        <a:p>
          <a:endParaRPr lang="en-IN"/>
        </a:p>
      </dgm:t>
    </dgm:pt>
    <dgm:pt modelId="{A6D1EEDC-FD7A-455B-A2FD-6C141B0E6546}">
      <dgm:prSet phldrT="[Text]" custT="1"/>
      <dgm:spPr/>
      <dgm:t>
        <a:bodyPr/>
        <a:lstStyle/>
        <a:p>
          <a:r>
            <a:rPr lang="en-GB" sz="1400" dirty="0">
              <a:solidFill>
                <a:schemeClr val="bg2">
                  <a:lumMod val="90000"/>
                </a:schemeClr>
              </a:solidFill>
              <a:latin typeface="arial" panose="020B0604020202020204" pitchFamily="34" charset="0"/>
            </a:rPr>
            <a:t>The new Discovery at Rs 71.38 lakh, we have filled the gap between the Discovery Sport and Range Rover Sport</a:t>
          </a:r>
          <a:endParaRPr lang="en-IN" sz="1400" dirty="0">
            <a:solidFill>
              <a:schemeClr val="bg2">
                <a:lumMod val="90000"/>
              </a:schemeClr>
            </a:solidFill>
          </a:endParaRPr>
        </a:p>
      </dgm:t>
    </dgm:pt>
    <dgm:pt modelId="{C8D9DD61-15FE-4546-B066-E34D4916E479}" type="parTrans" cxnId="{3DDA0FB6-FBDC-4C2E-AAF7-48944013FBBA}">
      <dgm:prSet/>
      <dgm:spPr/>
      <dgm:t>
        <a:bodyPr/>
        <a:lstStyle/>
        <a:p>
          <a:endParaRPr lang="en-IN"/>
        </a:p>
      </dgm:t>
    </dgm:pt>
    <dgm:pt modelId="{FB2C1070-2FE2-4D61-9A43-854F03C38E63}" type="sibTrans" cxnId="{3DDA0FB6-FBDC-4C2E-AAF7-48944013FBBA}">
      <dgm:prSet/>
      <dgm:spPr/>
      <dgm:t>
        <a:bodyPr/>
        <a:lstStyle/>
        <a:p>
          <a:endParaRPr lang="en-IN"/>
        </a:p>
      </dgm:t>
    </dgm:pt>
    <dgm:pt modelId="{BD573341-863E-45A3-9009-C0B9111D3773}">
      <dgm:prSet phldrT="[Text]" custT="1"/>
      <dgm:spPr/>
      <dgm:t>
        <a:bodyPr/>
        <a:lstStyle/>
        <a:p>
          <a:r>
            <a:rPr lang="en-GB" sz="1600" dirty="0">
              <a:solidFill>
                <a:schemeClr val="bg2">
                  <a:lumMod val="90000"/>
                </a:schemeClr>
              </a:solidFill>
              <a:latin typeface="arial" panose="020B0604020202020204" pitchFamily="34" charset="0"/>
            </a:rPr>
            <a:t>In 2018, we have plans to knock out our closest competitor to take on the third position</a:t>
          </a:r>
          <a:endParaRPr lang="en-IN" sz="1600" dirty="0">
            <a:solidFill>
              <a:schemeClr val="bg2">
                <a:lumMod val="90000"/>
              </a:schemeClr>
            </a:solidFill>
          </a:endParaRPr>
        </a:p>
      </dgm:t>
    </dgm:pt>
    <dgm:pt modelId="{7C3D0779-DCE8-4714-BA72-49FE091DAA9F}" type="parTrans" cxnId="{5A62D9EB-D037-49F3-9A0E-7D00BEF89ED1}">
      <dgm:prSet/>
      <dgm:spPr/>
      <dgm:t>
        <a:bodyPr/>
        <a:lstStyle/>
        <a:p>
          <a:endParaRPr lang="en-IN"/>
        </a:p>
      </dgm:t>
    </dgm:pt>
    <dgm:pt modelId="{0EDBA4F9-0707-4346-88E3-ADC51DA8F0A3}" type="sibTrans" cxnId="{5A62D9EB-D037-49F3-9A0E-7D00BEF89ED1}">
      <dgm:prSet/>
      <dgm:spPr/>
      <dgm:t>
        <a:bodyPr/>
        <a:lstStyle/>
        <a:p>
          <a:endParaRPr lang="en-IN"/>
        </a:p>
      </dgm:t>
    </dgm:pt>
    <dgm:pt modelId="{215D3184-4658-40B8-81A3-4FD5855BEDD5}">
      <dgm:prSet phldrT="[Text]" custT="1"/>
      <dgm:spPr/>
      <dgm:t>
        <a:bodyPr/>
        <a:lstStyle/>
        <a:p>
          <a:r>
            <a:rPr lang="en-GB" sz="1200" dirty="0">
              <a:solidFill>
                <a:schemeClr val="bg2">
                  <a:lumMod val="90000"/>
                </a:schemeClr>
              </a:solidFill>
              <a:latin typeface="arial" panose="020B0604020202020204" pitchFamily="34" charset="0"/>
            </a:rPr>
            <a:t>Audi sales in May fell 31% to 7,742 units in India, compared to BMW’s 7,861, a rise of 14%.</a:t>
          </a:r>
          <a:endParaRPr lang="en-IN" sz="1200" dirty="0">
            <a:solidFill>
              <a:schemeClr val="bg2">
                <a:lumMod val="90000"/>
              </a:schemeClr>
            </a:solidFill>
          </a:endParaRPr>
        </a:p>
      </dgm:t>
    </dgm:pt>
    <dgm:pt modelId="{20DB40C9-88DB-4FF5-913E-E946C4F73EC6}" type="parTrans" cxnId="{88FB5A7C-D03C-4A93-ACAE-CDCD4BAC0744}">
      <dgm:prSet/>
      <dgm:spPr/>
      <dgm:t>
        <a:bodyPr/>
        <a:lstStyle/>
        <a:p>
          <a:endParaRPr lang="en-IN"/>
        </a:p>
      </dgm:t>
    </dgm:pt>
    <dgm:pt modelId="{E4DC653B-88EA-4508-918D-9AE7FE5D42EE}" type="sibTrans" cxnId="{88FB5A7C-D03C-4A93-ACAE-CDCD4BAC0744}">
      <dgm:prSet/>
      <dgm:spPr/>
      <dgm:t>
        <a:bodyPr/>
        <a:lstStyle/>
        <a:p>
          <a:endParaRPr lang="en-IN"/>
        </a:p>
      </dgm:t>
    </dgm:pt>
    <dgm:pt modelId="{71DF8319-166B-4A34-90F6-C62CF36FF7B0}">
      <dgm:prSet phldrT="[Text]" custT="1"/>
      <dgm:spPr/>
      <dgm:t>
        <a:bodyPr/>
        <a:lstStyle/>
        <a:p>
          <a:r>
            <a:rPr lang="en-GB" sz="1600" dirty="0">
              <a:solidFill>
                <a:schemeClr val="bg2">
                  <a:lumMod val="90000"/>
                </a:schemeClr>
              </a:solidFill>
              <a:latin typeface="arial" panose="020B0604020202020204" pitchFamily="34" charset="0"/>
            </a:rPr>
            <a:t>JLR’s market share strategy includes focusing on petrol engines, strengthening its dealer network, and after-sales service. </a:t>
          </a:r>
          <a:endParaRPr lang="en-IN" sz="1600" dirty="0">
            <a:solidFill>
              <a:schemeClr val="bg2">
                <a:lumMod val="90000"/>
              </a:schemeClr>
            </a:solidFill>
          </a:endParaRPr>
        </a:p>
      </dgm:t>
    </dgm:pt>
    <dgm:pt modelId="{B163432E-BF43-420B-84A6-626D450371A9}" type="parTrans" cxnId="{65620163-73F9-4904-8662-7C2FD3BEC1E0}">
      <dgm:prSet/>
      <dgm:spPr/>
      <dgm:t>
        <a:bodyPr/>
        <a:lstStyle/>
        <a:p>
          <a:endParaRPr lang="en-IN"/>
        </a:p>
      </dgm:t>
    </dgm:pt>
    <dgm:pt modelId="{5A41597C-F953-4C5E-AF93-7FC160B96C6C}" type="sibTrans" cxnId="{65620163-73F9-4904-8662-7C2FD3BEC1E0}">
      <dgm:prSet/>
      <dgm:spPr/>
      <dgm:t>
        <a:bodyPr/>
        <a:lstStyle/>
        <a:p>
          <a:endParaRPr lang="en-IN"/>
        </a:p>
      </dgm:t>
    </dgm:pt>
    <dgm:pt modelId="{06A593C0-E5CE-4BCA-977F-78CE994C3F46}">
      <dgm:prSet custT="1"/>
      <dgm:spPr/>
      <dgm:t>
        <a:bodyPr/>
        <a:lstStyle/>
        <a:p>
          <a:r>
            <a:rPr lang="en-GB" sz="1600" dirty="0">
              <a:solidFill>
                <a:schemeClr val="bg2">
                  <a:lumMod val="90000"/>
                </a:schemeClr>
              </a:solidFill>
              <a:latin typeface="arial" panose="020B0604020202020204" pitchFamily="34" charset="0"/>
            </a:rPr>
            <a:t>The company has 25 dealerships in India, with a presence in all tier-I and tier-II cities</a:t>
          </a:r>
          <a:endParaRPr lang="en-IN" sz="1600" dirty="0">
            <a:solidFill>
              <a:schemeClr val="bg2">
                <a:lumMod val="90000"/>
              </a:schemeClr>
            </a:solidFill>
          </a:endParaRPr>
        </a:p>
      </dgm:t>
    </dgm:pt>
    <dgm:pt modelId="{CE86B2E7-69E8-4B25-81C8-D45A5919A106}" type="parTrans" cxnId="{F2BC827E-8F6E-4E3F-8926-991F644E0C6A}">
      <dgm:prSet/>
      <dgm:spPr/>
      <dgm:t>
        <a:bodyPr/>
        <a:lstStyle/>
        <a:p>
          <a:endParaRPr lang="en-IN"/>
        </a:p>
      </dgm:t>
    </dgm:pt>
    <dgm:pt modelId="{DCF36572-7C6D-4C5D-AAC1-BC39A39FAF68}" type="sibTrans" cxnId="{F2BC827E-8F6E-4E3F-8926-991F644E0C6A}">
      <dgm:prSet/>
      <dgm:spPr/>
      <dgm:t>
        <a:bodyPr/>
        <a:lstStyle/>
        <a:p>
          <a:endParaRPr lang="en-IN"/>
        </a:p>
      </dgm:t>
    </dgm:pt>
    <dgm:pt modelId="{48927923-BF06-42DF-A6B7-CBF97B326C2C}">
      <dgm:prSet custT="1"/>
      <dgm:spPr/>
      <dgm:t>
        <a:bodyPr/>
        <a:lstStyle/>
        <a:p>
          <a:r>
            <a:rPr lang="en-GB" sz="1400" dirty="0">
              <a:solidFill>
                <a:schemeClr val="bg2">
                  <a:lumMod val="90000"/>
                </a:schemeClr>
              </a:solidFill>
              <a:latin typeface="arial" panose="020B0604020202020204" pitchFamily="34" charset="0"/>
            </a:rPr>
            <a:t>95% of our models sold were diesel (engines) but after the NCR (Delhi region) diesel ban (on high-engine cars), we noticed a considerable hike in demand for petrol cars.</a:t>
          </a:r>
          <a:endParaRPr lang="en-IN" sz="1400" dirty="0">
            <a:solidFill>
              <a:schemeClr val="bg2">
                <a:lumMod val="90000"/>
              </a:schemeClr>
            </a:solidFill>
          </a:endParaRPr>
        </a:p>
      </dgm:t>
    </dgm:pt>
    <dgm:pt modelId="{09489B60-A3EA-426C-A090-508CFFD9BD4C}" type="parTrans" cxnId="{052657E6-24A7-422A-B7F7-8885AFA67117}">
      <dgm:prSet/>
      <dgm:spPr/>
      <dgm:t>
        <a:bodyPr/>
        <a:lstStyle/>
        <a:p>
          <a:endParaRPr lang="en-IN"/>
        </a:p>
      </dgm:t>
    </dgm:pt>
    <dgm:pt modelId="{B175ED69-B1D5-4D06-820A-F70818BE5FCE}" type="sibTrans" cxnId="{052657E6-24A7-422A-B7F7-8885AFA67117}">
      <dgm:prSet/>
      <dgm:spPr/>
      <dgm:t>
        <a:bodyPr/>
        <a:lstStyle/>
        <a:p>
          <a:endParaRPr lang="en-IN"/>
        </a:p>
      </dgm:t>
    </dgm:pt>
    <dgm:pt modelId="{591E6E61-4A3B-4424-B4AA-69188DA2FFAA}">
      <dgm:prSet custT="1"/>
      <dgm:spPr/>
      <dgm:t>
        <a:bodyPr/>
        <a:lstStyle/>
        <a:p>
          <a:r>
            <a:rPr lang="en-GB" sz="1600" dirty="0">
              <a:solidFill>
                <a:schemeClr val="bg2">
                  <a:lumMod val="90000"/>
                </a:schemeClr>
              </a:solidFill>
              <a:latin typeface="arial" panose="020B0604020202020204" pitchFamily="34" charset="0"/>
            </a:rPr>
            <a:t>25% of the JLR volumes sold are petrol-run vehicles.</a:t>
          </a:r>
          <a:endParaRPr lang="en-IN" sz="1600" dirty="0">
            <a:solidFill>
              <a:schemeClr val="bg2">
                <a:lumMod val="90000"/>
              </a:schemeClr>
            </a:solidFill>
          </a:endParaRPr>
        </a:p>
      </dgm:t>
    </dgm:pt>
    <dgm:pt modelId="{BB848F78-A965-47EF-86B2-1B467EE3971A}" type="parTrans" cxnId="{07A7F81B-8EC3-4E87-ACAA-E1C4848961AA}">
      <dgm:prSet/>
      <dgm:spPr/>
      <dgm:t>
        <a:bodyPr/>
        <a:lstStyle/>
        <a:p>
          <a:endParaRPr lang="en-IN"/>
        </a:p>
      </dgm:t>
    </dgm:pt>
    <dgm:pt modelId="{B668FE20-9559-4ED6-8794-684EA37E0DF5}" type="sibTrans" cxnId="{07A7F81B-8EC3-4E87-ACAA-E1C4848961AA}">
      <dgm:prSet/>
      <dgm:spPr/>
      <dgm:t>
        <a:bodyPr/>
        <a:lstStyle/>
        <a:p>
          <a:endParaRPr lang="en-IN"/>
        </a:p>
      </dgm:t>
    </dgm:pt>
    <dgm:pt modelId="{EFBDA22A-478B-4C1A-8A53-15224CAD9907}" type="pres">
      <dgm:prSet presAssocID="{3AA02CC1-C435-49BC-B469-4C64D56A0EE4}" presName="cycle" presStyleCnt="0">
        <dgm:presLayoutVars>
          <dgm:dir/>
          <dgm:resizeHandles val="exact"/>
        </dgm:presLayoutVars>
      </dgm:prSet>
      <dgm:spPr/>
    </dgm:pt>
    <dgm:pt modelId="{7668E79A-A589-4EF4-852A-D818BAEA0237}" type="pres">
      <dgm:prSet presAssocID="{C40A3C2A-C402-483B-85DC-5DD70C72F6D7}" presName="node" presStyleLbl="node1" presStyleIdx="0" presStyleCnt="8" custScaleX="243776" custScaleY="199571" custRadScaleRad="74721" custRadScaleInc="20817">
        <dgm:presLayoutVars>
          <dgm:bulletEnabled val="1"/>
        </dgm:presLayoutVars>
      </dgm:prSet>
      <dgm:spPr/>
    </dgm:pt>
    <dgm:pt modelId="{0D3C68E4-8E5E-4C72-95D5-79E12A5D3831}" type="pres">
      <dgm:prSet presAssocID="{C40A3C2A-C402-483B-85DC-5DD70C72F6D7}" presName="spNode" presStyleCnt="0"/>
      <dgm:spPr/>
    </dgm:pt>
    <dgm:pt modelId="{BFA8C461-0F09-4306-B21C-6B336F941EAD}" type="pres">
      <dgm:prSet presAssocID="{32101FFE-CA77-4F12-9620-3452ECFAB286}" presName="sibTrans" presStyleLbl="sibTrans1D1" presStyleIdx="0" presStyleCnt="8"/>
      <dgm:spPr/>
    </dgm:pt>
    <dgm:pt modelId="{9A66A3BF-4BB9-43D2-ACB3-9F5B38EF726C}" type="pres">
      <dgm:prSet presAssocID="{A6D1EEDC-FD7A-455B-A2FD-6C141B0E6546}" presName="node" presStyleLbl="node1" presStyleIdx="1" presStyleCnt="8" custScaleX="221570" custScaleY="196573" custRadScaleRad="215801" custRadScaleInc="156824">
        <dgm:presLayoutVars>
          <dgm:bulletEnabled val="1"/>
        </dgm:presLayoutVars>
      </dgm:prSet>
      <dgm:spPr/>
    </dgm:pt>
    <dgm:pt modelId="{62D66C88-AA2D-44EC-BFDD-33446D0395FB}" type="pres">
      <dgm:prSet presAssocID="{A6D1EEDC-FD7A-455B-A2FD-6C141B0E6546}" presName="spNode" presStyleCnt="0"/>
      <dgm:spPr/>
    </dgm:pt>
    <dgm:pt modelId="{A5CB1C7B-B82B-4D9F-AE2C-2EBE1E81023B}" type="pres">
      <dgm:prSet presAssocID="{FB2C1070-2FE2-4D61-9A43-854F03C38E63}" presName="sibTrans" presStyleLbl="sibTrans1D1" presStyleIdx="1" presStyleCnt="8"/>
      <dgm:spPr/>
    </dgm:pt>
    <dgm:pt modelId="{ACD48815-349B-43E6-9006-E98AE71220B2}" type="pres">
      <dgm:prSet presAssocID="{BD573341-863E-45A3-9009-C0B9111D3773}" presName="node" presStyleLbl="node1" presStyleIdx="2" presStyleCnt="8" custScaleX="301671" custScaleY="225755" custRadScaleRad="185975" custRadScaleInc="-178">
        <dgm:presLayoutVars>
          <dgm:bulletEnabled val="1"/>
        </dgm:presLayoutVars>
      </dgm:prSet>
      <dgm:spPr/>
    </dgm:pt>
    <dgm:pt modelId="{28DA1206-AFF1-4524-873E-5A76ED124CFB}" type="pres">
      <dgm:prSet presAssocID="{BD573341-863E-45A3-9009-C0B9111D3773}" presName="spNode" presStyleCnt="0"/>
      <dgm:spPr/>
    </dgm:pt>
    <dgm:pt modelId="{26810E00-476A-4227-B2E5-3E747617AA20}" type="pres">
      <dgm:prSet presAssocID="{0EDBA4F9-0707-4346-88E3-ADC51DA8F0A3}" presName="sibTrans" presStyleLbl="sibTrans1D1" presStyleIdx="2" presStyleCnt="8"/>
      <dgm:spPr/>
    </dgm:pt>
    <dgm:pt modelId="{C04C8719-908B-4EFD-9C3B-AF83D0145D85}" type="pres">
      <dgm:prSet presAssocID="{215D3184-4658-40B8-81A3-4FD5855BEDD5}" presName="node" presStyleLbl="node1" presStyleIdx="3" presStyleCnt="8" custScaleX="234966" custScaleY="144348" custRadScaleRad="220109" custRadScaleInc="-139166">
        <dgm:presLayoutVars>
          <dgm:bulletEnabled val="1"/>
        </dgm:presLayoutVars>
      </dgm:prSet>
      <dgm:spPr/>
    </dgm:pt>
    <dgm:pt modelId="{A89A7F90-3EF9-4634-A91A-0024DE8051E4}" type="pres">
      <dgm:prSet presAssocID="{215D3184-4658-40B8-81A3-4FD5855BEDD5}" presName="spNode" presStyleCnt="0"/>
      <dgm:spPr/>
    </dgm:pt>
    <dgm:pt modelId="{9A7C6E25-6D5C-41BC-9737-6AF20EB9BC66}" type="pres">
      <dgm:prSet presAssocID="{E4DC653B-88EA-4508-918D-9AE7FE5D42EE}" presName="sibTrans" presStyleLbl="sibTrans1D1" presStyleIdx="3" presStyleCnt="8"/>
      <dgm:spPr/>
    </dgm:pt>
    <dgm:pt modelId="{3CBD3727-13DA-4072-84E9-038B5F91B343}" type="pres">
      <dgm:prSet presAssocID="{71DF8319-166B-4A34-90F6-C62CF36FF7B0}" presName="node" presStyleLbl="node1" presStyleIdx="4" presStyleCnt="8" custScaleX="229967" custScaleY="275315" custRadScaleRad="71162" custRadScaleInc="-16471">
        <dgm:presLayoutVars>
          <dgm:bulletEnabled val="1"/>
        </dgm:presLayoutVars>
      </dgm:prSet>
      <dgm:spPr/>
    </dgm:pt>
    <dgm:pt modelId="{A817EA7A-FED7-4507-883F-B0B5B239213B}" type="pres">
      <dgm:prSet presAssocID="{71DF8319-166B-4A34-90F6-C62CF36FF7B0}" presName="spNode" presStyleCnt="0"/>
      <dgm:spPr/>
    </dgm:pt>
    <dgm:pt modelId="{81D5D562-0F2A-48D6-9BB9-8C3911B4059E}" type="pres">
      <dgm:prSet presAssocID="{5A41597C-F953-4C5E-AF93-7FC160B96C6C}" presName="sibTrans" presStyleLbl="sibTrans1D1" presStyleIdx="4" presStyleCnt="8"/>
      <dgm:spPr/>
    </dgm:pt>
    <dgm:pt modelId="{955F8230-528B-4DA5-9C2B-07FF76172594}" type="pres">
      <dgm:prSet presAssocID="{06A593C0-E5CE-4BCA-977F-78CE994C3F46}" presName="node" presStyleLbl="node1" presStyleIdx="5" presStyleCnt="8" custScaleX="246149" custScaleY="163135" custRadScaleRad="228051" custRadScaleInc="150023">
        <dgm:presLayoutVars>
          <dgm:bulletEnabled val="1"/>
        </dgm:presLayoutVars>
      </dgm:prSet>
      <dgm:spPr/>
    </dgm:pt>
    <dgm:pt modelId="{459C9C12-415F-4653-8CFA-33BB0BAADB78}" type="pres">
      <dgm:prSet presAssocID="{06A593C0-E5CE-4BCA-977F-78CE994C3F46}" presName="spNode" presStyleCnt="0"/>
      <dgm:spPr/>
    </dgm:pt>
    <dgm:pt modelId="{5BF25FF1-965B-48BD-99F3-48A3BB8DC0AB}" type="pres">
      <dgm:prSet presAssocID="{DCF36572-7C6D-4C5D-AAC1-BC39A39FAF68}" presName="sibTrans" presStyleLbl="sibTrans1D1" presStyleIdx="5" presStyleCnt="8"/>
      <dgm:spPr/>
    </dgm:pt>
    <dgm:pt modelId="{980DD96D-E500-4C8D-ACDF-8D7C67A13990}" type="pres">
      <dgm:prSet presAssocID="{48927923-BF06-42DF-A6B7-CBF97B326C2C}" presName="node" presStyleLbl="node1" presStyleIdx="6" presStyleCnt="8" custScaleX="331867" custScaleY="196107" custRadScaleRad="199530" custRadScaleInc="18475">
        <dgm:presLayoutVars>
          <dgm:bulletEnabled val="1"/>
        </dgm:presLayoutVars>
      </dgm:prSet>
      <dgm:spPr/>
    </dgm:pt>
    <dgm:pt modelId="{61998E4E-CBA9-4409-979B-3B9CC25B50E0}" type="pres">
      <dgm:prSet presAssocID="{48927923-BF06-42DF-A6B7-CBF97B326C2C}" presName="spNode" presStyleCnt="0"/>
      <dgm:spPr/>
    </dgm:pt>
    <dgm:pt modelId="{8BFBB5BE-9DA4-424F-8B5B-06DE29D7F128}" type="pres">
      <dgm:prSet presAssocID="{B175ED69-B1D5-4D06-820A-F70818BE5FCE}" presName="sibTrans" presStyleLbl="sibTrans1D1" presStyleIdx="6" presStyleCnt="8"/>
      <dgm:spPr/>
    </dgm:pt>
    <dgm:pt modelId="{2DCD917C-8B9B-4F38-A579-39A854A0A10D}" type="pres">
      <dgm:prSet presAssocID="{591E6E61-4A3B-4424-B4AA-69188DA2FFAA}" presName="node" presStyleLbl="node1" presStyleIdx="7" presStyleCnt="8" custScaleX="231070" custScaleY="144258" custRadScaleRad="231533" custRadScaleInc="-150564">
        <dgm:presLayoutVars>
          <dgm:bulletEnabled val="1"/>
        </dgm:presLayoutVars>
      </dgm:prSet>
      <dgm:spPr/>
    </dgm:pt>
    <dgm:pt modelId="{D4439747-F16E-4D21-8701-9F895B089906}" type="pres">
      <dgm:prSet presAssocID="{591E6E61-4A3B-4424-B4AA-69188DA2FFAA}" presName="spNode" presStyleCnt="0"/>
      <dgm:spPr/>
    </dgm:pt>
    <dgm:pt modelId="{A4DE74A8-BE1D-4D64-982E-4900B6C6F2FC}" type="pres">
      <dgm:prSet presAssocID="{B668FE20-9559-4ED6-8794-684EA37E0DF5}" presName="sibTrans" presStyleLbl="sibTrans1D1" presStyleIdx="7" presStyleCnt="8"/>
      <dgm:spPr/>
    </dgm:pt>
  </dgm:ptLst>
  <dgm:cxnLst>
    <dgm:cxn modelId="{52B0D202-F78B-4B54-875C-82EE98AF3D5B}" type="presOf" srcId="{C40A3C2A-C402-483B-85DC-5DD70C72F6D7}" destId="{7668E79A-A589-4EF4-852A-D818BAEA0237}" srcOrd="0" destOrd="0" presId="urn:microsoft.com/office/officeart/2005/8/layout/cycle6"/>
    <dgm:cxn modelId="{5EBAF314-7AC8-4D80-8069-5C8FCC2B2B70}" type="presOf" srcId="{06A593C0-E5CE-4BCA-977F-78CE994C3F46}" destId="{955F8230-528B-4DA5-9C2B-07FF76172594}" srcOrd="0" destOrd="0" presId="urn:microsoft.com/office/officeart/2005/8/layout/cycle6"/>
    <dgm:cxn modelId="{07A7F81B-8EC3-4E87-ACAA-E1C4848961AA}" srcId="{3AA02CC1-C435-49BC-B469-4C64D56A0EE4}" destId="{591E6E61-4A3B-4424-B4AA-69188DA2FFAA}" srcOrd="7" destOrd="0" parTransId="{BB848F78-A965-47EF-86B2-1B467EE3971A}" sibTransId="{B668FE20-9559-4ED6-8794-684EA37E0DF5}"/>
    <dgm:cxn modelId="{B65F4731-94F7-4813-A556-2CEB8259D3D1}" type="presOf" srcId="{5A41597C-F953-4C5E-AF93-7FC160B96C6C}" destId="{81D5D562-0F2A-48D6-9BB9-8C3911B4059E}" srcOrd="0" destOrd="0" presId="urn:microsoft.com/office/officeart/2005/8/layout/cycle6"/>
    <dgm:cxn modelId="{B6027035-9F2A-44AF-AF3A-8FB68E0F3D65}" type="presOf" srcId="{32101FFE-CA77-4F12-9620-3452ECFAB286}" destId="{BFA8C461-0F09-4306-B21C-6B336F941EAD}" srcOrd="0" destOrd="0" presId="urn:microsoft.com/office/officeart/2005/8/layout/cycle6"/>
    <dgm:cxn modelId="{65620163-73F9-4904-8662-7C2FD3BEC1E0}" srcId="{3AA02CC1-C435-49BC-B469-4C64D56A0EE4}" destId="{71DF8319-166B-4A34-90F6-C62CF36FF7B0}" srcOrd="4" destOrd="0" parTransId="{B163432E-BF43-420B-84A6-626D450371A9}" sibTransId="{5A41597C-F953-4C5E-AF93-7FC160B96C6C}"/>
    <dgm:cxn modelId="{0DA5C569-8B60-4075-A37B-A8257A04B02A}" type="presOf" srcId="{A6D1EEDC-FD7A-455B-A2FD-6C141B0E6546}" destId="{9A66A3BF-4BB9-43D2-ACB3-9F5B38EF726C}" srcOrd="0" destOrd="0" presId="urn:microsoft.com/office/officeart/2005/8/layout/cycle6"/>
    <dgm:cxn modelId="{0C11726E-00DF-499D-B071-B89FB42ED9DF}" type="presOf" srcId="{B668FE20-9559-4ED6-8794-684EA37E0DF5}" destId="{A4DE74A8-BE1D-4D64-982E-4900B6C6F2FC}" srcOrd="0" destOrd="0" presId="urn:microsoft.com/office/officeart/2005/8/layout/cycle6"/>
    <dgm:cxn modelId="{88FB5A7C-D03C-4A93-ACAE-CDCD4BAC0744}" srcId="{3AA02CC1-C435-49BC-B469-4C64D56A0EE4}" destId="{215D3184-4658-40B8-81A3-4FD5855BEDD5}" srcOrd="3" destOrd="0" parTransId="{20DB40C9-88DB-4FF5-913E-E946C4F73EC6}" sibTransId="{E4DC653B-88EA-4508-918D-9AE7FE5D42EE}"/>
    <dgm:cxn modelId="{F2BC827E-8F6E-4E3F-8926-991F644E0C6A}" srcId="{3AA02CC1-C435-49BC-B469-4C64D56A0EE4}" destId="{06A593C0-E5CE-4BCA-977F-78CE994C3F46}" srcOrd="5" destOrd="0" parTransId="{CE86B2E7-69E8-4B25-81C8-D45A5919A106}" sibTransId="{DCF36572-7C6D-4C5D-AAC1-BC39A39FAF68}"/>
    <dgm:cxn modelId="{4C909C83-99F5-4741-82A0-D1F023C78A2D}" srcId="{3AA02CC1-C435-49BC-B469-4C64D56A0EE4}" destId="{C40A3C2A-C402-483B-85DC-5DD70C72F6D7}" srcOrd="0" destOrd="0" parTransId="{C86D7ABD-440E-49D9-8837-86CB9B048EA8}" sibTransId="{32101FFE-CA77-4F12-9620-3452ECFAB286}"/>
    <dgm:cxn modelId="{C59B0699-CB3B-4620-BA78-97D96046FE40}" type="presOf" srcId="{FB2C1070-2FE2-4D61-9A43-854F03C38E63}" destId="{A5CB1C7B-B82B-4D9F-AE2C-2EBE1E81023B}" srcOrd="0" destOrd="0" presId="urn:microsoft.com/office/officeart/2005/8/layout/cycle6"/>
    <dgm:cxn modelId="{DED437A6-9290-4918-9631-C487F32D3DC7}" type="presOf" srcId="{E4DC653B-88EA-4508-918D-9AE7FE5D42EE}" destId="{9A7C6E25-6D5C-41BC-9737-6AF20EB9BC66}" srcOrd="0" destOrd="0" presId="urn:microsoft.com/office/officeart/2005/8/layout/cycle6"/>
    <dgm:cxn modelId="{F43FD1A8-C3B2-4527-A9DF-569C9A4DF41D}" type="presOf" srcId="{BD573341-863E-45A3-9009-C0B9111D3773}" destId="{ACD48815-349B-43E6-9006-E98AE71220B2}" srcOrd="0" destOrd="0" presId="urn:microsoft.com/office/officeart/2005/8/layout/cycle6"/>
    <dgm:cxn modelId="{A9AD6FAD-C40E-4EC1-AA11-5DFF393B047D}" type="presOf" srcId="{48927923-BF06-42DF-A6B7-CBF97B326C2C}" destId="{980DD96D-E500-4C8D-ACDF-8D7C67A13990}" srcOrd="0" destOrd="0" presId="urn:microsoft.com/office/officeart/2005/8/layout/cycle6"/>
    <dgm:cxn modelId="{3DDA0FB6-FBDC-4C2E-AAF7-48944013FBBA}" srcId="{3AA02CC1-C435-49BC-B469-4C64D56A0EE4}" destId="{A6D1EEDC-FD7A-455B-A2FD-6C141B0E6546}" srcOrd="1" destOrd="0" parTransId="{C8D9DD61-15FE-4546-B066-E34D4916E479}" sibTransId="{FB2C1070-2FE2-4D61-9A43-854F03C38E63}"/>
    <dgm:cxn modelId="{925409BD-CF92-4A32-B434-9D7F53DD9CC1}" type="presOf" srcId="{591E6E61-4A3B-4424-B4AA-69188DA2FFAA}" destId="{2DCD917C-8B9B-4F38-A579-39A854A0A10D}" srcOrd="0" destOrd="0" presId="urn:microsoft.com/office/officeart/2005/8/layout/cycle6"/>
    <dgm:cxn modelId="{5095B4C6-9213-47EA-A316-AA7DA065B204}" type="presOf" srcId="{215D3184-4658-40B8-81A3-4FD5855BEDD5}" destId="{C04C8719-908B-4EFD-9C3B-AF83D0145D85}" srcOrd="0" destOrd="0" presId="urn:microsoft.com/office/officeart/2005/8/layout/cycle6"/>
    <dgm:cxn modelId="{FCEC3ACA-518B-43FD-B34E-7E58DA0BDBF9}" type="presOf" srcId="{71DF8319-166B-4A34-90F6-C62CF36FF7B0}" destId="{3CBD3727-13DA-4072-84E9-038B5F91B343}" srcOrd="0" destOrd="0" presId="urn:microsoft.com/office/officeart/2005/8/layout/cycle6"/>
    <dgm:cxn modelId="{EABC4DD2-0025-4AFA-8DD9-A99493C24D19}" type="presOf" srcId="{0EDBA4F9-0707-4346-88E3-ADC51DA8F0A3}" destId="{26810E00-476A-4227-B2E5-3E747617AA20}" srcOrd="0" destOrd="0" presId="urn:microsoft.com/office/officeart/2005/8/layout/cycle6"/>
    <dgm:cxn modelId="{052657E6-24A7-422A-B7F7-8885AFA67117}" srcId="{3AA02CC1-C435-49BC-B469-4C64D56A0EE4}" destId="{48927923-BF06-42DF-A6B7-CBF97B326C2C}" srcOrd="6" destOrd="0" parTransId="{09489B60-A3EA-426C-A090-508CFFD9BD4C}" sibTransId="{B175ED69-B1D5-4D06-820A-F70818BE5FCE}"/>
    <dgm:cxn modelId="{46B313EB-03A0-43CF-9440-709E536F5652}" type="presOf" srcId="{3AA02CC1-C435-49BC-B469-4C64D56A0EE4}" destId="{EFBDA22A-478B-4C1A-8A53-15224CAD9907}" srcOrd="0" destOrd="0" presId="urn:microsoft.com/office/officeart/2005/8/layout/cycle6"/>
    <dgm:cxn modelId="{5A62D9EB-D037-49F3-9A0E-7D00BEF89ED1}" srcId="{3AA02CC1-C435-49BC-B469-4C64D56A0EE4}" destId="{BD573341-863E-45A3-9009-C0B9111D3773}" srcOrd="2" destOrd="0" parTransId="{7C3D0779-DCE8-4714-BA72-49FE091DAA9F}" sibTransId="{0EDBA4F9-0707-4346-88E3-ADC51DA8F0A3}"/>
    <dgm:cxn modelId="{88F35EEE-1D78-4BD6-AE3F-D8F282BDD4AC}" type="presOf" srcId="{B175ED69-B1D5-4D06-820A-F70818BE5FCE}" destId="{8BFBB5BE-9DA4-424F-8B5B-06DE29D7F128}" srcOrd="0" destOrd="0" presId="urn:microsoft.com/office/officeart/2005/8/layout/cycle6"/>
    <dgm:cxn modelId="{47585BFC-455F-4A63-99C6-06B8A5E6FE75}" type="presOf" srcId="{DCF36572-7C6D-4C5D-AAC1-BC39A39FAF68}" destId="{5BF25FF1-965B-48BD-99F3-48A3BB8DC0AB}" srcOrd="0" destOrd="0" presId="urn:microsoft.com/office/officeart/2005/8/layout/cycle6"/>
    <dgm:cxn modelId="{7E1E37CA-6D28-495B-96A9-F52DD3B0E0FA}" type="presParOf" srcId="{EFBDA22A-478B-4C1A-8A53-15224CAD9907}" destId="{7668E79A-A589-4EF4-852A-D818BAEA0237}" srcOrd="0" destOrd="0" presId="urn:microsoft.com/office/officeart/2005/8/layout/cycle6"/>
    <dgm:cxn modelId="{6C91D181-5ACD-4E98-A84F-0C51A5A6B7C5}" type="presParOf" srcId="{EFBDA22A-478B-4C1A-8A53-15224CAD9907}" destId="{0D3C68E4-8E5E-4C72-95D5-79E12A5D3831}" srcOrd="1" destOrd="0" presId="urn:microsoft.com/office/officeart/2005/8/layout/cycle6"/>
    <dgm:cxn modelId="{33D2B252-1A8C-40D8-A481-2856AD3FF2BD}" type="presParOf" srcId="{EFBDA22A-478B-4C1A-8A53-15224CAD9907}" destId="{BFA8C461-0F09-4306-B21C-6B336F941EAD}" srcOrd="2" destOrd="0" presId="urn:microsoft.com/office/officeart/2005/8/layout/cycle6"/>
    <dgm:cxn modelId="{267624F5-DF38-4F13-91DF-7B431FE417CA}" type="presParOf" srcId="{EFBDA22A-478B-4C1A-8A53-15224CAD9907}" destId="{9A66A3BF-4BB9-43D2-ACB3-9F5B38EF726C}" srcOrd="3" destOrd="0" presId="urn:microsoft.com/office/officeart/2005/8/layout/cycle6"/>
    <dgm:cxn modelId="{CA28C680-4B6B-4CD5-A030-12129DE0CAC6}" type="presParOf" srcId="{EFBDA22A-478B-4C1A-8A53-15224CAD9907}" destId="{62D66C88-AA2D-44EC-BFDD-33446D0395FB}" srcOrd="4" destOrd="0" presId="urn:microsoft.com/office/officeart/2005/8/layout/cycle6"/>
    <dgm:cxn modelId="{F06347EF-D937-4B36-BFA0-24AB1D1869E7}" type="presParOf" srcId="{EFBDA22A-478B-4C1A-8A53-15224CAD9907}" destId="{A5CB1C7B-B82B-4D9F-AE2C-2EBE1E81023B}" srcOrd="5" destOrd="0" presId="urn:microsoft.com/office/officeart/2005/8/layout/cycle6"/>
    <dgm:cxn modelId="{6DD8FD7E-37AA-4B5B-A00A-B8939A6D91D7}" type="presParOf" srcId="{EFBDA22A-478B-4C1A-8A53-15224CAD9907}" destId="{ACD48815-349B-43E6-9006-E98AE71220B2}" srcOrd="6" destOrd="0" presId="urn:microsoft.com/office/officeart/2005/8/layout/cycle6"/>
    <dgm:cxn modelId="{ADE561F7-1A2E-46DE-8EA3-E4A936DAE1A9}" type="presParOf" srcId="{EFBDA22A-478B-4C1A-8A53-15224CAD9907}" destId="{28DA1206-AFF1-4524-873E-5A76ED124CFB}" srcOrd="7" destOrd="0" presId="urn:microsoft.com/office/officeart/2005/8/layout/cycle6"/>
    <dgm:cxn modelId="{45CD0028-8E84-446F-B553-C48BF34FDA5C}" type="presParOf" srcId="{EFBDA22A-478B-4C1A-8A53-15224CAD9907}" destId="{26810E00-476A-4227-B2E5-3E747617AA20}" srcOrd="8" destOrd="0" presId="urn:microsoft.com/office/officeart/2005/8/layout/cycle6"/>
    <dgm:cxn modelId="{3992D83D-3657-42EA-B9D3-9D3D390E186A}" type="presParOf" srcId="{EFBDA22A-478B-4C1A-8A53-15224CAD9907}" destId="{C04C8719-908B-4EFD-9C3B-AF83D0145D85}" srcOrd="9" destOrd="0" presId="urn:microsoft.com/office/officeart/2005/8/layout/cycle6"/>
    <dgm:cxn modelId="{6821FF9F-BDD5-440F-9CC4-00549E460021}" type="presParOf" srcId="{EFBDA22A-478B-4C1A-8A53-15224CAD9907}" destId="{A89A7F90-3EF9-4634-A91A-0024DE8051E4}" srcOrd="10" destOrd="0" presId="urn:microsoft.com/office/officeart/2005/8/layout/cycle6"/>
    <dgm:cxn modelId="{6FD00CBA-0E87-4560-B2BB-F33487AA5C42}" type="presParOf" srcId="{EFBDA22A-478B-4C1A-8A53-15224CAD9907}" destId="{9A7C6E25-6D5C-41BC-9737-6AF20EB9BC66}" srcOrd="11" destOrd="0" presId="urn:microsoft.com/office/officeart/2005/8/layout/cycle6"/>
    <dgm:cxn modelId="{1585CE7C-CE8F-4168-ADD7-A3624BF1EFEC}" type="presParOf" srcId="{EFBDA22A-478B-4C1A-8A53-15224CAD9907}" destId="{3CBD3727-13DA-4072-84E9-038B5F91B343}" srcOrd="12" destOrd="0" presId="urn:microsoft.com/office/officeart/2005/8/layout/cycle6"/>
    <dgm:cxn modelId="{5A003111-5B82-42C0-B979-1805B8CA4E7E}" type="presParOf" srcId="{EFBDA22A-478B-4C1A-8A53-15224CAD9907}" destId="{A817EA7A-FED7-4507-883F-B0B5B239213B}" srcOrd="13" destOrd="0" presId="urn:microsoft.com/office/officeart/2005/8/layout/cycle6"/>
    <dgm:cxn modelId="{8CDA9F51-A4BC-4164-9D76-4F3891F1B67D}" type="presParOf" srcId="{EFBDA22A-478B-4C1A-8A53-15224CAD9907}" destId="{81D5D562-0F2A-48D6-9BB9-8C3911B4059E}" srcOrd="14" destOrd="0" presId="urn:microsoft.com/office/officeart/2005/8/layout/cycle6"/>
    <dgm:cxn modelId="{F5856D54-4387-4C7C-8438-D3025EBD8C50}" type="presParOf" srcId="{EFBDA22A-478B-4C1A-8A53-15224CAD9907}" destId="{955F8230-528B-4DA5-9C2B-07FF76172594}" srcOrd="15" destOrd="0" presId="urn:microsoft.com/office/officeart/2005/8/layout/cycle6"/>
    <dgm:cxn modelId="{A2806139-53A5-438C-9F90-741348736B85}" type="presParOf" srcId="{EFBDA22A-478B-4C1A-8A53-15224CAD9907}" destId="{459C9C12-415F-4653-8CFA-33BB0BAADB78}" srcOrd="16" destOrd="0" presId="urn:microsoft.com/office/officeart/2005/8/layout/cycle6"/>
    <dgm:cxn modelId="{C7CAA32F-924A-446C-97E3-9F3CD6393D24}" type="presParOf" srcId="{EFBDA22A-478B-4C1A-8A53-15224CAD9907}" destId="{5BF25FF1-965B-48BD-99F3-48A3BB8DC0AB}" srcOrd="17" destOrd="0" presId="urn:microsoft.com/office/officeart/2005/8/layout/cycle6"/>
    <dgm:cxn modelId="{11F7BC8B-484C-42D1-AFC1-879E24AECD6A}" type="presParOf" srcId="{EFBDA22A-478B-4C1A-8A53-15224CAD9907}" destId="{980DD96D-E500-4C8D-ACDF-8D7C67A13990}" srcOrd="18" destOrd="0" presId="urn:microsoft.com/office/officeart/2005/8/layout/cycle6"/>
    <dgm:cxn modelId="{AC7CDE51-D8D2-45DC-B628-C1CDC8CFAEB5}" type="presParOf" srcId="{EFBDA22A-478B-4C1A-8A53-15224CAD9907}" destId="{61998E4E-CBA9-4409-979B-3B9CC25B50E0}" srcOrd="19" destOrd="0" presId="urn:microsoft.com/office/officeart/2005/8/layout/cycle6"/>
    <dgm:cxn modelId="{46B0826A-4BAC-45C0-8BCE-71C792DBBAFA}" type="presParOf" srcId="{EFBDA22A-478B-4C1A-8A53-15224CAD9907}" destId="{8BFBB5BE-9DA4-424F-8B5B-06DE29D7F128}" srcOrd="20" destOrd="0" presId="urn:microsoft.com/office/officeart/2005/8/layout/cycle6"/>
    <dgm:cxn modelId="{3647D016-7E97-490B-911C-EA6E243C34EC}" type="presParOf" srcId="{EFBDA22A-478B-4C1A-8A53-15224CAD9907}" destId="{2DCD917C-8B9B-4F38-A579-39A854A0A10D}" srcOrd="21" destOrd="0" presId="urn:microsoft.com/office/officeart/2005/8/layout/cycle6"/>
    <dgm:cxn modelId="{56785A80-FB44-49A4-B914-29CE4CD0FF02}" type="presParOf" srcId="{EFBDA22A-478B-4C1A-8A53-15224CAD9907}" destId="{D4439747-F16E-4D21-8701-9F895B089906}" srcOrd="22" destOrd="0" presId="urn:microsoft.com/office/officeart/2005/8/layout/cycle6"/>
    <dgm:cxn modelId="{9E08DFDF-5C42-4E61-8098-4FB9712C2EE4}" type="presParOf" srcId="{EFBDA22A-478B-4C1A-8A53-15224CAD9907}" destId="{A4DE74A8-BE1D-4D64-982E-4900B6C6F2FC}" srcOrd="23"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F80381-A581-4403-892D-0975211EBD4E}" type="doc">
      <dgm:prSet loTypeId="urn:microsoft.com/office/officeart/2008/layout/AccentedPicture" loCatId="picture" qsTypeId="urn:microsoft.com/office/officeart/2005/8/quickstyle/simple1" qsCatId="simple" csTypeId="urn:microsoft.com/office/officeart/2005/8/colors/accent1_2" csCatId="accent1" phldr="0"/>
      <dgm:spPr/>
      <dgm:t>
        <a:bodyPr/>
        <a:lstStyle/>
        <a:p>
          <a:endParaRPr lang="en-IN"/>
        </a:p>
      </dgm:t>
    </dgm:pt>
    <dgm:pt modelId="{727C0E5C-2175-4AA8-8721-463F6930F881}">
      <dgm:prSet phldrT="[Text]" phldr="1"/>
      <dgm:spPr/>
      <dgm:t>
        <a:bodyPr/>
        <a:lstStyle/>
        <a:p>
          <a:endParaRPr lang="en-IN"/>
        </a:p>
      </dgm:t>
    </dgm:pt>
    <dgm:pt modelId="{E242FFDF-C27A-4464-8C5C-24C7B81672A1}" type="parTrans" cxnId="{559D855D-9E55-4D86-BB52-CDB9EAAB83E5}">
      <dgm:prSet/>
      <dgm:spPr/>
      <dgm:t>
        <a:bodyPr/>
        <a:lstStyle/>
        <a:p>
          <a:endParaRPr lang="en-IN"/>
        </a:p>
      </dgm:t>
    </dgm:pt>
    <dgm:pt modelId="{4BAE8CED-3214-4269-894C-01D56A7B5B9F}" type="sibTrans" cxnId="{559D855D-9E55-4D86-BB52-CDB9EAAB83E5}">
      <dgm:prSet/>
      <dgm:spPr/>
      <dgm:t>
        <a:bodyPr/>
        <a:lstStyle/>
        <a:p>
          <a:endParaRPr lang="en-IN"/>
        </a:p>
      </dgm:t>
    </dgm:pt>
    <dgm:pt modelId="{1D3C0CD0-BBEA-4F1B-AADE-473EF24A5800}">
      <dgm:prSet phldrT="[Text]" phldr="1"/>
      <dgm:spPr/>
      <dgm:t>
        <a:bodyPr/>
        <a:lstStyle/>
        <a:p>
          <a:endParaRPr lang="en-IN"/>
        </a:p>
      </dgm:t>
    </dgm:pt>
    <dgm:pt modelId="{E25CCA7D-47A3-4AEA-8BDE-9D15DDB31A89}" type="parTrans" cxnId="{C5B5B626-8CDF-4309-AD9C-EAEA11C60872}">
      <dgm:prSet/>
      <dgm:spPr/>
      <dgm:t>
        <a:bodyPr/>
        <a:lstStyle/>
        <a:p>
          <a:endParaRPr lang="en-IN"/>
        </a:p>
      </dgm:t>
    </dgm:pt>
    <dgm:pt modelId="{6BDD4B15-C059-4F31-9471-2371F2F7A4FD}" type="sibTrans" cxnId="{C5B5B626-8CDF-4309-AD9C-EAEA11C60872}">
      <dgm:prSet/>
      <dgm:spPr/>
      <dgm:t>
        <a:bodyPr/>
        <a:lstStyle/>
        <a:p>
          <a:endParaRPr lang="en-IN"/>
        </a:p>
      </dgm:t>
    </dgm:pt>
    <dgm:pt modelId="{553B7206-B62A-4F38-B527-0629EAFBFC1D}">
      <dgm:prSet phldrT="[Text]" phldr="1"/>
      <dgm:spPr/>
      <dgm:t>
        <a:bodyPr/>
        <a:lstStyle/>
        <a:p>
          <a:endParaRPr lang="en-IN"/>
        </a:p>
      </dgm:t>
    </dgm:pt>
    <dgm:pt modelId="{5250E55F-A1F1-45E6-8A83-A4CCBDA42B17}" type="parTrans" cxnId="{AE163607-BCE8-4596-AF14-BB1433026ED8}">
      <dgm:prSet/>
      <dgm:spPr/>
      <dgm:t>
        <a:bodyPr/>
        <a:lstStyle/>
        <a:p>
          <a:endParaRPr lang="en-IN"/>
        </a:p>
      </dgm:t>
    </dgm:pt>
    <dgm:pt modelId="{73EE0038-9D7A-4B79-AE66-757C49677DAD}" type="sibTrans" cxnId="{AE163607-BCE8-4596-AF14-BB1433026ED8}">
      <dgm:prSet/>
      <dgm:spPr/>
      <dgm:t>
        <a:bodyPr/>
        <a:lstStyle/>
        <a:p>
          <a:endParaRPr lang="en-IN"/>
        </a:p>
      </dgm:t>
    </dgm:pt>
    <dgm:pt modelId="{93B1A4E4-5B8F-4B41-998C-E124C7B5970B}">
      <dgm:prSet phldrT="[Text]" phldr="1"/>
      <dgm:spPr/>
      <dgm:t>
        <a:bodyPr/>
        <a:lstStyle/>
        <a:p>
          <a:endParaRPr lang="en-IN"/>
        </a:p>
      </dgm:t>
    </dgm:pt>
    <dgm:pt modelId="{F3C6A512-7A93-4127-A79C-B2CB7E5C1AB8}" type="parTrans" cxnId="{CBD5C90C-DE9D-45A6-8A2E-9D762546E312}">
      <dgm:prSet/>
      <dgm:spPr/>
      <dgm:t>
        <a:bodyPr/>
        <a:lstStyle/>
        <a:p>
          <a:endParaRPr lang="en-IN"/>
        </a:p>
      </dgm:t>
    </dgm:pt>
    <dgm:pt modelId="{5C8EB048-B41F-4D25-A433-C97D29448CE2}" type="sibTrans" cxnId="{CBD5C90C-DE9D-45A6-8A2E-9D762546E312}">
      <dgm:prSet/>
      <dgm:spPr/>
      <dgm:t>
        <a:bodyPr/>
        <a:lstStyle/>
        <a:p>
          <a:endParaRPr lang="en-IN"/>
        </a:p>
      </dgm:t>
    </dgm:pt>
    <dgm:pt modelId="{4FF75B3C-18CB-4A49-9BD6-8DED87F01E14}" type="pres">
      <dgm:prSet presAssocID="{19F80381-A581-4403-892D-0975211EBD4E}" presName="Name0" presStyleCnt="0">
        <dgm:presLayoutVars>
          <dgm:dir/>
        </dgm:presLayoutVars>
      </dgm:prSet>
      <dgm:spPr/>
    </dgm:pt>
    <dgm:pt modelId="{12AE3854-9247-407E-BC4A-371A900409EB}" type="pres">
      <dgm:prSet presAssocID="{4BAE8CED-3214-4269-894C-01D56A7B5B9F}" presName="picture_1" presStyleLbl="bgImgPlace1" presStyleIdx="0" presStyleCnt="1"/>
      <dgm:spPr/>
    </dgm:pt>
    <dgm:pt modelId="{ADFFCC13-0754-400E-BC9F-8DD2211237CD}" type="pres">
      <dgm:prSet presAssocID="{727C0E5C-2175-4AA8-8721-463F6930F881}" presName="text_1" presStyleLbl="node1" presStyleIdx="0" presStyleCnt="0">
        <dgm:presLayoutVars>
          <dgm:bulletEnabled val="1"/>
        </dgm:presLayoutVars>
      </dgm:prSet>
      <dgm:spPr/>
    </dgm:pt>
    <dgm:pt modelId="{6479B8EE-84E0-4172-9D2E-12FBB32991FA}" type="pres">
      <dgm:prSet presAssocID="{19F80381-A581-4403-892D-0975211EBD4E}" presName="linV" presStyleCnt="0"/>
      <dgm:spPr/>
    </dgm:pt>
    <dgm:pt modelId="{FA283938-64A7-495D-80C2-28FF929A46F5}" type="pres">
      <dgm:prSet presAssocID="{1D3C0CD0-BBEA-4F1B-AADE-473EF24A5800}" presName="pair" presStyleCnt="0"/>
      <dgm:spPr/>
    </dgm:pt>
    <dgm:pt modelId="{BF453005-AA5D-46F1-9275-F347D211C04F}" type="pres">
      <dgm:prSet presAssocID="{1D3C0CD0-BBEA-4F1B-AADE-473EF24A5800}" presName="spaceH" presStyleLbl="node1" presStyleIdx="0" presStyleCnt="0"/>
      <dgm:spPr/>
    </dgm:pt>
    <dgm:pt modelId="{39D4231D-2B43-46A8-83CD-CF0FB4A51AFC}" type="pres">
      <dgm:prSet presAssocID="{1D3C0CD0-BBEA-4F1B-AADE-473EF24A5800}" presName="desPictures" presStyleLbl="alignImgPlace1" presStyleIdx="0" presStyleCnt="3"/>
      <dgm:spPr/>
    </dgm:pt>
    <dgm:pt modelId="{6F9D5C57-62F3-4D10-AEF3-4B48FD3E2AD7}" type="pres">
      <dgm:prSet presAssocID="{1D3C0CD0-BBEA-4F1B-AADE-473EF24A5800}" presName="desTextWrapper" presStyleCnt="0"/>
      <dgm:spPr/>
    </dgm:pt>
    <dgm:pt modelId="{50EFDD4B-DA16-43C7-9716-FDF9C907A5B3}" type="pres">
      <dgm:prSet presAssocID="{1D3C0CD0-BBEA-4F1B-AADE-473EF24A5800}" presName="desText" presStyleLbl="revTx" presStyleIdx="0" presStyleCnt="3">
        <dgm:presLayoutVars>
          <dgm:bulletEnabled val="1"/>
        </dgm:presLayoutVars>
      </dgm:prSet>
      <dgm:spPr/>
    </dgm:pt>
    <dgm:pt modelId="{90E931B5-FDD8-4966-93BC-972B8725EAB3}" type="pres">
      <dgm:prSet presAssocID="{6BDD4B15-C059-4F31-9471-2371F2F7A4FD}" presName="spaceV" presStyleCnt="0"/>
      <dgm:spPr/>
    </dgm:pt>
    <dgm:pt modelId="{0D002CC7-F25E-404B-AA32-44973EC351AA}" type="pres">
      <dgm:prSet presAssocID="{553B7206-B62A-4F38-B527-0629EAFBFC1D}" presName="pair" presStyleCnt="0"/>
      <dgm:spPr/>
    </dgm:pt>
    <dgm:pt modelId="{B5D5D7A9-F4C4-4EBA-8DA2-3F12DB54EB87}" type="pres">
      <dgm:prSet presAssocID="{553B7206-B62A-4F38-B527-0629EAFBFC1D}" presName="spaceH" presStyleLbl="node1" presStyleIdx="0" presStyleCnt="0"/>
      <dgm:spPr/>
    </dgm:pt>
    <dgm:pt modelId="{4199240C-9BE4-483E-9DAE-47DFE0E96470}" type="pres">
      <dgm:prSet presAssocID="{553B7206-B62A-4F38-B527-0629EAFBFC1D}" presName="desPictures" presStyleLbl="alignImgPlace1" presStyleIdx="1" presStyleCnt="3"/>
      <dgm:spPr/>
    </dgm:pt>
    <dgm:pt modelId="{D6DCE90C-CAD5-427F-8F8F-A13EB1C9E53B}" type="pres">
      <dgm:prSet presAssocID="{553B7206-B62A-4F38-B527-0629EAFBFC1D}" presName="desTextWrapper" presStyleCnt="0"/>
      <dgm:spPr/>
    </dgm:pt>
    <dgm:pt modelId="{81C58E3C-7E5E-448A-BC6C-2C1D37BCD1E3}" type="pres">
      <dgm:prSet presAssocID="{553B7206-B62A-4F38-B527-0629EAFBFC1D}" presName="desText" presStyleLbl="revTx" presStyleIdx="1" presStyleCnt="3">
        <dgm:presLayoutVars>
          <dgm:bulletEnabled val="1"/>
        </dgm:presLayoutVars>
      </dgm:prSet>
      <dgm:spPr/>
    </dgm:pt>
    <dgm:pt modelId="{41CD36B0-5BCB-40EF-9F3E-2C706BD74D9A}" type="pres">
      <dgm:prSet presAssocID="{73EE0038-9D7A-4B79-AE66-757C49677DAD}" presName="spaceV" presStyleCnt="0"/>
      <dgm:spPr/>
    </dgm:pt>
    <dgm:pt modelId="{A6C20B51-55A1-4A37-B6DD-57188843F74E}" type="pres">
      <dgm:prSet presAssocID="{93B1A4E4-5B8F-4B41-998C-E124C7B5970B}" presName="pair" presStyleCnt="0"/>
      <dgm:spPr/>
    </dgm:pt>
    <dgm:pt modelId="{12F28B19-2DEA-4988-A3C5-1896750B4AEE}" type="pres">
      <dgm:prSet presAssocID="{93B1A4E4-5B8F-4B41-998C-E124C7B5970B}" presName="spaceH" presStyleLbl="node1" presStyleIdx="0" presStyleCnt="0"/>
      <dgm:spPr/>
    </dgm:pt>
    <dgm:pt modelId="{97A5898F-8B46-402A-BD0D-104BB9BE925A}" type="pres">
      <dgm:prSet presAssocID="{93B1A4E4-5B8F-4B41-998C-E124C7B5970B}" presName="desPictures" presStyleLbl="alignImgPlace1" presStyleIdx="2" presStyleCnt="3"/>
      <dgm:spPr/>
    </dgm:pt>
    <dgm:pt modelId="{B7AB3272-6A06-4FDA-A79A-C5F155260739}" type="pres">
      <dgm:prSet presAssocID="{93B1A4E4-5B8F-4B41-998C-E124C7B5970B}" presName="desTextWrapper" presStyleCnt="0"/>
      <dgm:spPr/>
    </dgm:pt>
    <dgm:pt modelId="{9B59CEEA-3BBA-48D6-AE66-9B44807CBC7F}" type="pres">
      <dgm:prSet presAssocID="{93B1A4E4-5B8F-4B41-998C-E124C7B5970B}" presName="desText" presStyleLbl="revTx" presStyleIdx="2" presStyleCnt="3">
        <dgm:presLayoutVars>
          <dgm:bulletEnabled val="1"/>
        </dgm:presLayoutVars>
      </dgm:prSet>
      <dgm:spPr/>
    </dgm:pt>
    <dgm:pt modelId="{7FEE71EB-0F99-4B91-8FF7-0BCE8085F4FD}" type="pres">
      <dgm:prSet presAssocID="{19F80381-A581-4403-892D-0975211EBD4E}" presName="maxNode" presStyleCnt="0"/>
      <dgm:spPr/>
    </dgm:pt>
    <dgm:pt modelId="{B786FB52-47D2-4161-90C5-C1D59DEC4A45}" type="pres">
      <dgm:prSet presAssocID="{19F80381-A581-4403-892D-0975211EBD4E}" presName="Name33" presStyleCnt="0"/>
      <dgm:spPr/>
    </dgm:pt>
  </dgm:ptLst>
  <dgm:cxnLst>
    <dgm:cxn modelId="{AE163607-BCE8-4596-AF14-BB1433026ED8}" srcId="{19F80381-A581-4403-892D-0975211EBD4E}" destId="{553B7206-B62A-4F38-B527-0629EAFBFC1D}" srcOrd="2" destOrd="0" parTransId="{5250E55F-A1F1-45E6-8A83-A4CCBDA42B17}" sibTransId="{73EE0038-9D7A-4B79-AE66-757C49677DAD}"/>
    <dgm:cxn modelId="{CBD5C90C-DE9D-45A6-8A2E-9D762546E312}" srcId="{19F80381-A581-4403-892D-0975211EBD4E}" destId="{93B1A4E4-5B8F-4B41-998C-E124C7B5970B}" srcOrd="3" destOrd="0" parTransId="{F3C6A512-7A93-4127-A79C-B2CB7E5C1AB8}" sibTransId="{5C8EB048-B41F-4D25-A433-C97D29448CE2}"/>
    <dgm:cxn modelId="{847DA611-864B-4DA2-B5D4-FBAD6A8C489E}" type="presOf" srcId="{93B1A4E4-5B8F-4B41-998C-E124C7B5970B}" destId="{9B59CEEA-3BBA-48D6-AE66-9B44807CBC7F}" srcOrd="0" destOrd="0" presId="urn:microsoft.com/office/officeart/2008/layout/AccentedPicture"/>
    <dgm:cxn modelId="{D98CA61E-4D8D-46ED-8647-F2F01F5096D2}" type="presOf" srcId="{1D3C0CD0-BBEA-4F1B-AADE-473EF24A5800}" destId="{50EFDD4B-DA16-43C7-9716-FDF9C907A5B3}" srcOrd="0" destOrd="0" presId="urn:microsoft.com/office/officeart/2008/layout/AccentedPicture"/>
    <dgm:cxn modelId="{C5B5B626-8CDF-4309-AD9C-EAEA11C60872}" srcId="{19F80381-A581-4403-892D-0975211EBD4E}" destId="{1D3C0CD0-BBEA-4F1B-AADE-473EF24A5800}" srcOrd="1" destOrd="0" parTransId="{E25CCA7D-47A3-4AEA-8BDE-9D15DDB31A89}" sibTransId="{6BDD4B15-C059-4F31-9471-2371F2F7A4FD}"/>
    <dgm:cxn modelId="{559D855D-9E55-4D86-BB52-CDB9EAAB83E5}" srcId="{19F80381-A581-4403-892D-0975211EBD4E}" destId="{727C0E5C-2175-4AA8-8721-463F6930F881}" srcOrd="0" destOrd="0" parTransId="{E242FFDF-C27A-4464-8C5C-24C7B81672A1}" sibTransId="{4BAE8CED-3214-4269-894C-01D56A7B5B9F}"/>
    <dgm:cxn modelId="{393ACD5D-D2C3-4DB6-850B-ABE04D1FFD1B}" type="presOf" srcId="{553B7206-B62A-4F38-B527-0629EAFBFC1D}" destId="{81C58E3C-7E5E-448A-BC6C-2C1D37BCD1E3}" srcOrd="0" destOrd="0" presId="urn:microsoft.com/office/officeart/2008/layout/AccentedPicture"/>
    <dgm:cxn modelId="{40FC2361-463E-4A0C-80EB-A81F79BE8876}" type="presOf" srcId="{4BAE8CED-3214-4269-894C-01D56A7B5B9F}" destId="{12AE3854-9247-407E-BC4A-371A900409EB}" srcOrd="0" destOrd="0" presId="urn:microsoft.com/office/officeart/2008/layout/AccentedPicture"/>
    <dgm:cxn modelId="{F0AA0E4C-7803-4B86-8C1A-6B80355066BD}" type="presOf" srcId="{727C0E5C-2175-4AA8-8721-463F6930F881}" destId="{ADFFCC13-0754-400E-BC9F-8DD2211237CD}" srcOrd="0" destOrd="0" presId="urn:microsoft.com/office/officeart/2008/layout/AccentedPicture"/>
    <dgm:cxn modelId="{1FBAC891-0BEB-4FA0-9AB3-2AA84F95D124}" type="presOf" srcId="{19F80381-A581-4403-892D-0975211EBD4E}" destId="{4FF75B3C-18CB-4A49-9BD6-8DED87F01E14}" srcOrd="0" destOrd="0" presId="urn:microsoft.com/office/officeart/2008/layout/AccentedPicture"/>
    <dgm:cxn modelId="{58B4F064-CCC8-498E-830D-41FCC2452EEF}" type="presParOf" srcId="{4FF75B3C-18CB-4A49-9BD6-8DED87F01E14}" destId="{12AE3854-9247-407E-BC4A-371A900409EB}" srcOrd="0" destOrd="0" presId="urn:microsoft.com/office/officeart/2008/layout/AccentedPicture"/>
    <dgm:cxn modelId="{65668C5A-7C2D-42FA-80FB-A445FC62DBFD}" type="presParOf" srcId="{4FF75B3C-18CB-4A49-9BD6-8DED87F01E14}" destId="{ADFFCC13-0754-400E-BC9F-8DD2211237CD}" srcOrd="1" destOrd="0" presId="urn:microsoft.com/office/officeart/2008/layout/AccentedPicture"/>
    <dgm:cxn modelId="{5EFA2C30-2AC4-44D1-8ABC-6E391E4191DA}" type="presParOf" srcId="{4FF75B3C-18CB-4A49-9BD6-8DED87F01E14}" destId="{6479B8EE-84E0-4172-9D2E-12FBB32991FA}" srcOrd="2" destOrd="0" presId="urn:microsoft.com/office/officeart/2008/layout/AccentedPicture"/>
    <dgm:cxn modelId="{46599774-E1C5-48E5-BE6B-AEE76A8F5D9D}" type="presParOf" srcId="{6479B8EE-84E0-4172-9D2E-12FBB32991FA}" destId="{FA283938-64A7-495D-80C2-28FF929A46F5}" srcOrd="0" destOrd="0" presId="urn:microsoft.com/office/officeart/2008/layout/AccentedPicture"/>
    <dgm:cxn modelId="{910A63D2-DF32-4971-9B74-9CAF3D7CA73C}" type="presParOf" srcId="{FA283938-64A7-495D-80C2-28FF929A46F5}" destId="{BF453005-AA5D-46F1-9275-F347D211C04F}" srcOrd="0" destOrd="0" presId="urn:microsoft.com/office/officeart/2008/layout/AccentedPicture"/>
    <dgm:cxn modelId="{DADB6CCB-4D74-4719-9D0C-847E34863F03}" type="presParOf" srcId="{FA283938-64A7-495D-80C2-28FF929A46F5}" destId="{39D4231D-2B43-46A8-83CD-CF0FB4A51AFC}" srcOrd="1" destOrd="0" presId="urn:microsoft.com/office/officeart/2008/layout/AccentedPicture"/>
    <dgm:cxn modelId="{F0B62107-92D4-46FA-8CF2-F881FA9D5792}" type="presParOf" srcId="{FA283938-64A7-495D-80C2-28FF929A46F5}" destId="{6F9D5C57-62F3-4D10-AEF3-4B48FD3E2AD7}" srcOrd="2" destOrd="0" presId="urn:microsoft.com/office/officeart/2008/layout/AccentedPicture"/>
    <dgm:cxn modelId="{0F0196C6-1247-4A1D-8248-FD303B08DF4F}" type="presParOf" srcId="{6F9D5C57-62F3-4D10-AEF3-4B48FD3E2AD7}" destId="{50EFDD4B-DA16-43C7-9716-FDF9C907A5B3}" srcOrd="0" destOrd="0" presId="urn:microsoft.com/office/officeart/2008/layout/AccentedPicture"/>
    <dgm:cxn modelId="{26EB39D1-9EA2-45B0-9E66-675400932A19}" type="presParOf" srcId="{6479B8EE-84E0-4172-9D2E-12FBB32991FA}" destId="{90E931B5-FDD8-4966-93BC-972B8725EAB3}" srcOrd="1" destOrd="0" presId="urn:microsoft.com/office/officeart/2008/layout/AccentedPicture"/>
    <dgm:cxn modelId="{1A218B77-AE96-493C-8B98-B5C2BD5A4CF3}" type="presParOf" srcId="{6479B8EE-84E0-4172-9D2E-12FBB32991FA}" destId="{0D002CC7-F25E-404B-AA32-44973EC351AA}" srcOrd="2" destOrd="0" presId="urn:microsoft.com/office/officeart/2008/layout/AccentedPicture"/>
    <dgm:cxn modelId="{8F019A5B-9ABA-47B1-8D79-6CAA012BC9AF}" type="presParOf" srcId="{0D002CC7-F25E-404B-AA32-44973EC351AA}" destId="{B5D5D7A9-F4C4-4EBA-8DA2-3F12DB54EB87}" srcOrd="0" destOrd="0" presId="urn:microsoft.com/office/officeart/2008/layout/AccentedPicture"/>
    <dgm:cxn modelId="{261D0E06-A9A0-43B5-92B4-A474CC1E1DB3}" type="presParOf" srcId="{0D002CC7-F25E-404B-AA32-44973EC351AA}" destId="{4199240C-9BE4-483E-9DAE-47DFE0E96470}" srcOrd="1" destOrd="0" presId="urn:microsoft.com/office/officeart/2008/layout/AccentedPicture"/>
    <dgm:cxn modelId="{80B111E7-EA3A-4831-8BDF-1A54407CE203}" type="presParOf" srcId="{0D002CC7-F25E-404B-AA32-44973EC351AA}" destId="{D6DCE90C-CAD5-427F-8F8F-A13EB1C9E53B}" srcOrd="2" destOrd="0" presId="urn:microsoft.com/office/officeart/2008/layout/AccentedPicture"/>
    <dgm:cxn modelId="{7FAB6D6D-948D-4D10-ACBF-2F9A331950C0}" type="presParOf" srcId="{D6DCE90C-CAD5-427F-8F8F-A13EB1C9E53B}" destId="{81C58E3C-7E5E-448A-BC6C-2C1D37BCD1E3}" srcOrd="0" destOrd="0" presId="urn:microsoft.com/office/officeart/2008/layout/AccentedPicture"/>
    <dgm:cxn modelId="{91BAF3C4-A1CB-4372-B6D3-1BC89E9240F2}" type="presParOf" srcId="{6479B8EE-84E0-4172-9D2E-12FBB32991FA}" destId="{41CD36B0-5BCB-40EF-9F3E-2C706BD74D9A}" srcOrd="3" destOrd="0" presId="urn:microsoft.com/office/officeart/2008/layout/AccentedPicture"/>
    <dgm:cxn modelId="{7FBA4BAB-DC80-41BD-B833-B3DAF465A4C3}" type="presParOf" srcId="{6479B8EE-84E0-4172-9D2E-12FBB32991FA}" destId="{A6C20B51-55A1-4A37-B6DD-57188843F74E}" srcOrd="4" destOrd="0" presId="urn:microsoft.com/office/officeart/2008/layout/AccentedPicture"/>
    <dgm:cxn modelId="{4AA7FE45-3000-4264-BBD4-56957B7C16BF}" type="presParOf" srcId="{A6C20B51-55A1-4A37-B6DD-57188843F74E}" destId="{12F28B19-2DEA-4988-A3C5-1896750B4AEE}" srcOrd="0" destOrd="0" presId="urn:microsoft.com/office/officeart/2008/layout/AccentedPicture"/>
    <dgm:cxn modelId="{5E6C73D3-2B18-4429-902F-388B90F5EF33}" type="presParOf" srcId="{A6C20B51-55A1-4A37-B6DD-57188843F74E}" destId="{97A5898F-8B46-402A-BD0D-104BB9BE925A}" srcOrd="1" destOrd="0" presId="urn:microsoft.com/office/officeart/2008/layout/AccentedPicture"/>
    <dgm:cxn modelId="{4F63AF7F-0EF2-4E5E-ADB5-7ED5A7FCC755}" type="presParOf" srcId="{A6C20B51-55A1-4A37-B6DD-57188843F74E}" destId="{B7AB3272-6A06-4FDA-A79A-C5F155260739}" srcOrd="2" destOrd="0" presId="urn:microsoft.com/office/officeart/2008/layout/AccentedPicture"/>
    <dgm:cxn modelId="{669EF853-A9E8-4DF3-A9BF-CE3F1077967A}" type="presParOf" srcId="{B7AB3272-6A06-4FDA-A79A-C5F155260739}" destId="{9B59CEEA-3BBA-48D6-AE66-9B44807CBC7F}" srcOrd="0" destOrd="0" presId="urn:microsoft.com/office/officeart/2008/layout/AccentedPicture"/>
    <dgm:cxn modelId="{7606559E-3A5A-4D5D-ABA5-D44D77F2AD44}" type="presParOf" srcId="{4FF75B3C-18CB-4A49-9BD6-8DED87F01E14}" destId="{7FEE71EB-0F99-4B91-8FF7-0BCE8085F4FD}" srcOrd="3" destOrd="0" presId="urn:microsoft.com/office/officeart/2008/layout/AccentedPicture"/>
    <dgm:cxn modelId="{C253E5D2-0CCF-4D39-8058-E6712E87CACA}" type="presParOf" srcId="{7FEE71EB-0F99-4B91-8FF7-0BCE8085F4FD}" destId="{B786FB52-47D2-4161-90C5-C1D59DEC4A45}" srcOrd="0" destOrd="0" presId="urn:microsoft.com/office/officeart/2008/layout/Accented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31F302-3EBC-4A20-A014-6AB21F1959A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F99F7309-5FC6-4EB9-B63D-B6D1690FE3C5}">
      <dgm:prSet phldrT="[Text]" custT="1"/>
      <dgm:spPr/>
      <dgm:t>
        <a:bodyPr/>
        <a:lstStyle/>
        <a:p>
          <a:r>
            <a:rPr lang="en-IN" sz="1600" b="1" dirty="0">
              <a:solidFill>
                <a:schemeClr val="bg2">
                  <a:lumMod val="90000"/>
                </a:schemeClr>
              </a:solidFill>
              <a:effectLst/>
              <a:latin typeface="Arial" panose="020B0604020202020204" pitchFamily="34" charset="0"/>
              <a:ea typeface="Times New Roman" panose="02020603050405020304" pitchFamily="18" charset="0"/>
            </a:rPr>
            <a:t>Jaguar Land Rover (JLR) </a:t>
          </a:r>
          <a:r>
            <a:rPr lang="en-IN" sz="1600" dirty="0">
              <a:solidFill>
                <a:schemeClr val="bg2">
                  <a:lumMod val="90000"/>
                </a:schemeClr>
              </a:solidFill>
              <a:effectLst/>
              <a:latin typeface="Arial" panose="020B0604020202020204" pitchFamily="34" charset="0"/>
              <a:ea typeface="Times New Roman" panose="02020603050405020304" pitchFamily="18" charset="0"/>
            </a:rPr>
            <a:t>currently assembles some cars in India with parts shipped from Britain. </a:t>
          </a:r>
          <a:endParaRPr lang="en-IN" sz="1600" dirty="0">
            <a:solidFill>
              <a:schemeClr val="bg2">
                <a:lumMod val="90000"/>
              </a:schemeClr>
            </a:solidFill>
          </a:endParaRPr>
        </a:p>
      </dgm:t>
    </dgm:pt>
    <dgm:pt modelId="{76B88E16-21B1-48FA-966E-57B6A7F3286C}" type="parTrans" cxnId="{EF16486D-483B-4349-8513-606397DE54BD}">
      <dgm:prSet/>
      <dgm:spPr/>
      <dgm:t>
        <a:bodyPr/>
        <a:lstStyle/>
        <a:p>
          <a:endParaRPr lang="en-IN"/>
        </a:p>
      </dgm:t>
    </dgm:pt>
    <dgm:pt modelId="{DAD70863-19B3-4777-BA5D-9C11AEE9221E}" type="sibTrans" cxnId="{EF16486D-483B-4349-8513-606397DE54BD}">
      <dgm:prSet/>
      <dgm:spPr/>
      <dgm:t>
        <a:bodyPr/>
        <a:lstStyle/>
        <a:p>
          <a:endParaRPr lang="en-IN"/>
        </a:p>
      </dgm:t>
    </dgm:pt>
    <dgm:pt modelId="{DE221F37-80F6-4AF7-9D24-0DBB45AE1116}">
      <dgm:prSet phldrT="[Text]" custT="1"/>
      <dgm:spPr/>
      <dgm:t>
        <a:bodyPr/>
        <a:lstStyle/>
        <a:p>
          <a:pPr>
            <a:buNone/>
          </a:pPr>
          <a:r>
            <a:rPr lang="en-IN" sz="1600" dirty="0">
              <a:solidFill>
                <a:schemeClr val="bg2">
                  <a:lumMod val="90000"/>
                </a:schemeClr>
              </a:solidFill>
              <a:effectLst/>
              <a:latin typeface="Arial" panose="020B0604020202020204" pitchFamily="34" charset="0"/>
              <a:ea typeface="Times New Roman" panose="02020603050405020304" pitchFamily="18" charset="0"/>
            </a:rPr>
            <a:t>Like </a:t>
          </a:r>
          <a:r>
            <a:rPr lang="en-IN" sz="1600" b="1" dirty="0">
              <a:solidFill>
                <a:schemeClr val="bg2">
                  <a:lumMod val="90000"/>
                </a:schemeClr>
              </a:solidFill>
              <a:effectLst/>
              <a:latin typeface="Arial" panose="020B0604020202020204" pitchFamily="34" charset="0"/>
              <a:ea typeface="Times New Roman" panose="02020603050405020304" pitchFamily="18" charset="0"/>
            </a:rPr>
            <a:t>Brazil</a:t>
          </a:r>
          <a:r>
            <a:rPr lang="en-IN" sz="1600" dirty="0">
              <a:solidFill>
                <a:schemeClr val="bg2">
                  <a:lumMod val="90000"/>
                </a:schemeClr>
              </a:solidFill>
              <a:effectLst/>
              <a:latin typeface="Arial" panose="020B0604020202020204" pitchFamily="34" charset="0"/>
              <a:ea typeface="Times New Roman" panose="02020603050405020304" pitchFamily="18" charset="0"/>
            </a:rPr>
            <a:t>, India is one of the possibilities for Jaguar Land Rover to fully manufacture cars.</a:t>
          </a:r>
          <a:endParaRPr lang="en-IN" sz="1600" dirty="0">
            <a:solidFill>
              <a:schemeClr val="bg2">
                <a:lumMod val="90000"/>
              </a:schemeClr>
            </a:solidFill>
          </a:endParaRPr>
        </a:p>
      </dgm:t>
    </dgm:pt>
    <dgm:pt modelId="{5D73CFB8-E0C7-475C-A9C2-392FF6092B54}" type="parTrans" cxnId="{F8A56C1E-8DAA-45FD-B531-FEF3DF8E14D5}">
      <dgm:prSet/>
      <dgm:spPr/>
      <dgm:t>
        <a:bodyPr/>
        <a:lstStyle/>
        <a:p>
          <a:endParaRPr lang="en-IN"/>
        </a:p>
      </dgm:t>
    </dgm:pt>
    <dgm:pt modelId="{2EA55BCE-B543-477D-9482-020BDCDFC543}" type="sibTrans" cxnId="{F8A56C1E-8DAA-45FD-B531-FEF3DF8E14D5}">
      <dgm:prSet/>
      <dgm:spPr/>
      <dgm:t>
        <a:bodyPr/>
        <a:lstStyle/>
        <a:p>
          <a:endParaRPr lang="en-IN"/>
        </a:p>
      </dgm:t>
    </dgm:pt>
    <dgm:pt modelId="{D03F511E-26FD-4543-ABD7-118608F35A23}">
      <dgm:prSet custT="1"/>
      <dgm:spPr/>
      <dgm:t>
        <a:bodyPr/>
        <a:lstStyle/>
        <a:p>
          <a:pPr>
            <a:buNone/>
          </a:pPr>
          <a:r>
            <a:rPr lang="en-IN" sz="1600" dirty="0">
              <a:solidFill>
                <a:schemeClr val="bg2">
                  <a:lumMod val="90000"/>
                </a:schemeClr>
              </a:solidFill>
              <a:effectLst/>
              <a:latin typeface="Arial" panose="020B0604020202020204" pitchFamily="34" charset="0"/>
              <a:ea typeface="Times New Roman" panose="02020603050405020304" pitchFamily="18" charset="0"/>
            </a:rPr>
            <a:t>JLR assembles two of its vehicles at its west India plant using kits, engines, and gearboxes imported from Britain.</a:t>
          </a:r>
          <a:endParaRPr lang="en-IN" sz="1600" dirty="0">
            <a:solidFill>
              <a:schemeClr val="bg2">
                <a:lumMod val="90000"/>
              </a:schemeClr>
            </a:solidFill>
          </a:endParaRPr>
        </a:p>
      </dgm:t>
    </dgm:pt>
    <dgm:pt modelId="{BD6CF3BC-267D-4229-B7AD-6E588AFCBF12}" type="parTrans" cxnId="{736FE447-1C1C-4DDC-B291-5B3220520FD4}">
      <dgm:prSet/>
      <dgm:spPr/>
      <dgm:t>
        <a:bodyPr/>
        <a:lstStyle/>
        <a:p>
          <a:endParaRPr lang="en-IN"/>
        </a:p>
      </dgm:t>
    </dgm:pt>
    <dgm:pt modelId="{E3AC8459-88F6-44E5-A3B4-9E8BF928F991}" type="sibTrans" cxnId="{736FE447-1C1C-4DDC-B291-5B3220520FD4}">
      <dgm:prSet/>
      <dgm:spPr/>
      <dgm:t>
        <a:bodyPr/>
        <a:lstStyle/>
        <a:p>
          <a:endParaRPr lang="en-IN"/>
        </a:p>
      </dgm:t>
    </dgm:pt>
    <dgm:pt modelId="{417D9680-25FB-480B-AEE1-51702F44DB43}">
      <dgm:prSet custT="1"/>
      <dgm:spPr/>
      <dgm:t>
        <a:bodyPr/>
        <a:lstStyle/>
        <a:p>
          <a:r>
            <a:rPr lang="en-IN" sz="1600" dirty="0">
              <a:solidFill>
                <a:schemeClr val="bg2">
                  <a:lumMod val="90000"/>
                </a:schemeClr>
              </a:solidFill>
              <a:effectLst/>
              <a:latin typeface="Arial" panose="020B0604020202020204" pitchFamily="34" charset="0"/>
              <a:ea typeface="Times New Roman" panose="02020603050405020304" pitchFamily="18" charset="0"/>
            </a:rPr>
            <a:t>Sales of </a:t>
          </a:r>
          <a:r>
            <a:rPr lang="en-IN" sz="1600" b="1" dirty="0">
              <a:solidFill>
                <a:schemeClr val="bg2">
                  <a:lumMod val="90000"/>
                </a:schemeClr>
              </a:solidFill>
              <a:effectLst/>
              <a:latin typeface="Arial" panose="020B0604020202020204" pitchFamily="34" charset="0"/>
              <a:ea typeface="Times New Roman" panose="02020603050405020304" pitchFamily="18" charset="0"/>
            </a:rPr>
            <a:t>Jaguar and Land Rover models </a:t>
          </a:r>
          <a:r>
            <a:rPr lang="en-IN" sz="1600" dirty="0">
              <a:solidFill>
                <a:schemeClr val="bg2">
                  <a:lumMod val="90000"/>
                </a:schemeClr>
              </a:solidFill>
              <a:effectLst/>
              <a:latin typeface="Arial" panose="020B0604020202020204" pitchFamily="34" charset="0"/>
              <a:ea typeface="Times New Roman" panose="02020603050405020304" pitchFamily="18" charset="0"/>
            </a:rPr>
            <a:t>have been key growth drivers for Tata Motors</a:t>
          </a:r>
          <a:endParaRPr lang="en-IN" sz="1600" dirty="0">
            <a:solidFill>
              <a:schemeClr val="bg2">
                <a:lumMod val="90000"/>
              </a:schemeClr>
            </a:solidFill>
          </a:endParaRPr>
        </a:p>
      </dgm:t>
    </dgm:pt>
    <dgm:pt modelId="{B77C5C68-3B12-4F1A-BEDC-E1938A3DE286}" type="parTrans" cxnId="{0B8EE98B-5BCF-460C-89CB-05B61FC71812}">
      <dgm:prSet/>
      <dgm:spPr/>
      <dgm:t>
        <a:bodyPr/>
        <a:lstStyle/>
        <a:p>
          <a:endParaRPr lang="en-IN"/>
        </a:p>
      </dgm:t>
    </dgm:pt>
    <dgm:pt modelId="{32776BE5-FCD6-42B9-81E7-4E8B323C5003}" type="sibTrans" cxnId="{0B8EE98B-5BCF-460C-89CB-05B61FC71812}">
      <dgm:prSet/>
      <dgm:spPr/>
      <dgm:t>
        <a:bodyPr/>
        <a:lstStyle/>
        <a:p>
          <a:endParaRPr lang="en-IN"/>
        </a:p>
      </dgm:t>
    </dgm:pt>
    <dgm:pt modelId="{4C0D2CDF-3FCF-4AC8-9EB0-C94BEE58C1B4}">
      <dgm:prSet custT="1"/>
      <dgm:spPr/>
      <dgm:t>
        <a:bodyPr/>
        <a:lstStyle/>
        <a:p>
          <a:pPr>
            <a:buNone/>
          </a:pPr>
          <a:r>
            <a:rPr lang="en-IN" sz="1600" dirty="0">
              <a:solidFill>
                <a:schemeClr val="bg2">
                  <a:lumMod val="90000"/>
                </a:schemeClr>
              </a:solidFill>
              <a:effectLst/>
              <a:latin typeface="Arial" panose="020B0604020202020204" pitchFamily="34" charset="0"/>
              <a:ea typeface="Times New Roman" panose="02020603050405020304" pitchFamily="18" charset="0"/>
            </a:rPr>
            <a:t>Indian car sales have slowed </a:t>
          </a:r>
          <a:r>
            <a:rPr lang="en-US" sz="1600" dirty="0">
              <a:solidFill>
                <a:schemeClr val="bg2">
                  <a:lumMod val="90000"/>
                </a:schemeClr>
              </a:solidFill>
              <a:effectLst/>
              <a:latin typeface="Arial" panose="020B0604020202020204" pitchFamily="34" charset="0"/>
              <a:ea typeface="Times New Roman" panose="02020603050405020304" pitchFamily="18" charset="0"/>
            </a:rPr>
            <a:t>in the last year due to high borrowing costs, costly fuel, and increased</a:t>
          </a:r>
          <a:r>
            <a:rPr lang="en-IN" sz="1600" dirty="0">
              <a:solidFill>
                <a:schemeClr val="bg2">
                  <a:lumMod val="90000"/>
                </a:schemeClr>
              </a:solidFill>
              <a:effectLst/>
              <a:latin typeface="Arial" panose="020B0604020202020204" pitchFamily="34" charset="0"/>
              <a:ea typeface="Times New Roman" panose="02020603050405020304" pitchFamily="18" charset="0"/>
            </a:rPr>
            <a:t> prices due to increased raw material costs.</a:t>
          </a:r>
          <a:endParaRPr lang="en-IN" sz="1600" dirty="0">
            <a:solidFill>
              <a:schemeClr val="bg2">
                <a:lumMod val="90000"/>
              </a:schemeClr>
            </a:solidFill>
          </a:endParaRPr>
        </a:p>
      </dgm:t>
    </dgm:pt>
    <dgm:pt modelId="{37F1E826-B2AC-422C-91AC-2661833671E9}" type="parTrans" cxnId="{C99D293B-5CE7-41E9-8EAE-A31C76D9C20B}">
      <dgm:prSet/>
      <dgm:spPr/>
      <dgm:t>
        <a:bodyPr/>
        <a:lstStyle/>
        <a:p>
          <a:endParaRPr lang="en-IN"/>
        </a:p>
      </dgm:t>
    </dgm:pt>
    <dgm:pt modelId="{B81B2895-B520-47F2-9B40-1F97F26200B4}" type="sibTrans" cxnId="{C99D293B-5CE7-41E9-8EAE-A31C76D9C20B}">
      <dgm:prSet/>
      <dgm:spPr/>
      <dgm:t>
        <a:bodyPr/>
        <a:lstStyle/>
        <a:p>
          <a:endParaRPr lang="en-IN"/>
        </a:p>
      </dgm:t>
    </dgm:pt>
    <dgm:pt modelId="{D94D4F3B-EA83-4296-AB51-48D16D9D73B6}">
      <dgm:prSet custT="1"/>
      <dgm:spPr/>
      <dgm:t>
        <a:bodyPr/>
        <a:lstStyle/>
        <a:p>
          <a:pPr>
            <a:buNone/>
          </a:pPr>
          <a:r>
            <a:rPr lang="en-IN" sz="1600" dirty="0">
              <a:solidFill>
                <a:schemeClr val="bg2">
                  <a:lumMod val="90000"/>
                </a:schemeClr>
              </a:solidFill>
              <a:effectLst/>
              <a:latin typeface="Arial" panose="020B0604020202020204" pitchFamily="34" charset="0"/>
              <a:ea typeface="Times New Roman" panose="02020603050405020304" pitchFamily="18" charset="0"/>
            </a:rPr>
            <a:t>Tata Motors bought Jaguar and Land Rover from Ford Motor Co. in 2008 for $2.3 billion as part of plans to expand its reach beyond Asia.</a:t>
          </a:r>
          <a:endParaRPr lang="en-IN" sz="1600" dirty="0">
            <a:solidFill>
              <a:schemeClr val="bg2">
                <a:lumMod val="90000"/>
              </a:schemeClr>
            </a:solidFill>
          </a:endParaRPr>
        </a:p>
      </dgm:t>
    </dgm:pt>
    <dgm:pt modelId="{B6E2DF5C-3F10-4705-845D-6B4408D19405}" type="parTrans" cxnId="{28F5C9D9-B3DF-4D82-9C4E-46CD85CF9257}">
      <dgm:prSet/>
      <dgm:spPr/>
      <dgm:t>
        <a:bodyPr/>
        <a:lstStyle/>
        <a:p>
          <a:endParaRPr lang="en-IN"/>
        </a:p>
      </dgm:t>
    </dgm:pt>
    <dgm:pt modelId="{D32DE609-81B5-4740-A5E9-3ABE4ECF5B4B}" type="sibTrans" cxnId="{28F5C9D9-B3DF-4D82-9C4E-46CD85CF9257}">
      <dgm:prSet/>
      <dgm:spPr/>
      <dgm:t>
        <a:bodyPr/>
        <a:lstStyle/>
        <a:p>
          <a:endParaRPr lang="en-IN"/>
        </a:p>
      </dgm:t>
    </dgm:pt>
    <dgm:pt modelId="{CC210A24-54CE-4EF4-8B5C-6BD08B7D4585}">
      <dgm:prSet custT="1"/>
      <dgm:spPr/>
      <dgm:t>
        <a:bodyPr/>
        <a:lstStyle/>
        <a:p>
          <a:pPr>
            <a:buNone/>
          </a:pPr>
          <a:r>
            <a:rPr lang="en-IN" sz="1600" dirty="0">
              <a:solidFill>
                <a:schemeClr val="bg2">
                  <a:lumMod val="90000"/>
                </a:schemeClr>
              </a:solidFill>
              <a:effectLst/>
              <a:latin typeface="Arial" panose="020B0604020202020204" pitchFamily="34" charset="0"/>
              <a:ea typeface="Times New Roman" panose="02020603050405020304" pitchFamily="18" charset="0"/>
            </a:rPr>
            <a:t>JLR reported record global sales of 357,773 vehicles in 2012, a 30% year-on-year rise, led by strong demand in China, Britain, and the United States.</a:t>
          </a:r>
          <a:endParaRPr lang="en-IN" sz="1600" dirty="0">
            <a:solidFill>
              <a:schemeClr val="bg2">
                <a:lumMod val="90000"/>
              </a:schemeClr>
            </a:solidFill>
          </a:endParaRPr>
        </a:p>
      </dgm:t>
    </dgm:pt>
    <dgm:pt modelId="{94D6D1B0-02C8-4BB8-A1BC-0673785AC9AA}" type="parTrans" cxnId="{068B7BA2-A763-4C48-8E97-58473612FC11}">
      <dgm:prSet/>
      <dgm:spPr/>
      <dgm:t>
        <a:bodyPr/>
        <a:lstStyle/>
        <a:p>
          <a:endParaRPr lang="en-IN"/>
        </a:p>
      </dgm:t>
    </dgm:pt>
    <dgm:pt modelId="{07713D08-A4E6-4717-8835-BC8DFE8832B0}" type="sibTrans" cxnId="{068B7BA2-A763-4C48-8E97-58473612FC11}">
      <dgm:prSet/>
      <dgm:spPr/>
      <dgm:t>
        <a:bodyPr/>
        <a:lstStyle/>
        <a:p>
          <a:endParaRPr lang="en-IN"/>
        </a:p>
      </dgm:t>
    </dgm:pt>
    <dgm:pt modelId="{33AA0A52-6950-41BE-9302-4D0EF970D532}" type="pres">
      <dgm:prSet presAssocID="{F531F302-3EBC-4A20-A014-6AB21F1959A3}" presName="linear" presStyleCnt="0">
        <dgm:presLayoutVars>
          <dgm:dir/>
          <dgm:animLvl val="lvl"/>
          <dgm:resizeHandles val="exact"/>
        </dgm:presLayoutVars>
      </dgm:prSet>
      <dgm:spPr/>
    </dgm:pt>
    <dgm:pt modelId="{59050F6F-106C-4252-B70D-966F08FCC8D6}" type="pres">
      <dgm:prSet presAssocID="{F99F7309-5FC6-4EB9-B63D-B6D1690FE3C5}" presName="parentLin" presStyleCnt="0"/>
      <dgm:spPr/>
    </dgm:pt>
    <dgm:pt modelId="{9A0106AA-1D8A-4D5D-A29A-2DC14910810F}" type="pres">
      <dgm:prSet presAssocID="{F99F7309-5FC6-4EB9-B63D-B6D1690FE3C5}" presName="parentLeftMargin" presStyleLbl="node1" presStyleIdx="0" presStyleCnt="7"/>
      <dgm:spPr/>
    </dgm:pt>
    <dgm:pt modelId="{6273753F-A3D7-476D-AB2D-643C76F9E3C0}" type="pres">
      <dgm:prSet presAssocID="{F99F7309-5FC6-4EB9-B63D-B6D1690FE3C5}" presName="parentText" presStyleLbl="node1" presStyleIdx="0" presStyleCnt="7" custScaleX="105731" custScaleY="146953" custLinFactX="0" custLinFactNeighborX="-100000" custLinFactNeighborY="-27384">
        <dgm:presLayoutVars>
          <dgm:chMax val="0"/>
          <dgm:bulletEnabled val="1"/>
        </dgm:presLayoutVars>
      </dgm:prSet>
      <dgm:spPr/>
    </dgm:pt>
    <dgm:pt modelId="{789BAF9A-6E10-4245-AFB0-C8B3CDC96D2D}" type="pres">
      <dgm:prSet presAssocID="{F99F7309-5FC6-4EB9-B63D-B6D1690FE3C5}" presName="negativeSpace" presStyleCnt="0"/>
      <dgm:spPr/>
    </dgm:pt>
    <dgm:pt modelId="{E893F1F0-D2CA-44B2-88E7-66318711C2D1}" type="pres">
      <dgm:prSet presAssocID="{F99F7309-5FC6-4EB9-B63D-B6D1690FE3C5}" presName="childText" presStyleLbl="conFgAcc1" presStyleIdx="0" presStyleCnt="7">
        <dgm:presLayoutVars>
          <dgm:bulletEnabled val="1"/>
        </dgm:presLayoutVars>
      </dgm:prSet>
      <dgm:spPr/>
    </dgm:pt>
    <dgm:pt modelId="{5C883EF2-D673-43E3-B09F-E60178C9BCD6}" type="pres">
      <dgm:prSet presAssocID="{DAD70863-19B3-4777-BA5D-9C11AEE9221E}" presName="spaceBetweenRectangles" presStyleCnt="0"/>
      <dgm:spPr/>
    </dgm:pt>
    <dgm:pt modelId="{AE472B68-EEAE-49D5-B397-FE023C9876CD}" type="pres">
      <dgm:prSet presAssocID="{DE221F37-80F6-4AF7-9D24-0DBB45AE1116}" presName="parentLin" presStyleCnt="0"/>
      <dgm:spPr/>
    </dgm:pt>
    <dgm:pt modelId="{C6344425-F2A8-4319-BDE3-E02F00EB08B9}" type="pres">
      <dgm:prSet presAssocID="{DE221F37-80F6-4AF7-9D24-0DBB45AE1116}" presName="parentLeftMargin" presStyleLbl="node1" presStyleIdx="0" presStyleCnt="7"/>
      <dgm:spPr/>
    </dgm:pt>
    <dgm:pt modelId="{D48BD487-1BA5-4BEE-9222-38471B36268F}" type="pres">
      <dgm:prSet presAssocID="{DE221F37-80F6-4AF7-9D24-0DBB45AE1116}" presName="parentText" presStyleLbl="node1" presStyleIdx="1" presStyleCnt="7" custScaleX="107196" custScaleY="138191" custLinFactX="0" custLinFactNeighborX="-100000" custLinFactNeighborY="-38484">
        <dgm:presLayoutVars>
          <dgm:chMax val="0"/>
          <dgm:bulletEnabled val="1"/>
        </dgm:presLayoutVars>
      </dgm:prSet>
      <dgm:spPr/>
    </dgm:pt>
    <dgm:pt modelId="{2C0DF863-D4FF-4E16-A9E7-B5EE5B7246F2}" type="pres">
      <dgm:prSet presAssocID="{DE221F37-80F6-4AF7-9D24-0DBB45AE1116}" presName="negativeSpace" presStyleCnt="0"/>
      <dgm:spPr/>
    </dgm:pt>
    <dgm:pt modelId="{6A616754-C724-4431-976F-C99417038BC2}" type="pres">
      <dgm:prSet presAssocID="{DE221F37-80F6-4AF7-9D24-0DBB45AE1116}" presName="childText" presStyleLbl="conFgAcc1" presStyleIdx="1" presStyleCnt="7" custLinFactNeighborX="470">
        <dgm:presLayoutVars>
          <dgm:bulletEnabled val="1"/>
        </dgm:presLayoutVars>
      </dgm:prSet>
      <dgm:spPr/>
    </dgm:pt>
    <dgm:pt modelId="{E36DB019-34DB-4C70-B59B-EBE3A4C7925F}" type="pres">
      <dgm:prSet presAssocID="{2EA55BCE-B543-477D-9482-020BDCDFC543}" presName="spaceBetweenRectangles" presStyleCnt="0"/>
      <dgm:spPr/>
    </dgm:pt>
    <dgm:pt modelId="{8E1D9F09-B065-49C0-8638-89A7FD334A95}" type="pres">
      <dgm:prSet presAssocID="{D03F511E-26FD-4543-ABD7-118608F35A23}" presName="parentLin" presStyleCnt="0"/>
      <dgm:spPr/>
    </dgm:pt>
    <dgm:pt modelId="{11EF28D5-12A2-4CEE-812E-455E001D6E2D}" type="pres">
      <dgm:prSet presAssocID="{D03F511E-26FD-4543-ABD7-118608F35A23}" presName="parentLeftMargin" presStyleLbl="node1" presStyleIdx="1" presStyleCnt="7"/>
      <dgm:spPr/>
    </dgm:pt>
    <dgm:pt modelId="{2081CFDE-63B8-47B7-8901-B79C8AFF5782}" type="pres">
      <dgm:prSet presAssocID="{D03F511E-26FD-4543-ABD7-118608F35A23}" presName="parentText" presStyleLbl="node1" presStyleIdx="2" presStyleCnt="7" custScaleX="109979" custScaleY="149194" custLinFactX="0" custLinFactNeighborX="-100000" custLinFactNeighborY="-27429">
        <dgm:presLayoutVars>
          <dgm:chMax val="0"/>
          <dgm:bulletEnabled val="1"/>
        </dgm:presLayoutVars>
      </dgm:prSet>
      <dgm:spPr/>
    </dgm:pt>
    <dgm:pt modelId="{09529767-44FE-4A4A-B6C2-CCE8FF8DAA52}" type="pres">
      <dgm:prSet presAssocID="{D03F511E-26FD-4543-ABD7-118608F35A23}" presName="negativeSpace" presStyleCnt="0"/>
      <dgm:spPr/>
    </dgm:pt>
    <dgm:pt modelId="{F6AB2FEA-C02C-4E22-A133-231DE48F91ED}" type="pres">
      <dgm:prSet presAssocID="{D03F511E-26FD-4543-ABD7-118608F35A23}" presName="childText" presStyleLbl="conFgAcc1" presStyleIdx="2" presStyleCnt="7">
        <dgm:presLayoutVars>
          <dgm:bulletEnabled val="1"/>
        </dgm:presLayoutVars>
      </dgm:prSet>
      <dgm:spPr/>
    </dgm:pt>
    <dgm:pt modelId="{A89E7594-3A11-4A2C-971D-735432720866}" type="pres">
      <dgm:prSet presAssocID="{E3AC8459-88F6-44E5-A3B4-9E8BF928F991}" presName="spaceBetweenRectangles" presStyleCnt="0"/>
      <dgm:spPr/>
    </dgm:pt>
    <dgm:pt modelId="{D880475F-36ED-44ED-9B84-39410C7B4FCF}" type="pres">
      <dgm:prSet presAssocID="{417D9680-25FB-480B-AEE1-51702F44DB43}" presName="parentLin" presStyleCnt="0"/>
      <dgm:spPr/>
    </dgm:pt>
    <dgm:pt modelId="{6555BB42-F8AB-42DA-8586-984CEB5E90A2}" type="pres">
      <dgm:prSet presAssocID="{417D9680-25FB-480B-AEE1-51702F44DB43}" presName="parentLeftMargin" presStyleLbl="node1" presStyleIdx="2" presStyleCnt="7"/>
      <dgm:spPr/>
    </dgm:pt>
    <dgm:pt modelId="{FD5282B7-542C-4B13-92DE-B9E9C8384676}" type="pres">
      <dgm:prSet presAssocID="{417D9680-25FB-480B-AEE1-51702F44DB43}" presName="parentText" presStyleLbl="node1" presStyleIdx="3" presStyleCnt="7" custScaleX="113620" custScaleY="139520" custLinFactX="0" custLinFactNeighborX="-100000" custLinFactNeighborY="-23928">
        <dgm:presLayoutVars>
          <dgm:chMax val="0"/>
          <dgm:bulletEnabled val="1"/>
        </dgm:presLayoutVars>
      </dgm:prSet>
      <dgm:spPr/>
    </dgm:pt>
    <dgm:pt modelId="{7DEB0CFF-1DE5-42B2-BD81-7C6E4BBE5541}" type="pres">
      <dgm:prSet presAssocID="{417D9680-25FB-480B-AEE1-51702F44DB43}" presName="negativeSpace" presStyleCnt="0"/>
      <dgm:spPr/>
    </dgm:pt>
    <dgm:pt modelId="{F400F7F0-E357-4BFA-9FCE-2AB204C662F5}" type="pres">
      <dgm:prSet presAssocID="{417D9680-25FB-480B-AEE1-51702F44DB43}" presName="childText" presStyleLbl="conFgAcc1" presStyleIdx="3" presStyleCnt="7">
        <dgm:presLayoutVars>
          <dgm:bulletEnabled val="1"/>
        </dgm:presLayoutVars>
      </dgm:prSet>
      <dgm:spPr/>
    </dgm:pt>
    <dgm:pt modelId="{DCC85E2F-88F6-4866-B762-4C235A2CF572}" type="pres">
      <dgm:prSet presAssocID="{32776BE5-FCD6-42B9-81E7-4E8B323C5003}" presName="spaceBetweenRectangles" presStyleCnt="0"/>
      <dgm:spPr/>
    </dgm:pt>
    <dgm:pt modelId="{BC40A007-72E4-4516-9AFA-4136E19A4CD6}" type="pres">
      <dgm:prSet presAssocID="{4C0D2CDF-3FCF-4AC8-9EB0-C94BEE58C1B4}" presName="parentLin" presStyleCnt="0"/>
      <dgm:spPr/>
    </dgm:pt>
    <dgm:pt modelId="{02103652-0520-4858-98D8-03819029374F}" type="pres">
      <dgm:prSet presAssocID="{4C0D2CDF-3FCF-4AC8-9EB0-C94BEE58C1B4}" presName="parentLeftMargin" presStyleLbl="node1" presStyleIdx="3" presStyleCnt="7"/>
      <dgm:spPr/>
    </dgm:pt>
    <dgm:pt modelId="{9DB7DFB4-6C21-48BD-8BA7-B93C36CED790}" type="pres">
      <dgm:prSet presAssocID="{4C0D2CDF-3FCF-4AC8-9EB0-C94BEE58C1B4}" presName="parentText" presStyleLbl="node1" presStyleIdx="4" presStyleCnt="7" custScaleX="118521" custScaleY="164614" custLinFactX="0" custLinFactNeighborX="-100000" custLinFactNeighborY="-7369">
        <dgm:presLayoutVars>
          <dgm:chMax val="0"/>
          <dgm:bulletEnabled val="1"/>
        </dgm:presLayoutVars>
      </dgm:prSet>
      <dgm:spPr/>
    </dgm:pt>
    <dgm:pt modelId="{B778EC79-4546-4537-AC02-450E8A689AF3}" type="pres">
      <dgm:prSet presAssocID="{4C0D2CDF-3FCF-4AC8-9EB0-C94BEE58C1B4}" presName="negativeSpace" presStyleCnt="0"/>
      <dgm:spPr/>
    </dgm:pt>
    <dgm:pt modelId="{A265854E-100D-42A0-A883-276594BC81F9}" type="pres">
      <dgm:prSet presAssocID="{4C0D2CDF-3FCF-4AC8-9EB0-C94BEE58C1B4}" presName="childText" presStyleLbl="conFgAcc1" presStyleIdx="4" presStyleCnt="7">
        <dgm:presLayoutVars>
          <dgm:bulletEnabled val="1"/>
        </dgm:presLayoutVars>
      </dgm:prSet>
      <dgm:spPr/>
    </dgm:pt>
    <dgm:pt modelId="{C72C6675-42ED-4568-811F-E1A0100B9950}" type="pres">
      <dgm:prSet presAssocID="{B81B2895-B520-47F2-9B40-1F97F26200B4}" presName="spaceBetweenRectangles" presStyleCnt="0"/>
      <dgm:spPr/>
    </dgm:pt>
    <dgm:pt modelId="{FAD81820-3349-407F-B045-DE0525212D98}" type="pres">
      <dgm:prSet presAssocID="{D94D4F3B-EA83-4296-AB51-48D16D9D73B6}" presName="parentLin" presStyleCnt="0"/>
      <dgm:spPr/>
    </dgm:pt>
    <dgm:pt modelId="{97D2B52D-87AE-4B36-AA45-835BB37562F2}" type="pres">
      <dgm:prSet presAssocID="{D94D4F3B-EA83-4296-AB51-48D16D9D73B6}" presName="parentLeftMargin" presStyleLbl="node1" presStyleIdx="4" presStyleCnt="7"/>
      <dgm:spPr/>
    </dgm:pt>
    <dgm:pt modelId="{8EFDA86B-335E-4D76-894A-EBE644B74FAC}" type="pres">
      <dgm:prSet presAssocID="{D94D4F3B-EA83-4296-AB51-48D16D9D73B6}" presName="parentText" presStyleLbl="node1" presStyleIdx="5" presStyleCnt="7" custScaleX="121481" custScaleY="162888" custLinFactX="0" custLinFactNeighborX="-100000" custLinFactNeighborY="-2661">
        <dgm:presLayoutVars>
          <dgm:chMax val="0"/>
          <dgm:bulletEnabled val="1"/>
        </dgm:presLayoutVars>
      </dgm:prSet>
      <dgm:spPr/>
    </dgm:pt>
    <dgm:pt modelId="{E648D7E0-1702-42BF-B860-AED67405DFDC}" type="pres">
      <dgm:prSet presAssocID="{D94D4F3B-EA83-4296-AB51-48D16D9D73B6}" presName="negativeSpace" presStyleCnt="0"/>
      <dgm:spPr/>
    </dgm:pt>
    <dgm:pt modelId="{798FD566-6692-486B-8F32-11628A9191FE}" type="pres">
      <dgm:prSet presAssocID="{D94D4F3B-EA83-4296-AB51-48D16D9D73B6}" presName="childText" presStyleLbl="conFgAcc1" presStyleIdx="5" presStyleCnt="7">
        <dgm:presLayoutVars>
          <dgm:bulletEnabled val="1"/>
        </dgm:presLayoutVars>
      </dgm:prSet>
      <dgm:spPr/>
    </dgm:pt>
    <dgm:pt modelId="{D158C6FB-933C-481F-A717-82749E9DD379}" type="pres">
      <dgm:prSet presAssocID="{D32DE609-81B5-4740-A5E9-3ABE4ECF5B4B}" presName="spaceBetweenRectangles" presStyleCnt="0"/>
      <dgm:spPr/>
    </dgm:pt>
    <dgm:pt modelId="{208AC2F8-EFC3-472B-929F-D0A44FDBC3BC}" type="pres">
      <dgm:prSet presAssocID="{CC210A24-54CE-4EF4-8B5C-6BD08B7D4585}" presName="parentLin" presStyleCnt="0"/>
      <dgm:spPr/>
    </dgm:pt>
    <dgm:pt modelId="{D954B148-D59C-4693-A550-F9C87EE8FF9E}" type="pres">
      <dgm:prSet presAssocID="{CC210A24-54CE-4EF4-8B5C-6BD08B7D4585}" presName="parentLeftMargin" presStyleLbl="node1" presStyleIdx="5" presStyleCnt="7"/>
      <dgm:spPr/>
    </dgm:pt>
    <dgm:pt modelId="{B3216376-4931-49DC-854B-BC090EC9B30A}" type="pres">
      <dgm:prSet presAssocID="{CC210A24-54CE-4EF4-8B5C-6BD08B7D4585}" presName="parentText" presStyleLbl="node1" presStyleIdx="6" presStyleCnt="7" custScaleX="127138" custScaleY="174523" custLinFactNeighborX="-100000" custLinFactNeighborY="-12624">
        <dgm:presLayoutVars>
          <dgm:chMax val="0"/>
          <dgm:bulletEnabled val="1"/>
        </dgm:presLayoutVars>
      </dgm:prSet>
      <dgm:spPr/>
    </dgm:pt>
    <dgm:pt modelId="{5E59DA68-948F-4729-AC1A-DBE70E9036BE}" type="pres">
      <dgm:prSet presAssocID="{CC210A24-54CE-4EF4-8B5C-6BD08B7D4585}" presName="negativeSpace" presStyleCnt="0"/>
      <dgm:spPr/>
    </dgm:pt>
    <dgm:pt modelId="{6B7DB475-1095-4114-8AC4-50147B48EF01}" type="pres">
      <dgm:prSet presAssocID="{CC210A24-54CE-4EF4-8B5C-6BD08B7D4585}" presName="childText" presStyleLbl="conFgAcc1" presStyleIdx="6" presStyleCnt="7">
        <dgm:presLayoutVars>
          <dgm:bulletEnabled val="1"/>
        </dgm:presLayoutVars>
      </dgm:prSet>
      <dgm:spPr/>
    </dgm:pt>
  </dgm:ptLst>
  <dgm:cxnLst>
    <dgm:cxn modelId="{2F1F1A0A-4AEE-45F4-A5CB-FECC544BEA85}" type="presOf" srcId="{4C0D2CDF-3FCF-4AC8-9EB0-C94BEE58C1B4}" destId="{02103652-0520-4858-98D8-03819029374F}" srcOrd="0" destOrd="0" presId="urn:microsoft.com/office/officeart/2005/8/layout/list1"/>
    <dgm:cxn modelId="{443B790E-17AE-4127-9DD3-433C110D5E1A}" type="presOf" srcId="{D94D4F3B-EA83-4296-AB51-48D16D9D73B6}" destId="{8EFDA86B-335E-4D76-894A-EBE644B74FAC}" srcOrd="1" destOrd="0" presId="urn:microsoft.com/office/officeart/2005/8/layout/list1"/>
    <dgm:cxn modelId="{8D3D5814-CD23-47E7-8A38-0F0270227478}" type="presOf" srcId="{DE221F37-80F6-4AF7-9D24-0DBB45AE1116}" destId="{D48BD487-1BA5-4BEE-9222-38471B36268F}" srcOrd="1" destOrd="0" presId="urn:microsoft.com/office/officeart/2005/8/layout/list1"/>
    <dgm:cxn modelId="{9369CD16-54B5-40D4-8791-2F0779E477EA}" type="presOf" srcId="{417D9680-25FB-480B-AEE1-51702F44DB43}" destId="{6555BB42-F8AB-42DA-8586-984CEB5E90A2}" srcOrd="0" destOrd="0" presId="urn:microsoft.com/office/officeart/2005/8/layout/list1"/>
    <dgm:cxn modelId="{F8A56C1E-8DAA-45FD-B531-FEF3DF8E14D5}" srcId="{F531F302-3EBC-4A20-A014-6AB21F1959A3}" destId="{DE221F37-80F6-4AF7-9D24-0DBB45AE1116}" srcOrd="1" destOrd="0" parTransId="{5D73CFB8-E0C7-475C-A9C2-392FF6092B54}" sibTransId="{2EA55BCE-B543-477D-9482-020BDCDFC543}"/>
    <dgm:cxn modelId="{B49ADC29-EB63-43A5-89A5-FC45B2FABED3}" type="presOf" srcId="{DE221F37-80F6-4AF7-9D24-0DBB45AE1116}" destId="{C6344425-F2A8-4319-BDE3-E02F00EB08B9}" srcOrd="0" destOrd="0" presId="urn:microsoft.com/office/officeart/2005/8/layout/list1"/>
    <dgm:cxn modelId="{C99D293B-5CE7-41E9-8EAE-A31C76D9C20B}" srcId="{F531F302-3EBC-4A20-A014-6AB21F1959A3}" destId="{4C0D2CDF-3FCF-4AC8-9EB0-C94BEE58C1B4}" srcOrd="4" destOrd="0" parTransId="{37F1E826-B2AC-422C-91AC-2661833671E9}" sibTransId="{B81B2895-B520-47F2-9B40-1F97F26200B4}"/>
    <dgm:cxn modelId="{C4E8423B-9F03-4950-8C2D-24DED6713A58}" type="presOf" srcId="{F99F7309-5FC6-4EB9-B63D-B6D1690FE3C5}" destId="{9A0106AA-1D8A-4D5D-A29A-2DC14910810F}" srcOrd="0" destOrd="0" presId="urn:microsoft.com/office/officeart/2005/8/layout/list1"/>
    <dgm:cxn modelId="{736FE447-1C1C-4DDC-B291-5B3220520FD4}" srcId="{F531F302-3EBC-4A20-A014-6AB21F1959A3}" destId="{D03F511E-26FD-4543-ABD7-118608F35A23}" srcOrd="2" destOrd="0" parTransId="{BD6CF3BC-267D-4229-B7AD-6E588AFCBF12}" sibTransId="{E3AC8459-88F6-44E5-A3B4-9E8BF928F991}"/>
    <dgm:cxn modelId="{D0391049-E4FC-4294-8481-76DE932034CD}" type="presOf" srcId="{417D9680-25FB-480B-AEE1-51702F44DB43}" destId="{FD5282B7-542C-4B13-92DE-B9E9C8384676}" srcOrd="1" destOrd="0" presId="urn:microsoft.com/office/officeart/2005/8/layout/list1"/>
    <dgm:cxn modelId="{EF16486D-483B-4349-8513-606397DE54BD}" srcId="{F531F302-3EBC-4A20-A014-6AB21F1959A3}" destId="{F99F7309-5FC6-4EB9-B63D-B6D1690FE3C5}" srcOrd="0" destOrd="0" parTransId="{76B88E16-21B1-48FA-966E-57B6A7F3286C}" sibTransId="{DAD70863-19B3-4777-BA5D-9C11AEE9221E}"/>
    <dgm:cxn modelId="{2E145A71-DD06-4367-A567-C87945432221}" type="presOf" srcId="{CC210A24-54CE-4EF4-8B5C-6BD08B7D4585}" destId="{B3216376-4931-49DC-854B-BC090EC9B30A}" srcOrd="1" destOrd="0" presId="urn:microsoft.com/office/officeart/2005/8/layout/list1"/>
    <dgm:cxn modelId="{5FE16481-B357-4823-9997-0DF30B397D8F}" type="presOf" srcId="{D03F511E-26FD-4543-ABD7-118608F35A23}" destId="{2081CFDE-63B8-47B7-8901-B79C8AFF5782}" srcOrd="1" destOrd="0" presId="urn:microsoft.com/office/officeart/2005/8/layout/list1"/>
    <dgm:cxn modelId="{1DADA686-854E-4F40-9FE4-D811398D4782}" type="presOf" srcId="{D94D4F3B-EA83-4296-AB51-48D16D9D73B6}" destId="{97D2B52D-87AE-4B36-AA45-835BB37562F2}" srcOrd="0" destOrd="0" presId="urn:microsoft.com/office/officeart/2005/8/layout/list1"/>
    <dgm:cxn modelId="{1291BE86-09B7-46BD-8D4A-05C5ECE73536}" type="presOf" srcId="{4C0D2CDF-3FCF-4AC8-9EB0-C94BEE58C1B4}" destId="{9DB7DFB4-6C21-48BD-8BA7-B93C36CED790}" srcOrd="1" destOrd="0" presId="urn:microsoft.com/office/officeart/2005/8/layout/list1"/>
    <dgm:cxn modelId="{0B8EE98B-5BCF-460C-89CB-05B61FC71812}" srcId="{F531F302-3EBC-4A20-A014-6AB21F1959A3}" destId="{417D9680-25FB-480B-AEE1-51702F44DB43}" srcOrd="3" destOrd="0" parTransId="{B77C5C68-3B12-4F1A-BEDC-E1938A3DE286}" sibTransId="{32776BE5-FCD6-42B9-81E7-4E8B323C5003}"/>
    <dgm:cxn modelId="{068B7BA2-A763-4C48-8E97-58473612FC11}" srcId="{F531F302-3EBC-4A20-A014-6AB21F1959A3}" destId="{CC210A24-54CE-4EF4-8B5C-6BD08B7D4585}" srcOrd="6" destOrd="0" parTransId="{94D6D1B0-02C8-4BB8-A1BC-0673785AC9AA}" sibTransId="{07713D08-A4E6-4717-8835-BC8DFE8832B0}"/>
    <dgm:cxn modelId="{A6F0AEB7-A6CE-40C6-9058-A72BF41FED0B}" type="presOf" srcId="{D03F511E-26FD-4543-ABD7-118608F35A23}" destId="{11EF28D5-12A2-4CEE-812E-455E001D6E2D}" srcOrd="0" destOrd="0" presId="urn:microsoft.com/office/officeart/2005/8/layout/list1"/>
    <dgm:cxn modelId="{28F5C9D9-B3DF-4D82-9C4E-46CD85CF9257}" srcId="{F531F302-3EBC-4A20-A014-6AB21F1959A3}" destId="{D94D4F3B-EA83-4296-AB51-48D16D9D73B6}" srcOrd="5" destOrd="0" parTransId="{B6E2DF5C-3F10-4705-845D-6B4408D19405}" sibTransId="{D32DE609-81B5-4740-A5E9-3ABE4ECF5B4B}"/>
    <dgm:cxn modelId="{CBA219DF-3B8C-460F-837B-FDE1089F8F23}" type="presOf" srcId="{CC210A24-54CE-4EF4-8B5C-6BD08B7D4585}" destId="{D954B148-D59C-4693-A550-F9C87EE8FF9E}" srcOrd="0" destOrd="0" presId="urn:microsoft.com/office/officeart/2005/8/layout/list1"/>
    <dgm:cxn modelId="{01C37BDF-7735-4E6D-B8E4-3ED146FA5508}" type="presOf" srcId="{F531F302-3EBC-4A20-A014-6AB21F1959A3}" destId="{33AA0A52-6950-41BE-9302-4D0EF970D532}" srcOrd="0" destOrd="0" presId="urn:microsoft.com/office/officeart/2005/8/layout/list1"/>
    <dgm:cxn modelId="{999873F7-49A0-4E81-BE93-E499ADF03E27}" type="presOf" srcId="{F99F7309-5FC6-4EB9-B63D-B6D1690FE3C5}" destId="{6273753F-A3D7-476D-AB2D-643C76F9E3C0}" srcOrd="1" destOrd="0" presId="urn:microsoft.com/office/officeart/2005/8/layout/list1"/>
    <dgm:cxn modelId="{BC8E4CE9-4B6A-42DA-B0A9-D4314CF51451}" type="presParOf" srcId="{33AA0A52-6950-41BE-9302-4D0EF970D532}" destId="{59050F6F-106C-4252-B70D-966F08FCC8D6}" srcOrd="0" destOrd="0" presId="urn:microsoft.com/office/officeart/2005/8/layout/list1"/>
    <dgm:cxn modelId="{9AD04788-8619-4FCA-918F-62831989BE76}" type="presParOf" srcId="{59050F6F-106C-4252-B70D-966F08FCC8D6}" destId="{9A0106AA-1D8A-4D5D-A29A-2DC14910810F}" srcOrd="0" destOrd="0" presId="urn:microsoft.com/office/officeart/2005/8/layout/list1"/>
    <dgm:cxn modelId="{EDBECFCE-47D3-4C92-8DE2-CDF8A8D5B1CA}" type="presParOf" srcId="{59050F6F-106C-4252-B70D-966F08FCC8D6}" destId="{6273753F-A3D7-476D-AB2D-643C76F9E3C0}" srcOrd="1" destOrd="0" presId="urn:microsoft.com/office/officeart/2005/8/layout/list1"/>
    <dgm:cxn modelId="{8A7E4B97-2CD0-423B-B600-FA7DF6631258}" type="presParOf" srcId="{33AA0A52-6950-41BE-9302-4D0EF970D532}" destId="{789BAF9A-6E10-4245-AFB0-C8B3CDC96D2D}" srcOrd="1" destOrd="0" presId="urn:microsoft.com/office/officeart/2005/8/layout/list1"/>
    <dgm:cxn modelId="{21E203DD-E93F-4C0C-AFCB-4C2D06B2EA9A}" type="presParOf" srcId="{33AA0A52-6950-41BE-9302-4D0EF970D532}" destId="{E893F1F0-D2CA-44B2-88E7-66318711C2D1}" srcOrd="2" destOrd="0" presId="urn:microsoft.com/office/officeart/2005/8/layout/list1"/>
    <dgm:cxn modelId="{27F31EB9-D254-4979-8CDF-60F58612F31B}" type="presParOf" srcId="{33AA0A52-6950-41BE-9302-4D0EF970D532}" destId="{5C883EF2-D673-43E3-B09F-E60178C9BCD6}" srcOrd="3" destOrd="0" presId="urn:microsoft.com/office/officeart/2005/8/layout/list1"/>
    <dgm:cxn modelId="{C22D9E98-20D1-4F31-8317-D8F2301AE7A0}" type="presParOf" srcId="{33AA0A52-6950-41BE-9302-4D0EF970D532}" destId="{AE472B68-EEAE-49D5-B397-FE023C9876CD}" srcOrd="4" destOrd="0" presId="urn:microsoft.com/office/officeart/2005/8/layout/list1"/>
    <dgm:cxn modelId="{E8420D24-8CF3-4DE6-A582-FBDCF4E3084E}" type="presParOf" srcId="{AE472B68-EEAE-49D5-B397-FE023C9876CD}" destId="{C6344425-F2A8-4319-BDE3-E02F00EB08B9}" srcOrd="0" destOrd="0" presId="urn:microsoft.com/office/officeart/2005/8/layout/list1"/>
    <dgm:cxn modelId="{B99A81FF-E854-4CD6-9CF5-33B232870ED5}" type="presParOf" srcId="{AE472B68-EEAE-49D5-B397-FE023C9876CD}" destId="{D48BD487-1BA5-4BEE-9222-38471B36268F}" srcOrd="1" destOrd="0" presId="urn:microsoft.com/office/officeart/2005/8/layout/list1"/>
    <dgm:cxn modelId="{792FCEC6-4418-456C-A916-DF0295A3A1AB}" type="presParOf" srcId="{33AA0A52-6950-41BE-9302-4D0EF970D532}" destId="{2C0DF863-D4FF-4E16-A9E7-B5EE5B7246F2}" srcOrd="5" destOrd="0" presId="urn:microsoft.com/office/officeart/2005/8/layout/list1"/>
    <dgm:cxn modelId="{03FFB276-EDAA-420F-98CD-1882D18F8729}" type="presParOf" srcId="{33AA0A52-6950-41BE-9302-4D0EF970D532}" destId="{6A616754-C724-4431-976F-C99417038BC2}" srcOrd="6" destOrd="0" presId="urn:microsoft.com/office/officeart/2005/8/layout/list1"/>
    <dgm:cxn modelId="{6403FFCD-64A7-40BC-BB4F-A5D67239863F}" type="presParOf" srcId="{33AA0A52-6950-41BE-9302-4D0EF970D532}" destId="{E36DB019-34DB-4C70-B59B-EBE3A4C7925F}" srcOrd="7" destOrd="0" presId="urn:microsoft.com/office/officeart/2005/8/layout/list1"/>
    <dgm:cxn modelId="{DCAA58FF-FDD3-49FB-9217-08E5907B4351}" type="presParOf" srcId="{33AA0A52-6950-41BE-9302-4D0EF970D532}" destId="{8E1D9F09-B065-49C0-8638-89A7FD334A95}" srcOrd="8" destOrd="0" presId="urn:microsoft.com/office/officeart/2005/8/layout/list1"/>
    <dgm:cxn modelId="{8EB70E6B-42B4-43C8-87EB-D03A954C8D86}" type="presParOf" srcId="{8E1D9F09-B065-49C0-8638-89A7FD334A95}" destId="{11EF28D5-12A2-4CEE-812E-455E001D6E2D}" srcOrd="0" destOrd="0" presId="urn:microsoft.com/office/officeart/2005/8/layout/list1"/>
    <dgm:cxn modelId="{92EE1777-878F-45E4-AB69-69F0FC1AB890}" type="presParOf" srcId="{8E1D9F09-B065-49C0-8638-89A7FD334A95}" destId="{2081CFDE-63B8-47B7-8901-B79C8AFF5782}" srcOrd="1" destOrd="0" presId="urn:microsoft.com/office/officeart/2005/8/layout/list1"/>
    <dgm:cxn modelId="{72BB87A9-5DD9-4F67-8831-C9238FE4F631}" type="presParOf" srcId="{33AA0A52-6950-41BE-9302-4D0EF970D532}" destId="{09529767-44FE-4A4A-B6C2-CCE8FF8DAA52}" srcOrd="9" destOrd="0" presId="urn:microsoft.com/office/officeart/2005/8/layout/list1"/>
    <dgm:cxn modelId="{635EF76F-1DEF-4C5F-8D24-3E7168C202B8}" type="presParOf" srcId="{33AA0A52-6950-41BE-9302-4D0EF970D532}" destId="{F6AB2FEA-C02C-4E22-A133-231DE48F91ED}" srcOrd="10" destOrd="0" presId="urn:microsoft.com/office/officeart/2005/8/layout/list1"/>
    <dgm:cxn modelId="{A30C9DEB-BA32-4F88-AF7F-8691F8AF319A}" type="presParOf" srcId="{33AA0A52-6950-41BE-9302-4D0EF970D532}" destId="{A89E7594-3A11-4A2C-971D-735432720866}" srcOrd="11" destOrd="0" presId="urn:microsoft.com/office/officeart/2005/8/layout/list1"/>
    <dgm:cxn modelId="{DC24233C-8B91-4452-A16E-D557DE651F3C}" type="presParOf" srcId="{33AA0A52-6950-41BE-9302-4D0EF970D532}" destId="{D880475F-36ED-44ED-9B84-39410C7B4FCF}" srcOrd="12" destOrd="0" presId="urn:microsoft.com/office/officeart/2005/8/layout/list1"/>
    <dgm:cxn modelId="{3CFA0B4A-8FBB-4DF8-9A64-6595271A8033}" type="presParOf" srcId="{D880475F-36ED-44ED-9B84-39410C7B4FCF}" destId="{6555BB42-F8AB-42DA-8586-984CEB5E90A2}" srcOrd="0" destOrd="0" presId="urn:microsoft.com/office/officeart/2005/8/layout/list1"/>
    <dgm:cxn modelId="{C5479C7D-923E-489E-BB5F-2FB113D2238F}" type="presParOf" srcId="{D880475F-36ED-44ED-9B84-39410C7B4FCF}" destId="{FD5282B7-542C-4B13-92DE-B9E9C8384676}" srcOrd="1" destOrd="0" presId="urn:microsoft.com/office/officeart/2005/8/layout/list1"/>
    <dgm:cxn modelId="{C3FD0226-B8D4-453C-A1C5-3253D374F836}" type="presParOf" srcId="{33AA0A52-6950-41BE-9302-4D0EF970D532}" destId="{7DEB0CFF-1DE5-42B2-BD81-7C6E4BBE5541}" srcOrd="13" destOrd="0" presId="urn:microsoft.com/office/officeart/2005/8/layout/list1"/>
    <dgm:cxn modelId="{17EAE30F-968C-4C0C-9070-A82EA5D87611}" type="presParOf" srcId="{33AA0A52-6950-41BE-9302-4D0EF970D532}" destId="{F400F7F0-E357-4BFA-9FCE-2AB204C662F5}" srcOrd="14" destOrd="0" presId="urn:microsoft.com/office/officeart/2005/8/layout/list1"/>
    <dgm:cxn modelId="{DCDD25A8-5FA9-4359-BBE6-EB5187F717C9}" type="presParOf" srcId="{33AA0A52-6950-41BE-9302-4D0EF970D532}" destId="{DCC85E2F-88F6-4866-B762-4C235A2CF572}" srcOrd="15" destOrd="0" presId="urn:microsoft.com/office/officeart/2005/8/layout/list1"/>
    <dgm:cxn modelId="{0B065719-A684-426D-A78E-F722D89F37E5}" type="presParOf" srcId="{33AA0A52-6950-41BE-9302-4D0EF970D532}" destId="{BC40A007-72E4-4516-9AFA-4136E19A4CD6}" srcOrd="16" destOrd="0" presId="urn:microsoft.com/office/officeart/2005/8/layout/list1"/>
    <dgm:cxn modelId="{F087FF0F-E2C9-43E1-ACF2-9999B51526B3}" type="presParOf" srcId="{BC40A007-72E4-4516-9AFA-4136E19A4CD6}" destId="{02103652-0520-4858-98D8-03819029374F}" srcOrd="0" destOrd="0" presId="urn:microsoft.com/office/officeart/2005/8/layout/list1"/>
    <dgm:cxn modelId="{E7656432-6A3A-49AA-857A-DC0B3DB8676D}" type="presParOf" srcId="{BC40A007-72E4-4516-9AFA-4136E19A4CD6}" destId="{9DB7DFB4-6C21-48BD-8BA7-B93C36CED790}" srcOrd="1" destOrd="0" presId="urn:microsoft.com/office/officeart/2005/8/layout/list1"/>
    <dgm:cxn modelId="{D9AEEB7B-A2AF-4183-A346-E3648386AAC6}" type="presParOf" srcId="{33AA0A52-6950-41BE-9302-4D0EF970D532}" destId="{B778EC79-4546-4537-AC02-450E8A689AF3}" srcOrd="17" destOrd="0" presId="urn:microsoft.com/office/officeart/2005/8/layout/list1"/>
    <dgm:cxn modelId="{DFDCCCF7-5797-4965-81A8-BC0C0A158F68}" type="presParOf" srcId="{33AA0A52-6950-41BE-9302-4D0EF970D532}" destId="{A265854E-100D-42A0-A883-276594BC81F9}" srcOrd="18" destOrd="0" presId="urn:microsoft.com/office/officeart/2005/8/layout/list1"/>
    <dgm:cxn modelId="{582A0D3F-0318-475E-AED0-D2E5AC5B7051}" type="presParOf" srcId="{33AA0A52-6950-41BE-9302-4D0EF970D532}" destId="{C72C6675-42ED-4568-811F-E1A0100B9950}" srcOrd="19" destOrd="0" presId="urn:microsoft.com/office/officeart/2005/8/layout/list1"/>
    <dgm:cxn modelId="{4FCC6472-D962-4443-9727-236F7CD48996}" type="presParOf" srcId="{33AA0A52-6950-41BE-9302-4D0EF970D532}" destId="{FAD81820-3349-407F-B045-DE0525212D98}" srcOrd="20" destOrd="0" presId="urn:microsoft.com/office/officeart/2005/8/layout/list1"/>
    <dgm:cxn modelId="{6ECD7DC5-327E-4996-8B75-C2D7787A3F4F}" type="presParOf" srcId="{FAD81820-3349-407F-B045-DE0525212D98}" destId="{97D2B52D-87AE-4B36-AA45-835BB37562F2}" srcOrd="0" destOrd="0" presId="urn:microsoft.com/office/officeart/2005/8/layout/list1"/>
    <dgm:cxn modelId="{E419B1FC-B68C-4B9B-8204-6AB9CD062D3A}" type="presParOf" srcId="{FAD81820-3349-407F-B045-DE0525212D98}" destId="{8EFDA86B-335E-4D76-894A-EBE644B74FAC}" srcOrd="1" destOrd="0" presId="urn:microsoft.com/office/officeart/2005/8/layout/list1"/>
    <dgm:cxn modelId="{134B737F-A2D7-4876-9AE3-02E47EAB905D}" type="presParOf" srcId="{33AA0A52-6950-41BE-9302-4D0EF970D532}" destId="{E648D7E0-1702-42BF-B860-AED67405DFDC}" srcOrd="21" destOrd="0" presId="urn:microsoft.com/office/officeart/2005/8/layout/list1"/>
    <dgm:cxn modelId="{849B15EF-A7A6-4212-9D41-A46CFB8C76EC}" type="presParOf" srcId="{33AA0A52-6950-41BE-9302-4D0EF970D532}" destId="{798FD566-6692-486B-8F32-11628A9191FE}" srcOrd="22" destOrd="0" presId="urn:microsoft.com/office/officeart/2005/8/layout/list1"/>
    <dgm:cxn modelId="{E431AB2D-0B45-48C6-A87B-EB07C6CAD520}" type="presParOf" srcId="{33AA0A52-6950-41BE-9302-4D0EF970D532}" destId="{D158C6FB-933C-481F-A717-82749E9DD379}" srcOrd="23" destOrd="0" presId="urn:microsoft.com/office/officeart/2005/8/layout/list1"/>
    <dgm:cxn modelId="{489A150D-B0AE-486F-BD7E-2F9B3147C4CD}" type="presParOf" srcId="{33AA0A52-6950-41BE-9302-4D0EF970D532}" destId="{208AC2F8-EFC3-472B-929F-D0A44FDBC3BC}" srcOrd="24" destOrd="0" presId="urn:microsoft.com/office/officeart/2005/8/layout/list1"/>
    <dgm:cxn modelId="{C60FDCF3-12EC-465A-BF89-32B2AFB8A37B}" type="presParOf" srcId="{208AC2F8-EFC3-472B-929F-D0A44FDBC3BC}" destId="{D954B148-D59C-4693-A550-F9C87EE8FF9E}" srcOrd="0" destOrd="0" presId="urn:microsoft.com/office/officeart/2005/8/layout/list1"/>
    <dgm:cxn modelId="{90822240-3DD1-4CCC-9B57-C4F424E23020}" type="presParOf" srcId="{208AC2F8-EFC3-472B-929F-D0A44FDBC3BC}" destId="{B3216376-4931-49DC-854B-BC090EC9B30A}" srcOrd="1" destOrd="0" presId="urn:microsoft.com/office/officeart/2005/8/layout/list1"/>
    <dgm:cxn modelId="{71E3BC9B-B33B-4ED9-AC16-E469C104E03F}" type="presParOf" srcId="{33AA0A52-6950-41BE-9302-4D0EF970D532}" destId="{5E59DA68-948F-4729-AC1A-DBE70E9036BE}" srcOrd="25" destOrd="0" presId="urn:microsoft.com/office/officeart/2005/8/layout/list1"/>
    <dgm:cxn modelId="{FA588E8A-1F4C-4814-879D-2340F7A3A9C3}" type="presParOf" srcId="{33AA0A52-6950-41BE-9302-4D0EF970D532}" destId="{6B7DB475-1095-4114-8AC4-50147B48EF01}" srcOrd="2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F8D7BB-6A7D-40A9-87D0-2518EF3D4502}" type="doc">
      <dgm:prSet loTypeId="urn:microsoft.com/office/officeart/2005/8/layout/hProcess3" loCatId="process" qsTypeId="urn:microsoft.com/office/officeart/2005/8/quickstyle/simple1" qsCatId="simple" csTypeId="urn:microsoft.com/office/officeart/2005/8/colors/accent1_2" csCatId="accent1" phldr="1"/>
      <dgm:spPr/>
    </dgm:pt>
    <dgm:pt modelId="{063C2D39-AEB4-4CCD-BEE8-DFF7660A231E}">
      <dgm:prSet phldrT="[Text]" custT="1"/>
      <dgm:spPr/>
      <dgm:t>
        <a:bodyPr/>
        <a:lstStyle/>
        <a:p>
          <a:r>
            <a:rPr lang="en-US" sz="1600" b="1" dirty="0">
              <a:solidFill>
                <a:schemeClr val="bg2">
                  <a:lumMod val="90000"/>
                </a:schemeClr>
              </a:solidFill>
              <a:latin typeface="Arial" panose="020B0604020202020204" pitchFamily="34" charset="0"/>
            </a:rPr>
            <a:t>Tata bought Jaguar and Land Rover in an all-cash transaction of $2.3 billion from Ford in June 2008. </a:t>
          </a:r>
          <a:endParaRPr lang="en-IN" sz="1600" b="1" dirty="0">
            <a:solidFill>
              <a:schemeClr val="bg2">
                <a:lumMod val="90000"/>
              </a:schemeClr>
            </a:solidFill>
          </a:endParaRPr>
        </a:p>
      </dgm:t>
    </dgm:pt>
    <dgm:pt modelId="{D1D5A8C1-12EE-4448-8216-94982944E92B}" type="parTrans" cxnId="{D7D1337D-7CDF-4CE9-825E-244CDBF1F1F9}">
      <dgm:prSet/>
      <dgm:spPr/>
      <dgm:t>
        <a:bodyPr/>
        <a:lstStyle/>
        <a:p>
          <a:endParaRPr lang="en-IN"/>
        </a:p>
      </dgm:t>
    </dgm:pt>
    <dgm:pt modelId="{376E0086-F617-403B-874C-A417142399F8}" type="sibTrans" cxnId="{D7D1337D-7CDF-4CE9-825E-244CDBF1F1F9}">
      <dgm:prSet/>
      <dgm:spPr/>
      <dgm:t>
        <a:bodyPr/>
        <a:lstStyle/>
        <a:p>
          <a:endParaRPr lang="en-IN"/>
        </a:p>
      </dgm:t>
    </dgm:pt>
    <dgm:pt modelId="{10538A4B-3FB8-4543-9921-3468D39004D1}">
      <dgm:prSet phldrT="[Text]" custT="1"/>
      <dgm:spPr/>
      <dgm:t>
        <a:bodyPr/>
        <a:lstStyle/>
        <a:p>
          <a:r>
            <a:rPr lang="en-US" sz="1800" b="1" dirty="0">
              <a:solidFill>
                <a:schemeClr val="bg2">
                  <a:lumMod val="90000"/>
                </a:schemeClr>
              </a:solidFill>
              <a:latin typeface="Arial" panose="020B0604020202020204" pitchFamily="34" charset="0"/>
            </a:rPr>
            <a:t>Nearly half of what Ford Motor paid to acquire both brands. </a:t>
          </a:r>
          <a:endParaRPr lang="en-IN" sz="1800" b="1" dirty="0">
            <a:solidFill>
              <a:schemeClr val="bg2">
                <a:lumMod val="90000"/>
              </a:schemeClr>
            </a:solidFill>
          </a:endParaRPr>
        </a:p>
      </dgm:t>
    </dgm:pt>
    <dgm:pt modelId="{BA91D762-9FBA-4455-AFB4-00DD8B53921C}" type="parTrans" cxnId="{93F0C5B7-B70B-4826-A659-F7D75DAD5555}">
      <dgm:prSet/>
      <dgm:spPr/>
      <dgm:t>
        <a:bodyPr/>
        <a:lstStyle/>
        <a:p>
          <a:endParaRPr lang="en-IN"/>
        </a:p>
      </dgm:t>
    </dgm:pt>
    <dgm:pt modelId="{123A3D48-B89E-4169-905B-4015F07B24AB}" type="sibTrans" cxnId="{93F0C5B7-B70B-4826-A659-F7D75DAD5555}">
      <dgm:prSet/>
      <dgm:spPr/>
      <dgm:t>
        <a:bodyPr/>
        <a:lstStyle/>
        <a:p>
          <a:endParaRPr lang="en-IN"/>
        </a:p>
      </dgm:t>
    </dgm:pt>
    <dgm:pt modelId="{23A303E2-4F1E-42AB-B15F-4D22A2CBB4C0}">
      <dgm:prSet phldrT="[Text]" custT="1"/>
      <dgm:spPr/>
      <dgm:t>
        <a:bodyPr/>
        <a:lstStyle/>
        <a:p>
          <a:pPr algn="l"/>
          <a:r>
            <a:rPr lang="en-US" sz="1600" b="1" dirty="0">
              <a:solidFill>
                <a:schemeClr val="bg2">
                  <a:lumMod val="90000"/>
                </a:schemeClr>
              </a:solidFill>
              <a:latin typeface="Arial" panose="020B0604020202020204" pitchFamily="34" charset="0"/>
            </a:rPr>
            <a:t>JLR's retro designs were getting outdated, and competing with new efficient diesel engines was just making the British carmaker redundant.</a:t>
          </a:r>
          <a:endParaRPr lang="en-IN" sz="1600" dirty="0">
            <a:solidFill>
              <a:schemeClr val="bg2">
                <a:lumMod val="90000"/>
              </a:schemeClr>
            </a:solidFill>
          </a:endParaRPr>
        </a:p>
      </dgm:t>
    </dgm:pt>
    <dgm:pt modelId="{B71C0C57-D64C-4C00-8F62-4DA2EF5A60CA}" type="parTrans" cxnId="{AA9ED679-35D5-406F-804A-DE6A972170B0}">
      <dgm:prSet/>
      <dgm:spPr/>
      <dgm:t>
        <a:bodyPr/>
        <a:lstStyle/>
        <a:p>
          <a:endParaRPr lang="en-IN"/>
        </a:p>
      </dgm:t>
    </dgm:pt>
    <dgm:pt modelId="{07E3686B-53ED-4593-B17F-237FFB6A9939}" type="sibTrans" cxnId="{AA9ED679-35D5-406F-804A-DE6A972170B0}">
      <dgm:prSet/>
      <dgm:spPr/>
      <dgm:t>
        <a:bodyPr/>
        <a:lstStyle/>
        <a:p>
          <a:endParaRPr lang="en-IN"/>
        </a:p>
      </dgm:t>
    </dgm:pt>
    <dgm:pt modelId="{C9057CD7-CEDB-48EC-9CDB-76B379F34B1B}" type="pres">
      <dgm:prSet presAssocID="{06F8D7BB-6A7D-40A9-87D0-2518EF3D4502}" presName="Name0" presStyleCnt="0">
        <dgm:presLayoutVars>
          <dgm:dir/>
          <dgm:animLvl val="lvl"/>
          <dgm:resizeHandles val="exact"/>
        </dgm:presLayoutVars>
      </dgm:prSet>
      <dgm:spPr/>
    </dgm:pt>
    <dgm:pt modelId="{FFFE4DD7-572A-4926-9A70-FBA5F3704515}" type="pres">
      <dgm:prSet presAssocID="{06F8D7BB-6A7D-40A9-87D0-2518EF3D4502}" presName="dummy" presStyleCnt="0"/>
      <dgm:spPr/>
    </dgm:pt>
    <dgm:pt modelId="{1AE0DE79-655A-403A-939B-778E97E99BD9}" type="pres">
      <dgm:prSet presAssocID="{06F8D7BB-6A7D-40A9-87D0-2518EF3D4502}" presName="linH" presStyleCnt="0"/>
      <dgm:spPr/>
    </dgm:pt>
    <dgm:pt modelId="{9AB17037-FBBA-470C-801E-D3DAC3538C60}" type="pres">
      <dgm:prSet presAssocID="{06F8D7BB-6A7D-40A9-87D0-2518EF3D4502}" presName="padding1" presStyleCnt="0"/>
      <dgm:spPr/>
    </dgm:pt>
    <dgm:pt modelId="{039D1893-0B8E-4754-8F0C-745CED893053}" type="pres">
      <dgm:prSet presAssocID="{063C2D39-AEB4-4CCD-BEE8-DFF7660A231E}" presName="linV" presStyleCnt="0"/>
      <dgm:spPr/>
    </dgm:pt>
    <dgm:pt modelId="{DFA3CFE8-6DFE-4AF9-9D40-B7E9776F2662}" type="pres">
      <dgm:prSet presAssocID="{063C2D39-AEB4-4CCD-BEE8-DFF7660A231E}" presName="spVertical1" presStyleCnt="0"/>
      <dgm:spPr/>
    </dgm:pt>
    <dgm:pt modelId="{B5E33C94-FAA3-4DBD-AF0F-9044ED9FBB53}" type="pres">
      <dgm:prSet presAssocID="{063C2D39-AEB4-4CCD-BEE8-DFF7660A231E}" presName="parTx" presStyleLbl="revTx" presStyleIdx="0" presStyleCnt="3">
        <dgm:presLayoutVars>
          <dgm:chMax val="0"/>
          <dgm:chPref val="0"/>
          <dgm:bulletEnabled val="1"/>
        </dgm:presLayoutVars>
      </dgm:prSet>
      <dgm:spPr/>
    </dgm:pt>
    <dgm:pt modelId="{5C3B1EB4-A869-4B9F-BA3A-7890500BB39B}" type="pres">
      <dgm:prSet presAssocID="{063C2D39-AEB4-4CCD-BEE8-DFF7660A231E}" presName="spVertical2" presStyleCnt="0"/>
      <dgm:spPr/>
    </dgm:pt>
    <dgm:pt modelId="{8D414186-407C-4475-A6E9-9800FCF26B29}" type="pres">
      <dgm:prSet presAssocID="{063C2D39-AEB4-4CCD-BEE8-DFF7660A231E}" presName="spVertical3" presStyleCnt="0"/>
      <dgm:spPr/>
    </dgm:pt>
    <dgm:pt modelId="{008231F4-07CB-4254-BDB0-F5DE91FBD023}" type="pres">
      <dgm:prSet presAssocID="{376E0086-F617-403B-874C-A417142399F8}" presName="space" presStyleCnt="0"/>
      <dgm:spPr/>
    </dgm:pt>
    <dgm:pt modelId="{44C5F95B-04E6-4F64-BAF1-9C0C968C523C}" type="pres">
      <dgm:prSet presAssocID="{10538A4B-3FB8-4543-9921-3468D39004D1}" presName="linV" presStyleCnt="0"/>
      <dgm:spPr/>
    </dgm:pt>
    <dgm:pt modelId="{F19C8ACC-AD1F-4B85-916B-C5487CAC8040}" type="pres">
      <dgm:prSet presAssocID="{10538A4B-3FB8-4543-9921-3468D39004D1}" presName="spVertical1" presStyleCnt="0"/>
      <dgm:spPr/>
    </dgm:pt>
    <dgm:pt modelId="{3E035000-36BF-48D8-8E26-E77E15F1CAAA}" type="pres">
      <dgm:prSet presAssocID="{10538A4B-3FB8-4543-9921-3468D39004D1}" presName="parTx" presStyleLbl="revTx" presStyleIdx="1" presStyleCnt="3">
        <dgm:presLayoutVars>
          <dgm:chMax val="0"/>
          <dgm:chPref val="0"/>
          <dgm:bulletEnabled val="1"/>
        </dgm:presLayoutVars>
      </dgm:prSet>
      <dgm:spPr/>
    </dgm:pt>
    <dgm:pt modelId="{22F375C9-5152-4EE7-AEBF-254C52704680}" type="pres">
      <dgm:prSet presAssocID="{10538A4B-3FB8-4543-9921-3468D39004D1}" presName="spVertical2" presStyleCnt="0"/>
      <dgm:spPr/>
    </dgm:pt>
    <dgm:pt modelId="{5DDAB694-C28E-4232-A3B3-7F08FFA27462}" type="pres">
      <dgm:prSet presAssocID="{10538A4B-3FB8-4543-9921-3468D39004D1}" presName="spVertical3" presStyleCnt="0"/>
      <dgm:spPr/>
    </dgm:pt>
    <dgm:pt modelId="{97895888-BD34-40F0-B95C-5808B4453D15}" type="pres">
      <dgm:prSet presAssocID="{123A3D48-B89E-4169-905B-4015F07B24AB}" presName="space" presStyleCnt="0"/>
      <dgm:spPr/>
    </dgm:pt>
    <dgm:pt modelId="{4BA991F2-CA7E-4E93-9853-7CA55A686A0B}" type="pres">
      <dgm:prSet presAssocID="{23A303E2-4F1E-42AB-B15F-4D22A2CBB4C0}" presName="linV" presStyleCnt="0"/>
      <dgm:spPr/>
    </dgm:pt>
    <dgm:pt modelId="{64D601F3-3821-4BCE-9BFE-F685DF2B52A6}" type="pres">
      <dgm:prSet presAssocID="{23A303E2-4F1E-42AB-B15F-4D22A2CBB4C0}" presName="spVertical1" presStyleCnt="0"/>
      <dgm:spPr/>
    </dgm:pt>
    <dgm:pt modelId="{E4C0B93A-4B2A-40F9-8483-3554BCCB7C8E}" type="pres">
      <dgm:prSet presAssocID="{23A303E2-4F1E-42AB-B15F-4D22A2CBB4C0}" presName="parTx" presStyleLbl="revTx" presStyleIdx="2" presStyleCnt="3" custScaleX="120238">
        <dgm:presLayoutVars>
          <dgm:chMax val="0"/>
          <dgm:chPref val="0"/>
          <dgm:bulletEnabled val="1"/>
        </dgm:presLayoutVars>
      </dgm:prSet>
      <dgm:spPr/>
    </dgm:pt>
    <dgm:pt modelId="{F5E9E719-BACB-4122-A2F5-C540F9795902}" type="pres">
      <dgm:prSet presAssocID="{23A303E2-4F1E-42AB-B15F-4D22A2CBB4C0}" presName="spVertical2" presStyleCnt="0"/>
      <dgm:spPr/>
    </dgm:pt>
    <dgm:pt modelId="{D4D34F6A-2A4F-4524-AF19-9CDA78F8A6CD}" type="pres">
      <dgm:prSet presAssocID="{23A303E2-4F1E-42AB-B15F-4D22A2CBB4C0}" presName="spVertical3" presStyleCnt="0"/>
      <dgm:spPr/>
    </dgm:pt>
    <dgm:pt modelId="{5D8FBC81-9975-4F4D-9088-8A31C7CC7B7D}" type="pres">
      <dgm:prSet presAssocID="{06F8D7BB-6A7D-40A9-87D0-2518EF3D4502}" presName="padding2" presStyleCnt="0"/>
      <dgm:spPr/>
    </dgm:pt>
    <dgm:pt modelId="{04E8845C-BC0A-4753-B7C5-F391CF56DCC1}" type="pres">
      <dgm:prSet presAssocID="{06F8D7BB-6A7D-40A9-87D0-2518EF3D4502}" presName="negArrow" presStyleCnt="0"/>
      <dgm:spPr/>
    </dgm:pt>
    <dgm:pt modelId="{77FC0825-E260-46B9-A98B-723FA40E78E6}" type="pres">
      <dgm:prSet presAssocID="{06F8D7BB-6A7D-40A9-87D0-2518EF3D4502}" presName="backgroundArrow" presStyleLbl="node1" presStyleIdx="0" presStyleCnt="1" custLinFactNeighborY="201"/>
      <dgm:spPr/>
    </dgm:pt>
  </dgm:ptLst>
  <dgm:cxnLst>
    <dgm:cxn modelId="{2D593227-5639-4428-9150-91AC3C1249F3}" type="presOf" srcId="{06F8D7BB-6A7D-40A9-87D0-2518EF3D4502}" destId="{C9057CD7-CEDB-48EC-9CDB-76B379F34B1B}" srcOrd="0" destOrd="0" presId="urn:microsoft.com/office/officeart/2005/8/layout/hProcess3"/>
    <dgm:cxn modelId="{399A516D-27E4-4AA9-8AC0-6CB191FF2B14}" type="presOf" srcId="{10538A4B-3FB8-4543-9921-3468D39004D1}" destId="{3E035000-36BF-48D8-8E26-E77E15F1CAAA}" srcOrd="0" destOrd="0" presId="urn:microsoft.com/office/officeart/2005/8/layout/hProcess3"/>
    <dgm:cxn modelId="{AA9ED679-35D5-406F-804A-DE6A972170B0}" srcId="{06F8D7BB-6A7D-40A9-87D0-2518EF3D4502}" destId="{23A303E2-4F1E-42AB-B15F-4D22A2CBB4C0}" srcOrd="2" destOrd="0" parTransId="{B71C0C57-D64C-4C00-8F62-4DA2EF5A60CA}" sibTransId="{07E3686B-53ED-4593-B17F-237FFB6A9939}"/>
    <dgm:cxn modelId="{D7D1337D-7CDF-4CE9-825E-244CDBF1F1F9}" srcId="{06F8D7BB-6A7D-40A9-87D0-2518EF3D4502}" destId="{063C2D39-AEB4-4CCD-BEE8-DFF7660A231E}" srcOrd="0" destOrd="0" parTransId="{D1D5A8C1-12EE-4448-8216-94982944E92B}" sibTransId="{376E0086-F617-403B-874C-A417142399F8}"/>
    <dgm:cxn modelId="{93F0C5B7-B70B-4826-A659-F7D75DAD5555}" srcId="{06F8D7BB-6A7D-40A9-87D0-2518EF3D4502}" destId="{10538A4B-3FB8-4543-9921-3468D39004D1}" srcOrd="1" destOrd="0" parTransId="{BA91D762-9FBA-4455-AFB4-00DD8B53921C}" sibTransId="{123A3D48-B89E-4169-905B-4015F07B24AB}"/>
    <dgm:cxn modelId="{A66623D4-435F-455E-B57F-7B71C0EC2AF3}" type="presOf" srcId="{063C2D39-AEB4-4CCD-BEE8-DFF7660A231E}" destId="{B5E33C94-FAA3-4DBD-AF0F-9044ED9FBB53}" srcOrd="0" destOrd="0" presId="urn:microsoft.com/office/officeart/2005/8/layout/hProcess3"/>
    <dgm:cxn modelId="{AAFF45FB-222F-4FB6-B989-178F894E91A4}" type="presOf" srcId="{23A303E2-4F1E-42AB-B15F-4D22A2CBB4C0}" destId="{E4C0B93A-4B2A-40F9-8483-3554BCCB7C8E}" srcOrd="0" destOrd="0" presId="urn:microsoft.com/office/officeart/2005/8/layout/hProcess3"/>
    <dgm:cxn modelId="{5DDA321E-8BBF-4216-B908-F8DAB971FBC6}" type="presParOf" srcId="{C9057CD7-CEDB-48EC-9CDB-76B379F34B1B}" destId="{FFFE4DD7-572A-4926-9A70-FBA5F3704515}" srcOrd="0" destOrd="0" presId="urn:microsoft.com/office/officeart/2005/8/layout/hProcess3"/>
    <dgm:cxn modelId="{EA1C6380-5563-418A-BC17-E36A6D0F65C6}" type="presParOf" srcId="{C9057CD7-CEDB-48EC-9CDB-76B379F34B1B}" destId="{1AE0DE79-655A-403A-939B-778E97E99BD9}" srcOrd="1" destOrd="0" presId="urn:microsoft.com/office/officeart/2005/8/layout/hProcess3"/>
    <dgm:cxn modelId="{F94128B3-7B1E-460A-B130-8C8C8AA13E48}" type="presParOf" srcId="{1AE0DE79-655A-403A-939B-778E97E99BD9}" destId="{9AB17037-FBBA-470C-801E-D3DAC3538C60}" srcOrd="0" destOrd="0" presId="urn:microsoft.com/office/officeart/2005/8/layout/hProcess3"/>
    <dgm:cxn modelId="{10F43A01-F4A5-46CE-8FC1-53FADB87B352}" type="presParOf" srcId="{1AE0DE79-655A-403A-939B-778E97E99BD9}" destId="{039D1893-0B8E-4754-8F0C-745CED893053}" srcOrd="1" destOrd="0" presId="urn:microsoft.com/office/officeart/2005/8/layout/hProcess3"/>
    <dgm:cxn modelId="{048EB945-E937-4E2B-9BFF-F66E6DF37EFB}" type="presParOf" srcId="{039D1893-0B8E-4754-8F0C-745CED893053}" destId="{DFA3CFE8-6DFE-4AF9-9D40-B7E9776F2662}" srcOrd="0" destOrd="0" presId="urn:microsoft.com/office/officeart/2005/8/layout/hProcess3"/>
    <dgm:cxn modelId="{4F1C49B0-8A91-4D80-BFCA-40B45904020D}" type="presParOf" srcId="{039D1893-0B8E-4754-8F0C-745CED893053}" destId="{B5E33C94-FAA3-4DBD-AF0F-9044ED9FBB53}" srcOrd="1" destOrd="0" presId="urn:microsoft.com/office/officeart/2005/8/layout/hProcess3"/>
    <dgm:cxn modelId="{8B2353A0-0474-46FE-909E-FF699E507065}" type="presParOf" srcId="{039D1893-0B8E-4754-8F0C-745CED893053}" destId="{5C3B1EB4-A869-4B9F-BA3A-7890500BB39B}" srcOrd="2" destOrd="0" presId="urn:microsoft.com/office/officeart/2005/8/layout/hProcess3"/>
    <dgm:cxn modelId="{1DBAB75A-4A9D-41A7-A7D6-9632D76BC22F}" type="presParOf" srcId="{039D1893-0B8E-4754-8F0C-745CED893053}" destId="{8D414186-407C-4475-A6E9-9800FCF26B29}" srcOrd="3" destOrd="0" presId="urn:microsoft.com/office/officeart/2005/8/layout/hProcess3"/>
    <dgm:cxn modelId="{83ADD5B8-5904-4150-A4D6-91AD8AEA033E}" type="presParOf" srcId="{1AE0DE79-655A-403A-939B-778E97E99BD9}" destId="{008231F4-07CB-4254-BDB0-F5DE91FBD023}" srcOrd="2" destOrd="0" presId="urn:microsoft.com/office/officeart/2005/8/layout/hProcess3"/>
    <dgm:cxn modelId="{070C3479-8E11-47E8-8BF7-86A0032D9F58}" type="presParOf" srcId="{1AE0DE79-655A-403A-939B-778E97E99BD9}" destId="{44C5F95B-04E6-4F64-BAF1-9C0C968C523C}" srcOrd="3" destOrd="0" presId="urn:microsoft.com/office/officeart/2005/8/layout/hProcess3"/>
    <dgm:cxn modelId="{6F589653-7209-40D9-BE3E-7AA3B730BF50}" type="presParOf" srcId="{44C5F95B-04E6-4F64-BAF1-9C0C968C523C}" destId="{F19C8ACC-AD1F-4B85-916B-C5487CAC8040}" srcOrd="0" destOrd="0" presId="urn:microsoft.com/office/officeart/2005/8/layout/hProcess3"/>
    <dgm:cxn modelId="{8C8F1BEC-C731-4059-97A0-C8F801D57E14}" type="presParOf" srcId="{44C5F95B-04E6-4F64-BAF1-9C0C968C523C}" destId="{3E035000-36BF-48D8-8E26-E77E15F1CAAA}" srcOrd="1" destOrd="0" presId="urn:microsoft.com/office/officeart/2005/8/layout/hProcess3"/>
    <dgm:cxn modelId="{DA11A106-58A5-4B35-A040-D1B63A480086}" type="presParOf" srcId="{44C5F95B-04E6-4F64-BAF1-9C0C968C523C}" destId="{22F375C9-5152-4EE7-AEBF-254C52704680}" srcOrd="2" destOrd="0" presId="urn:microsoft.com/office/officeart/2005/8/layout/hProcess3"/>
    <dgm:cxn modelId="{98360BDD-BEAA-4EFA-AB3D-E072D29007A8}" type="presParOf" srcId="{44C5F95B-04E6-4F64-BAF1-9C0C968C523C}" destId="{5DDAB694-C28E-4232-A3B3-7F08FFA27462}" srcOrd="3" destOrd="0" presId="urn:microsoft.com/office/officeart/2005/8/layout/hProcess3"/>
    <dgm:cxn modelId="{39D7F9C1-212B-497D-BC00-FE344E726FBE}" type="presParOf" srcId="{1AE0DE79-655A-403A-939B-778E97E99BD9}" destId="{97895888-BD34-40F0-B95C-5808B4453D15}" srcOrd="4" destOrd="0" presId="urn:microsoft.com/office/officeart/2005/8/layout/hProcess3"/>
    <dgm:cxn modelId="{DE8613E3-B46C-49B2-9693-54CC8B513BBF}" type="presParOf" srcId="{1AE0DE79-655A-403A-939B-778E97E99BD9}" destId="{4BA991F2-CA7E-4E93-9853-7CA55A686A0B}" srcOrd="5" destOrd="0" presId="urn:microsoft.com/office/officeart/2005/8/layout/hProcess3"/>
    <dgm:cxn modelId="{F73CF1A3-6C97-48FB-89A8-9C9137D510AD}" type="presParOf" srcId="{4BA991F2-CA7E-4E93-9853-7CA55A686A0B}" destId="{64D601F3-3821-4BCE-9BFE-F685DF2B52A6}" srcOrd="0" destOrd="0" presId="urn:microsoft.com/office/officeart/2005/8/layout/hProcess3"/>
    <dgm:cxn modelId="{2F7C6628-DDAA-4111-9C7E-9D1B2D22D0FB}" type="presParOf" srcId="{4BA991F2-CA7E-4E93-9853-7CA55A686A0B}" destId="{E4C0B93A-4B2A-40F9-8483-3554BCCB7C8E}" srcOrd="1" destOrd="0" presId="urn:microsoft.com/office/officeart/2005/8/layout/hProcess3"/>
    <dgm:cxn modelId="{59A1D039-7F2C-44B1-8D3A-D4EA3931B303}" type="presParOf" srcId="{4BA991F2-CA7E-4E93-9853-7CA55A686A0B}" destId="{F5E9E719-BACB-4122-A2F5-C540F9795902}" srcOrd="2" destOrd="0" presId="urn:microsoft.com/office/officeart/2005/8/layout/hProcess3"/>
    <dgm:cxn modelId="{7729AC30-64BB-4B21-8570-BC7E405A6BA3}" type="presParOf" srcId="{4BA991F2-CA7E-4E93-9853-7CA55A686A0B}" destId="{D4D34F6A-2A4F-4524-AF19-9CDA78F8A6CD}" srcOrd="3" destOrd="0" presId="urn:microsoft.com/office/officeart/2005/8/layout/hProcess3"/>
    <dgm:cxn modelId="{644A7605-18A4-497A-9601-F141532D3A02}" type="presParOf" srcId="{1AE0DE79-655A-403A-939B-778E97E99BD9}" destId="{5D8FBC81-9975-4F4D-9088-8A31C7CC7B7D}" srcOrd="6" destOrd="0" presId="urn:microsoft.com/office/officeart/2005/8/layout/hProcess3"/>
    <dgm:cxn modelId="{55A970B6-342D-4098-9A2E-CA29A56EF32D}" type="presParOf" srcId="{1AE0DE79-655A-403A-939B-778E97E99BD9}" destId="{04E8845C-BC0A-4753-B7C5-F391CF56DCC1}" srcOrd="7" destOrd="0" presId="urn:microsoft.com/office/officeart/2005/8/layout/hProcess3"/>
    <dgm:cxn modelId="{B356E4AB-C29B-497C-849B-8596174B76C1}" type="presParOf" srcId="{1AE0DE79-655A-403A-939B-778E97E99BD9}" destId="{77FC0825-E260-46B9-A98B-723FA40E78E6}" srcOrd="8" destOrd="0" presId="urn:microsoft.com/office/officeart/2005/8/layout/h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62AF6-1697-4EB8-9B3E-DB6CED533EAD}">
      <dsp:nvSpPr>
        <dsp:cNvPr id="0" name=""/>
        <dsp:cNvSpPr/>
      </dsp:nvSpPr>
      <dsp:spPr>
        <a:xfrm>
          <a:off x="0" y="1580857"/>
          <a:ext cx="11236750" cy="302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5FE317-CB86-4CD2-B558-813FF1A66F93}">
      <dsp:nvSpPr>
        <dsp:cNvPr id="0" name=""/>
        <dsp:cNvSpPr/>
      </dsp:nvSpPr>
      <dsp:spPr>
        <a:xfrm>
          <a:off x="0" y="19477"/>
          <a:ext cx="8447946" cy="158852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7306" tIns="0" rIns="297306" bIns="0" numCol="1" spcCol="1270" anchor="ctr" anchorCtr="0">
          <a:noAutofit/>
        </a:bodyPr>
        <a:lstStyle/>
        <a:p>
          <a:pPr marL="0" lvl="0" indent="0" algn="l" defTabSz="711200">
            <a:lnSpc>
              <a:spcPct val="90000"/>
            </a:lnSpc>
            <a:spcBef>
              <a:spcPct val="0"/>
            </a:spcBef>
            <a:spcAft>
              <a:spcPct val="35000"/>
            </a:spcAft>
            <a:buNone/>
          </a:pPr>
          <a:r>
            <a:rPr lang="en-IN" sz="1600" b="1" kern="1200" dirty="0">
              <a:latin typeface="arial" panose="020B0604020202020204" pitchFamily="34" charset="0"/>
            </a:rPr>
            <a:t>Jaguar</a:t>
          </a:r>
          <a:r>
            <a:rPr lang="en-IN" sz="1600" kern="1200" dirty="0">
              <a:latin typeface="arial" panose="020B0604020202020204" pitchFamily="34" charset="0"/>
            </a:rPr>
            <a:t> </a:t>
          </a:r>
          <a:r>
            <a:rPr lang="en-IN" sz="1600" b="1" kern="1200" dirty="0">
              <a:latin typeface="arial" panose="020B0604020202020204" pitchFamily="34" charset="0"/>
            </a:rPr>
            <a:t>Land Rover Automotive PLC is the holding company of Jaguar Land Rover Limited (also known as JLR) and is a British multinational automobile manufacturer that produces luxury vehicles and sport utility vehicles. </a:t>
          </a:r>
          <a:endParaRPr lang="en-IN" sz="1600" kern="1200" dirty="0"/>
        </a:p>
      </dsp:txBody>
      <dsp:txXfrm>
        <a:off x="77545" y="97022"/>
        <a:ext cx="8292856" cy="1433435"/>
      </dsp:txXfrm>
    </dsp:sp>
    <dsp:sp modelId="{1BF6EB31-2E8E-463B-8E23-150473DFB908}">
      <dsp:nvSpPr>
        <dsp:cNvPr id="0" name=""/>
        <dsp:cNvSpPr/>
      </dsp:nvSpPr>
      <dsp:spPr>
        <a:xfrm>
          <a:off x="0" y="2695578"/>
          <a:ext cx="11236750" cy="302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50DB41-8EFF-489E-A30F-872193AE7870}">
      <dsp:nvSpPr>
        <dsp:cNvPr id="0" name=""/>
        <dsp:cNvSpPr/>
      </dsp:nvSpPr>
      <dsp:spPr>
        <a:xfrm>
          <a:off x="1102781" y="1892898"/>
          <a:ext cx="8383825" cy="9246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7306" tIns="0" rIns="297306" bIns="0" numCol="1" spcCol="1270" anchor="ctr" anchorCtr="0">
          <a:noAutofit/>
        </a:bodyPr>
        <a:lstStyle/>
        <a:p>
          <a:pPr marL="0" lvl="0" indent="0" algn="l" defTabSz="711200">
            <a:lnSpc>
              <a:spcPct val="90000"/>
            </a:lnSpc>
            <a:spcBef>
              <a:spcPct val="0"/>
            </a:spcBef>
            <a:spcAft>
              <a:spcPct val="35000"/>
            </a:spcAft>
            <a:buNone/>
          </a:pPr>
          <a:r>
            <a:rPr lang="en-IN" sz="1600" b="1" kern="1200" dirty="0">
              <a:latin typeface="arial" panose="020B0604020202020204" pitchFamily="34" charset="0"/>
            </a:rPr>
            <a:t>Jaguar dates back to the 1930s and Land Rover dates back to the 1940s. </a:t>
          </a:r>
          <a:endParaRPr lang="en-IN" sz="1600" kern="1200" dirty="0"/>
        </a:p>
      </dsp:txBody>
      <dsp:txXfrm>
        <a:off x="1147918" y="1938035"/>
        <a:ext cx="8293551" cy="834366"/>
      </dsp:txXfrm>
    </dsp:sp>
    <dsp:sp modelId="{9A006D4A-3F16-4886-8B4D-DDFC6F6834F1}">
      <dsp:nvSpPr>
        <dsp:cNvPr id="0" name=""/>
        <dsp:cNvSpPr/>
      </dsp:nvSpPr>
      <dsp:spPr>
        <a:xfrm>
          <a:off x="0" y="4314740"/>
          <a:ext cx="11236750" cy="302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17CD1A-0211-4717-AFE4-AA6963D52566}">
      <dsp:nvSpPr>
        <dsp:cNvPr id="0" name=""/>
        <dsp:cNvSpPr/>
      </dsp:nvSpPr>
      <dsp:spPr>
        <a:xfrm>
          <a:off x="2936842" y="2981671"/>
          <a:ext cx="8131817" cy="1429082"/>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7306" tIns="0" rIns="297306" bIns="0" numCol="1" spcCol="1270" anchor="ctr" anchorCtr="0">
          <a:noAutofit/>
        </a:bodyPr>
        <a:lstStyle/>
        <a:p>
          <a:pPr marL="0" lvl="0" indent="0" algn="l" defTabSz="711200">
            <a:lnSpc>
              <a:spcPct val="90000"/>
            </a:lnSpc>
            <a:spcBef>
              <a:spcPct val="0"/>
            </a:spcBef>
            <a:spcAft>
              <a:spcPct val="35000"/>
            </a:spcAft>
            <a:buNone/>
          </a:pPr>
          <a:r>
            <a:rPr lang="en-IN" sz="1600" b="1" kern="1200" dirty="0">
              <a:latin typeface="arial" panose="020B0604020202020204" pitchFamily="34" charset="0"/>
            </a:rPr>
            <a:t>Tata Motors launched it as a holding company for the acquisition of Jaguar Cars Limited and Land Rover Limited from Ford in 2008. </a:t>
          </a:r>
          <a:endParaRPr lang="en-IN" sz="1600" kern="1200" dirty="0"/>
        </a:p>
      </dsp:txBody>
      <dsp:txXfrm>
        <a:off x="3006604" y="3051433"/>
        <a:ext cx="7992293" cy="1289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8E79A-A589-4EF4-852A-D818BAEA0237}">
      <dsp:nvSpPr>
        <dsp:cNvPr id="0" name=""/>
        <dsp:cNvSpPr/>
      </dsp:nvSpPr>
      <dsp:spPr>
        <a:xfrm>
          <a:off x="4542007" y="123969"/>
          <a:ext cx="2347107" cy="1248972"/>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chemeClr val="bg2">
                  <a:lumMod val="90000"/>
                </a:schemeClr>
              </a:solidFill>
              <a:latin typeface="arial" panose="020B0604020202020204" pitchFamily="34" charset="0"/>
            </a:rPr>
            <a:t>Jaguar</a:t>
          </a:r>
          <a:r>
            <a:rPr lang="en-GB" sz="1600" kern="1200" dirty="0">
              <a:solidFill>
                <a:schemeClr val="bg2">
                  <a:lumMod val="90000"/>
                </a:schemeClr>
              </a:solidFill>
              <a:latin typeface="arial" panose="020B0604020202020204" pitchFamily="34" charset="0"/>
            </a:rPr>
            <a:t> Land Rover aims at 14% market share in India this year.</a:t>
          </a:r>
          <a:endParaRPr lang="en-IN" sz="1600" kern="1200" dirty="0">
            <a:solidFill>
              <a:schemeClr val="bg2">
                <a:lumMod val="90000"/>
              </a:schemeClr>
            </a:solidFill>
          </a:endParaRPr>
        </a:p>
      </dsp:txBody>
      <dsp:txXfrm>
        <a:off x="4602977" y="184939"/>
        <a:ext cx="2225167" cy="1127032"/>
      </dsp:txXfrm>
    </dsp:sp>
    <dsp:sp modelId="{BFA8C461-0F09-4306-B21C-6B336F941EAD}">
      <dsp:nvSpPr>
        <dsp:cNvPr id="0" name=""/>
        <dsp:cNvSpPr/>
      </dsp:nvSpPr>
      <dsp:spPr>
        <a:xfrm>
          <a:off x="6764561" y="-98289"/>
          <a:ext cx="4343566" cy="4343566"/>
        </a:xfrm>
        <a:custGeom>
          <a:avLst/>
          <a:gdLst/>
          <a:ahLst/>
          <a:cxnLst/>
          <a:rect l="0" t="0" r="0" b="0"/>
          <a:pathLst>
            <a:path>
              <a:moveTo>
                <a:pt x="135093" y="1417769"/>
              </a:moveTo>
              <a:arcTo wR="2171783" hR="2171783" stAng="12018918" swAng="5355646"/>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A66A3BF-4BB9-43D2-ACB3-9F5B38EF726C}">
      <dsp:nvSpPr>
        <dsp:cNvPr id="0" name=""/>
        <dsp:cNvSpPr/>
      </dsp:nvSpPr>
      <dsp:spPr>
        <a:xfrm>
          <a:off x="8921835" y="37823"/>
          <a:ext cx="2133305" cy="123021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bg2">
                  <a:lumMod val="90000"/>
                </a:schemeClr>
              </a:solidFill>
              <a:latin typeface="arial" panose="020B0604020202020204" pitchFamily="34" charset="0"/>
            </a:rPr>
            <a:t>The new Discovery at Rs 71.38 lakh, we have filled the gap between the Discovery Sport and Range Rover Sport</a:t>
          </a:r>
          <a:endParaRPr lang="en-IN" sz="1400" kern="1200" dirty="0">
            <a:solidFill>
              <a:schemeClr val="bg2">
                <a:lumMod val="90000"/>
              </a:schemeClr>
            </a:solidFill>
          </a:endParaRPr>
        </a:p>
      </dsp:txBody>
      <dsp:txXfrm>
        <a:off x="8981889" y="97877"/>
        <a:ext cx="2013197" cy="1110102"/>
      </dsp:txXfrm>
    </dsp:sp>
    <dsp:sp modelId="{A5CB1C7B-B82B-4D9F-AE2C-2EBE1E81023B}">
      <dsp:nvSpPr>
        <dsp:cNvPr id="0" name=""/>
        <dsp:cNvSpPr/>
      </dsp:nvSpPr>
      <dsp:spPr>
        <a:xfrm>
          <a:off x="6528127" y="-2490481"/>
          <a:ext cx="4343566" cy="4343566"/>
        </a:xfrm>
        <a:custGeom>
          <a:avLst/>
          <a:gdLst/>
          <a:ahLst/>
          <a:cxnLst/>
          <a:rect l="0" t="0" r="0" b="0"/>
          <a:pathLst>
            <a:path>
              <a:moveTo>
                <a:pt x="3649482" y="3763337"/>
              </a:moveTo>
              <a:arcTo wR="2171783" hR="2171783" stAng="2827467" swAng="1102756"/>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CD48815-349B-43E6-9006-E98AE71220B2}">
      <dsp:nvSpPr>
        <dsp:cNvPr id="0" name=""/>
        <dsp:cNvSpPr/>
      </dsp:nvSpPr>
      <dsp:spPr>
        <a:xfrm>
          <a:off x="8204437" y="1660522"/>
          <a:ext cx="2904528" cy="141283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bg2">
                  <a:lumMod val="90000"/>
                </a:schemeClr>
              </a:solidFill>
              <a:latin typeface="arial" panose="020B0604020202020204" pitchFamily="34" charset="0"/>
            </a:rPr>
            <a:t>In 2018, we have plans to knock out our closest competitor to take on the third position</a:t>
          </a:r>
          <a:endParaRPr lang="en-IN" sz="1600" kern="1200" dirty="0">
            <a:solidFill>
              <a:schemeClr val="bg2">
                <a:lumMod val="90000"/>
              </a:schemeClr>
            </a:solidFill>
          </a:endParaRPr>
        </a:p>
      </dsp:txBody>
      <dsp:txXfrm>
        <a:off x="8273406" y="1729491"/>
        <a:ext cx="2766590" cy="1274901"/>
      </dsp:txXfrm>
    </dsp:sp>
    <dsp:sp modelId="{26810E00-476A-4227-B2E5-3E747617AA20}">
      <dsp:nvSpPr>
        <dsp:cNvPr id="0" name=""/>
        <dsp:cNvSpPr/>
      </dsp:nvSpPr>
      <dsp:spPr>
        <a:xfrm>
          <a:off x="5969202" y="2515131"/>
          <a:ext cx="4343566" cy="4343566"/>
        </a:xfrm>
        <a:custGeom>
          <a:avLst/>
          <a:gdLst/>
          <a:ahLst/>
          <a:cxnLst/>
          <a:rect l="0" t="0" r="0" b="0"/>
          <a:pathLst>
            <a:path>
              <a:moveTo>
                <a:pt x="3632651" y="564765"/>
              </a:moveTo>
              <a:arcTo wR="2171783" hR="2171783" stAng="18736355" swAng="1524193"/>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04C8719-908B-4EFD-9C3B-AF83D0145D85}">
      <dsp:nvSpPr>
        <dsp:cNvPr id="0" name=""/>
        <dsp:cNvSpPr/>
      </dsp:nvSpPr>
      <dsp:spPr>
        <a:xfrm>
          <a:off x="8846682" y="3870988"/>
          <a:ext cx="2262283" cy="90337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chemeClr val="bg2">
                  <a:lumMod val="90000"/>
                </a:schemeClr>
              </a:solidFill>
              <a:latin typeface="arial" panose="020B0604020202020204" pitchFamily="34" charset="0"/>
            </a:rPr>
            <a:t>Audi sales in May fell 31% to 7,742 units in India, compared to BMW’s 7,861, a rise of 14%.</a:t>
          </a:r>
          <a:endParaRPr lang="en-IN" sz="1200" kern="1200" dirty="0">
            <a:solidFill>
              <a:schemeClr val="bg2">
                <a:lumMod val="90000"/>
              </a:schemeClr>
            </a:solidFill>
          </a:endParaRPr>
        </a:p>
      </dsp:txBody>
      <dsp:txXfrm>
        <a:off x="8890781" y="3915087"/>
        <a:ext cx="2174085" cy="815173"/>
      </dsp:txXfrm>
    </dsp:sp>
    <dsp:sp modelId="{9A7C6E25-6D5C-41BC-9737-6AF20EB9BC66}">
      <dsp:nvSpPr>
        <dsp:cNvPr id="0" name=""/>
        <dsp:cNvSpPr/>
      </dsp:nvSpPr>
      <dsp:spPr>
        <a:xfrm>
          <a:off x="6717514" y="606611"/>
          <a:ext cx="4343566" cy="4343566"/>
        </a:xfrm>
        <a:custGeom>
          <a:avLst/>
          <a:gdLst/>
          <a:ahLst/>
          <a:cxnLst/>
          <a:rect l="0" t="0" r="0" b="0"/>
          <a:pathLst>
            <a:path>
              <a:moveTo>
                <a:pt x="2997741" y="4180373"/>
              </a:moveTo>
              <a:arcTo wR="2171783" hR="2171783" stAng="4058814" swAng="5734076"/>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CBD3727-13DA-4072-84E9-038B5F91B343}">
      <dsp:nvSpPr>
        <dsp:cNvPr id="0" name=""/>
        <dsp:cNvSpPr/>
      </dsp:nvSpPr>
      <dsp:spPr>
        <a:xfrm>
          <a:off x="4586711" y="3051371"/>
          <a:ext cx="2214152" cy="172299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bg2">
                  <a:lumMod val="90000"/>
                </a:schemeClr>
              </a:solidFill>
              <a:latin typeface="arial" panose="020B0604020202020204" pitchFamily="34" charset="0"/>
            </a:rPr>
            <a:t>JLR’s market share strategy includes focusing on petrol engines, strengthening its dealer network, and after-sales service. </a:t>
          </a:r>
          <a:endParaRPr lang="en-IN" sz="1600" kern="1200" dirty="0">
            <a:solidFill>
              <a:schemeClr val="bg2">
                <a:lumMod val="90000"/>
              </a:schemeClr>
            </a:solidFill>
          </a:endParaRPr>
        </a:p>
      </dsp:txBody>
      <dsp:txXfrm>
        <a:off x="4670821" y="3135481"/>
        <a:ext cx="2045932" cy="1554779"/>
      </dsp:txXfrm>
    </dsp:sp>
    <dsp:sp modelId="{81D5D562-0F2A-48D6-9BB9-8C3911B4059E}">
      <dsp:nvSpPr>
        <dsp:cNvPr id="0" name=""/>
        <dsp:cNvSpPr/>
      </dsp:nvSpPr>
      <dsp:spPr>
        <a:xfrm>
          <a:off x="335948" y="711754"/>
          <a:ext cx="4343566" cy="4343566"/>
        </a:xfrm>
        <a:custGeom>
          <a:avLst/>
          <a:gdLst/>
          <a:ahLst/>
          <a:cxnLst/>
          <a:rect l="0" t="0" r="0" b="0"/>
          <a:pathLst>
            <a:path>
              <a:moveTo>
                <a:pt x="4240702" y="2832248"/>
              </a:moveTo>
              <a:arcTo wR="2171783" hR="2171783" stAng="1062284" swAng="6052093"/>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55F8230-528B-4DA5-9C2B-07FF76172594}">
      <dsp:nvSpPr>
        <dsp:cNvPr id="0" name=""/>
        <dsp:cNvSpPr/>
      </dsp:nvSpPr>
      <dsp:spPr>
        <a:xfrm>
          <a:off x="0" y="3753420"/>
          <a:ext cx="2369955" cy="102094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bg2">
                  <a:lumMod val="90000"/>
                </a:schemeClr>
              </a:solidFill>
              <a:latin typeface="arial" panose="020B0604020202020204" pitchFamily="34" charset="0"/>
            </a:rPr>
            <a:t>The company has 25 dealerships in India, with a presence in all tier-I and tier-II cities</a:t>
          </a:r>
          <a:endParaRPr lang="en-IN" sz="1600" kern="1200" dirty="0">
            <a:solidFill>
              <a:schemeClr val="bg2">
                <a:lumMod val="90000"/>
              </a:schemeClr>
            </a:solidFill>
          </a:endParaRPr>
        </a:p>
      </dsp:txBody>
      <dsp:txXfrm>
        <a:off x="49838" y="3803258"/>
        <a:ext cx="2270279" cy="921269"/>
      </dsp:txXfrm>
    </dsp:sp>
    <dsp:sp modelId="{5BF25FF1-965B-48BD-99F3-48A3BB8DC0AB}">
      <dsp:nvSpPr>
        <dsp:cNvPr id="0" name=""/>
        <dsp:cNvSpPr/>
      </dsp:nvSpPr>
      <dsp:spPr>
        <a:xfrm>
          <a:off x="910463" y="2200056"/>
          <a:ext cx="4343566" cy="4343566"/>
        </a:xfrm>
        <a:custGeom>
          <a:avLst/>
          <a:gdLst/>
          <a:ahLst/>
          <a:cxnLst/>
          <a:rect l="0" t="0" r="0" b="0"/>
          <a:pathLst>
            <a:path>
              <a:moveTo>
                <a:pt x="93229" y="1542292"/>
              </a:moveTo>
              <a:arcTo wR="2171783" hR="2171783" stAng="11810937" swAng="1815321"/>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80DD96D-E500-4C8D-ACDF-8D7C67A13990}">
      <dsp:nvSpPr>
        <dsp:cNvPr id="0" name=""/>
        <dsp:cNvSpPr/>
      </dsp:nvSpPr>
      <dsp:spPr>
        <a:xfrm>
          <a:off x="0" y="1545665"/>
          <a:ext cx="3195259" cy="122729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bg2">
                  <a:lumMod val="90000"/>
                </a:schemeClr>
              </a:solidFill>
              <a:latin typeface="arial" panose="020B0604020202020204" pitchFamily="34" charset="0"/>
            </a:rPr>
            <a:t>95% of our models sold were diesel (engines) but after the NCR (Delhi region) diesel ban (on high-engine cars), we noticed a considerable hike in demand for petrol cars.</a:t>
          </a:r>
          <a:endParaRPr lang="en-IN" sz="1400" kern="1200" dirty="0">
            <a:solidFill>
              <a:schemeClr val="bg2">
                <a:lumMod val="90000"/>
              </a:schemeClr>
            </a:solidFill>
          </a:endParaRPr>
        </a:p>
      </dsp:txBody>
      <dsp:txXfrm>
        <a:off x="59912" y="1605577"/>
        <a:ext cx="3075435" cy="1107469"/>
      </dsp:txXfrm>
    </dsp:sp>
    <dsp:sp modelId="{8BFBB5BE-9DA4-424F-8B5B-06DE29D7F128}">
      <dsp:nvSpPr>
        <dsp:cNvPr id="0" name=""/>
        <dsp:cNvSpPr/>
      </dsp:nvSpPr>
      <dsp:spPr>
        <a:xfrm>
          <a:off x="537902" y="-2536691"/>
          <a:ext cx="4343566" cy="4343566"/>
        </a:xfrm>
        <a:custGeom>
          <a:avLst/>
          <a:gdLst/>
          <a:ahLst/>
          <a:cxnLst/>
          <a:rect l="0" t="0" r="0" b="0"/>
          <a:pathLst>
            <a:path>
              <a:moveTo>
                <a:pt x="1130589" y="4077710"/>
              </a:moveTo>
              <a:arcTo wR="2171783" hR="2171783" stAng="7118847" swAng="1522984"/>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DCD917C-8B9B-4F38-A579-39A854A0A10D}">
      <dsp:nvSpPr>
        <dsp:cNvPr id="0" name=""/>
        <dsp:cNvSpPr/>
      </dsp:nvSpPr>
      <dsp:spPr>
        <a:xfrm>
          <a:off x="0" y="0"/>
          <a:ext cx="2224772" cy="902807"/>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bg2">
                  <a:lumMod val="90000"/>
                </a:schemeClr>
              </a:solidFill>
              <a:latin typeface="arial" panose="020B0604020202020204" pitchFamily="34" charset="0"/>
            </a:rPr>
            <a:t>25% of the JLR volumes sold are petrol-run vehicles.</a:t>
          </a:r>
          <a:endParaRPr lang="en-IN" sz="1600" kern="1200" dirty="0">
            <a:solidFill>
              <a:schemeClr val="bg2">
                <a:lumMod val="90000"/>
              </a:schemeClr>
            </a:solidFill>
          </a:endParaRPr>
        </a:p>
      </dsp:txBody>
      <dsp:txXfrm>
        <a:off x="44071" y="44071"/>
        <a:ext cx="2136630" cy="814665"/>
      </dsp:txXfrm>
    </dsp:sp>
    <dsp:sp modelId="{A4DE74A8-BE1D-4D64-982E-4900B6C6F2FC}">
      <dsp:nvSpPr>
        <dsp:cNvPr id="0" name=""/>
        <dsp:cNvSpPr/>
      </dsp:nvSpPr>
      <dsp:spPr>
        <a:xfrm>
          <a:off x="308104" y="-328143"/>
          <a:ext cx="4343566" cy="4343566"/>
        </a:xfrm>
        <a:custGeom>
          <a:avLst/>
          <a:gdLst/>
          <a:ahLst/>
          <a:cxnLst/>
          <a:rect l="0" t="0" r="0" b="0"/>
          <a:pathLst>
            <a:path>
              <a:moveTo>
                <a:pt x="1053022" y="310327"/>
              </a:moveTo>
              <a:arcTo wR="2171783" hR="2171783" stAng="14339612" swAng="6109225"/>
            </a:path>
          </a:pathLst>
        </a:custGeom>
        <a:noFill/>
        <a:ln w="12700"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E3854-9247-407E-BC4A-371A900409EB}">
      <dsp:nvSpPr>
        <dsp:cNvPr id="0" name=""/>
        <dsp:cNvSpPr/>
      </dsp:nvSpPr>
      <dsp:spPr>
        <a:xfrm>
          <a:off x="1074302" y="247915"/>
          <a:ext cx="2589640" cy="3303112"/>
        </a:xfrm>
        <a:prstGeom prst="roundRect">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FFCC13-0754-400E-BC9F-8DD2211237CD}">
      <dsp:nvSpPr>
        <dsp:cNvPr id="0" name=""/>
        <dsp:cNvSpPr/>
      </dsp:nvSpPr>
      <dsp:spPr>
        <a:xfrm>
          <a:off x="1177888" y="1437035"/>
          <a:ext cx="1994022" cy="198186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39700" tIns="139700" rIns="139700" bIns="139700" numCol="1" spcCol="1270" anchor="b" anchorCtr="0">
          <a:noAutofit/>
        </a:bodyPr>
        <a:lstStyle/>
        <a:p>
          <a:pPr marL="0" lvl="0" indent="0" algn="l" defTabSz="2444750">
            <a:lnSpc>
              <a:spcPct val="90000"/>
            </a:lnSpc>
            <a:spcBef>
              <a:spcPct val="0"/>
            </a:spcBef>
            <a:spcAft>
              <a:spcPct val="35000"/>
            </a:spcAft>
            <a:buNone/>
          </a:pPr>
          <a:endParaRPr lang="en-IN" sz="5500" kern="1200"/>
        </a:p>
      </dsp:txBody>
      <dsp:txXfrm>
        <a:off x="1177888" y="1437035"/>
        <a:ext cx="1994022" cy="1981867"/>
      </dsp:txXfrm>
    </dsp:sp>
    <dsp:sp modelId="{39D4231D-2B43-46A8-83CD-CF0FB4A51AFC}">
      <dsp:nvSpPr>
        <dsp:cNvPr id="0" name=""/>
        <dsp:cNvSpPr/>
      </dsp:nvSpPr>
      <dsp:spPr>
        <a:xfrm>
          <a:off x="3218022" y="82759"/>
          <a:ext cx="891840" cy="891840"/>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EFDD4B-DA16-43C7-9716-FDF9C907A5B3}">
      <dsp:nvSpPr>
        <dsp:cNvPr id="0" name=""/>
        <dsp:cNvSpPr/>
      </dsp:nvSpPr>
      <dsp:spPr>
        <a:xfrm>
          <a:off x="4109863" y="82759"/>
          <a:ext cx="238733" cy="89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7620" rIns="15240" bIns="7620" numCol="1" spcCol="1270" anchor="ctr" anchorCtr="0">
          <a:noAutofit/>
        </a:bodyPr>
        <a:lstStyle/>
        <a:p>
          <a:pPr marL="0" lvl="0" indent="0" algn="l" defTabSz="266700">
            <a:lnSpc>
              <a:spcPct val="90000"/>
            </a:lnSpc>
            <a:spcBef>
              <a:spcPct val="0"/>
            </a:spcBef>
            <a:spcAft>
              <a:spcPct val="35000"/>
            </a:spcAft>
            <a:buNone/>
          </a:pPr>
          <a:endParaRPr lang="en-IN" sz="600" kern="1200"/>
        </a:p>
      </dsp:txBody>
      <dsp:txXfrm>
        <a:off x="4109863" y="82759"/>
        <a:ext cx="238733" cy="891840"/>
      </dsp:txXfrm>
    </dsp:sp>
    <dsp:sp modelId="{4199240C-9BE4-483E-9DAE-47DFE0E96470}">
      <dsp:nvSpPr>
        <dsp:cNvPr id="0" name=""/>
        <dsp:cNvSpPr/>
      </dsp:nvSpPr>
      <dsp:spPr>
        <a:xfrm>
          <a:off x="3218022" y="1135131"/>
          <a:ext cx="891840" cy="891840"/>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C58E3C-7E5E-448A-BC6C-2C1D37BCD1E3}">
      <dsp:nvSpPr>
        <dsp:cNvPr id="0" name=""/>
        <dsp:cNvSpPr/>
      </dsp:nvSpPr>
      <dsp:spPr>
        <a:xfrm>
          <a:off x="4109863" y="1135131"/>
          <a:ext cx="238733" cy="89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7620" rIns="15240" bIns="7620" numCol="1" spcCol="1270" anchor="ctr" anchorCtr="0">
          <a:noAutofit/>
        </a:bodyPr>
        <a:lstStyle/>
        <a:p>
          <a:pPr marL="0" lvl="0" indent="0" algn="l" defTabSz="266700">
            <a:lnSpc>
              <a:spcPct val="90000"/>
            </a:lnSpc>
            <a:spcBef>
              <a:spcPct val="0"/>
            </a:spcBef>
            <a:spcAft>
              <a:spcPct val="35000"/>
            </a:spcAft>
            <a:buNone/>
          </a:pPr>
          <a:endParaRPr lang="en-IN" sz="600" kern="1200"/>
        </a:p>
      </dsp:txBody>
      <dsp:txXfrm>
        <a:off x="4109863" y="1135131"/>
        <a:ext cx="238733" cy="891840"/>
      </dsp:txXfrm>
    </dsp:sp>
    <dsp:sp modelId="{97A5898F-8B46-402A-BD0D-104BB9BE925A}">
      <dsp:nvSpPr>
        <dsp:cNvPr id="0" name=""/>
        <dsp:cNvSpPr/>
      </dsp:nvSpPr>
      <dsp:spPr>
        <a:xfrm>
          <a:off x="3218022" y="2187502"/>
          <a:ext cx="891840" cy="891840"/>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59CEEA-3BBA-48D6-AE66-9B44807CBC7F}">
      <dsp:nvSpPr>
        <dsp:cNvPr id="0" name=""/>
        <dsp:cNvSpPr/>
      </dsp:nvSpPr>
      <dsp:spPr>
        <a:xfrm>
          <a:off x="4109863" y="2187502"/>
          <a:ext cx="238733" cy="89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7620" rIns="15240" bIns="7620" numCol="1" spcCol="1270" anchor="ctr" anchorCtr="0">
          <a:noAutofit/>
        </a:bodyPr>
        <a:lstStyle/>
        <a:p>
          <a:pPr marL="0" lvl="0" indent="0" algn="l" defTabSz="266700">
            <a:lnSpc>
              <a:spcPct val="90000"/>
            </a:lnSpc>
            <a:spcBef>
              <a:spcPct val="0"/>
            </a:spcBef>
            <a:spcAft>
              <a:spcPct val="35000"/>
            </a:spcAft>
            <a:buNone/>
          </a:pPr>
          <a:endParaRPr lang="en-IN" sz="600" kern="1200"/>
        </a:p>
      </dsp:txBody>
      <dsp:txXfrm>
        <a:off x="4109863" y="2187502"/>
        <a:ext cx="238733" cy="891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3F1F0-D2CA-44B2-88E7-66318711C2D1}">
      <dsp:nvSpPr>
        <dsp:cNvPr id="0" name=""/>
        <dsp:cNvSpPr/>
      </dsp:nvSpPr>
      <dsp:spPr>
        <a:xfrm>
          <a:off x="0" y="455348"/>
          <a:ext cx="12118568" cy="277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73753F-A3D7-476D-AB2D-643C76F9E3C0}">
      <dsp:nvSpPr>
        <dsp:cNvPr id="0" name=""/>
        <dsp:cNvSpPr/>
      </dsp:nvSpPr>
      <dsp:spPr>
        <a:xfrm>
          <a:off x="0" y="51601"/>
          <a:ext cx="8969158" cy="47718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637" tIns="0" rIns="320637" bIns="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bg2">
                  <a:lumMod val="90000"/>
                </a:schemeClr>
              </a:solidFill>
              <a:effectLst/>
              <a:latin typeface="Arial" panose="020B0604020202020204" pitchFamily="34" charset="0"/>
              <a:ea typeface="Times New Roman" panose="02020603050405020304" pitchFamily="18" charset="0"/>
            </a:rPr>
            <a:t>Jaguar Land Rover (JLR) </a:t>
          </a:r>
          <a:r>
            <a:rPr lang="en-IN" sz="1600" kern="1200" dirty="0">
              <a:solidFill>
                <a:schemeClr val="bg2">
                  <a:lumMod val="90000"/>
                </a:schemeClr>
              </a:solidFill>
              <a:effectLst/>
              <a:latin typeface="Arial" panose="020B0604020202020204" pitchFamily="34" charset="0"/>
              <a:ea typeface="Times New Roman" panose="02020603050405020304" pitchFamily="18" charset="0"/>
            </a:rPr>
            <a:t>currently assembles some cars in India with parts shipped from Britain. </a:t>
          </a:r>
          <a:endParaRPr lang="en-IN" sz="1600" kern="1200" dirty="0">
            <a:solidFill>
              <a:schemeClr val="bg2">
                <a:lumMod val="90000"/>
              </a:schemeClr>
            </a:solidFill>
          </a:endParaRPr>
        </a:p>
      </dsp:txBody>
      <dsp:txXfrm>
        <a:off x="23294" y="74895"/>
        <a:ext cx="8922570" cy="430597"/>
      </dsp:txXfrm>
    </dsp:sp>
    <dsp:sp modelId="{6A616754-C724-4431-976F-C99417038BC2}">
      <dsp:nvSpPr>
        <dsp:cNvPr id="0" name=""/>
        <dsp:cNvSpPr/>
      </dsp:nvSpPr>
      <dsp:spPr>
        <a:xfrm>
          <a:off x="0" y="1078321"/>
          <a:ext cx="12118568" cy="277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8BD487-1BA5-4BEE-9222-38471B36268F}">
      <dsp:nvSpPr>
        <dsp:cNvPr id="0" name=""/>
        <dsp:cNvSpPr/>
      </dsp:nvSpPr>
      <dsp:spPr>
        <a:xfrm>
          <a:off x="0" y="666982"/>
          <a:ext cx="9093434" cy="44873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637" tIns="0" rIns="320637" bIns="0" numCol="1" spcCol="1270" anchor="ctr" anchorCtr="0">
          <a:noAutofit/>
        </a:bodyPr>
        <a:lstStyle/>
        <a:p>
          <a:pPr marL="0" lvl="0" indent="0" algn="l" defTabSz="711200">
            <a:lnSpc>
              <a:spcPct val="90000"/>
            </a:lnSpc>
            <a:spcBef>
              <a:spcPct val="0"/>
            </a:spcBef>
            <a:spcAft>
              <a:spcPct val="35000"/>
            </a:spcAft>
            <a:buNone/>
          </a:pPr>
          <a:r>
            <a:rPr lang="en-IN" sz="1600" kern="1200" dirty="0">
              <a:solidFill>
                <a:schemeClr val="bg2">
                  <a:lumMod val="90000"/>
                </a:schemeClr>
              </a:solidFill>
              <a:effectLst/>
              <a:latin typeface="Arial" panose="020B0604020202020204" pitchFamily="34" charset="0"/>
              <a:ea typeface="Times New Roman" panose="02020603050405020304" pitchFamily="18" charset="0"/>
            </a:rPr>
            <a:t>Like </a:t>
          </a:r>
          <a:r>
            <a:rPr lang="en-IN" sz="1600" b="1" kern="1200" dirty="0">
              <a:solidFill>
                <a:schemeClr val="bg2">
                  <a:lumMod val="90000"/>
                </a:schemeClr>
              </a:solidFill>
              <a:effectLst/>
              <a:latin typeface="Arial" panose="020B0604020202020204" pitchFamily="34" charset="0"/>
              <a:ea typeface="Times New Roman" panose="02020603050405020304" pitchFamily="18" charset="0"/>
            </a:rPr>
            <a:t>Brazil</a:t>
          </a:r>
          <a:r>
            <a:rPr lang="en-IN" sz="1600" kern="1200" dirty="0">
              <a:solidFill>
                <a:schemeClr val="bg2">
                  <a:lumMod val="90000"/>
                </a:schemeClr>
              </a:solidFill>
              <a:effectLst/>
              <a:latin typeface="Arial" panose="020B0604020202020204" pitchFamily="34" charset="0"/>
              <a:ea typeface="Times New Roman" panose="02020603050405020304" pitchFamily="18" charset="0"/>
            </a:rPr>
            <a:t>, India is one of the possibilities for Jaguar Land Rover to fully manufacture cars.</a:t>
          </a:r>
          <a:endParaRPr lang="en-IN" sz="1600" kern="1200" dirty="0">
            <a:solidFill>
              <a:schemeClr val="bg2">
                <a:lumMod val="90000"/>
              </a:schemeClr>
            </a:solidFill>
          </a:endParaRPr>
        </a:p>
      </dsp:txBody>
      <dsp:txXfrm>
        <a:off x="21905" y="688887"/>
        <a:ext cx="9049624" cy="404923"/>
      </dsp:txXfrm>
    </dsp:sp>
    <dsp:sp modelId="{F6AB2FEA-C02C-4E22-A133-231DE48F91ED}">
      <dsp:nvSpPr>
        <dsp:cNvPr id="0" name=""/>
        <dsp:cNvSpPr/>
      </dsp:nvSpPr>
      <dsp:spPr>
        <a:xfrm>
          <a:off x="0" y="1737024"/>
          <a:ext cx="12118568" cy="277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81CFDE-63B8-47B7-8901-B79C8AFF5782}">
      <dsp:nvSpPr>
        <dsp:cNvPr id="0" name=""/>
        <dsp:cNvSpPr/>
      </dsp:nvSpPr>
      <dsp:spPr>
        <a:xfrm>
          <a:off x="0" y="1325854"/>
          <a:ext cx="9329515" cy="484462"/>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637" tIns="0" rIns="320637" bIns="0" numCol="1" spcCol="1270" anchor="ctr" anchorCtr="0">
          <a:noAutofit/>
        </a:bodyPr>
        <a:lstStyle/>
        <a:p>
          <a:pPr marL="0" lvl="0" indent="0" algn="l" defTabSz="711200">
            <a:lnSpc>
              <a:spcPct val="90000"/>
            </a:lnSpc>
            <a:spcBef>
              <a:spcPct val="0"/>
            </a:spcBef>
            <a:spcAft>
              <a:spcPct val="35000"/>
            </a:spcAft>
            <a:buNone/>
          </a:pPr>
          <a:r>
            <a:rPr lang="en-IN" sz="1600" kern="1200" dirty="0">
              <a:solidFill>
                <a:schemeClr val="bg2">
                  <a:lumMod val="90000"/>
                </a:schemeClr>
              </a:solidFill>
              <a:effectLst/>
              <a:latin typeface="Arial" panose="020B0604020202020204" pitchFamily="34" charset="0"/>
              <a:ea typeface="Times New Roman" panose="02020603050405020304" pitchFamily="18" charset="0"/>
            </a:rPr>
            <a:t>JLR assembles two of its vehicles at its west India plant using kits, engines, and gearboxes imported from Britain.</a:t>
          </a:r>
          <a:endParaRPr lang="en-IN" sz="1600" kern="1200" dirty="0">
            <a:solidFill>
              <a:schemeClr val="bg2">
                <a:lumMod val="90000"/>
              </a:schemeClr>
            </a:solidFill>
          </a:endParaRPr>
        </a:p>
      </dsp:txBody>
      <dsp:txXfrm>
        <a:off x="23649" y="1349503"/>
        <a:ext cx="9282217" cy="437164"/>
      </dsp:txXfrm>
    </dsp:sp>
    <dsp:sp modelId="{F400F7F0-E357-4BFA-9FCE-2AB204C662F5}">
      <dsp:nvSpPr>
        <dsp:cNvPr id="0" name=""/>
        <dsp:cNvSpPr/>
      </dsp:nvSpPr>
      <dsp:spPr>
        <a:xfrm>
          <a:off x="0" y="2364314"/>
          <a:ext cx="12118568" cy="277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5282B7-542C-4B13-92DE-B9E9C8384676}">
      <dsp:nvSpPr>
        <dsp:cNvPr id="0" name=""/>
        <dsp:cNvSpPr/>
      </dsp:nvSpPr>
      <dsp:spPr>
        <a:xfrm>
          <a:off x="0" y="1995925"/>
          <a:ext cx="9638381" cy="45304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637" tIns="0" rIns="320637" bIns="0" numCol="1" spcCol="1270" anchor="ctr" anchorCtr="0">
          <a:noAutofit/>
        </a:bodyPr>
        <a:lstStyle/>
        <a:p>
          <a:pPr marL="0" lvl="0" indent="0" algn="l" defTabSz="711200">
            <a:lnSpc>
              <a:spcPct val="90000"/>
            </a:lnSpc>
            <a:spcBef>
              <a:spcPct val="0"/>
            </a:spcBef>
            <a:spcAft>
              <a:spcPct val="35000"/>
            </a:spcAft>
            <a:buNone/>
          </a:pPr>
          <a:r>
            <a:rPr lang="en-IN" sz="1600" kern="1200" dirty="0">
              <a:solidFill>
                <a:schemeClr val="bg2">
                  <a:lumMod val="90000"/>
                </a:schemeClr>
              </a:solidFill>
              <a:effectLst/>
              <a:latin typeface="Arial" panose="020B0604020202020204" pitchFamily="34" charset="0"/>
              <a:ea typeface="Times New Roman" panose="02020603050405020304" pitchFamily="18" charset="0"/>
            </a:rPr>
            <a:t>Sales of </a:t>
          </a:r>
          <a:r>
            <a:rPr lang="en-IN" sz="1600" b="1" kern="1200" dirty="0">
              <a:solidFill>
                <a:schemeClr val="bg2">
                  <a:lumMod val="90000"/>
                </a:schemeClr>
              </a:solidFill>
              <a:effectLst/>
              <a:latin typeface="Arial" panose="020B0604020202020204" pitchFamily="34" charset="0"/>
              <a:ea typeface="Times New Roman" panose="02020603050405020304" pitchFamily="18" charset="0"/>
            </a:rPr>
            <a:t>Jaguar and Land Rover models </a:t>
          </a:r>
          <a:r>
            <a:rPr lang="en-IN" sz="1600" kern="1200" dirty="0">
              <a:solidFill>
                <a:schemeClr val="bg2">
                  <a:lumMod val="90000"/>
                </a:schemeClr>
              </a:solidFill>
              <a:effectLst/>
              <a:latin typeface="Arial" panose="020B0604020202020204" pitchFamily="34" charset="0"/>
              <a:ea typeface="Times New Roman" panose="02020603050405020304" pitchFamily="18" charset="0"/>
            </a:rPr>
            <a:t>have been key growth drivers for Tata Motors</a:t>
          </a:r>
          <a:endParaRPr lang="en-IN" sz="1600" kern="1200" dirty="0">
            <a:solidFill>
              <a:schemeClr val="bg2">
                <a:lumMod val="90000"/>
              </a:schemeClr>
            </a:solidFill>
          </a:endParaRPr>
        </a:p>
      </dsp:txBody>
      <dsp:txXfrm>
        <a:off x="22116" y="2018041"/>
        <a:ext cx="9594149" cy="408817"/>
      </dsp:txXfrm>
    </dsp:sp>
    <dsp:sp modelId="{A265854E-100D-42A0-A883-276594BC81F9}">
      <dsp:nvSpPr>
        <dsp:cNvPr id="0" name=""/>
        <dsp:cNvSpPr/>
      </dsp:nvSpPr>
      <dsp:spPr>
        <a:xfrm>
          <a:off x="0" y="3073088"/>
          <a:ext cx="12118568" cy="277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B7DFB4-6C21-48BD-8BA7-B93C36CED790}">
      <dsp:nvSpPr>
        <dsp:cNvPr id="0" name=""/>
        <dsp:cNvSpPr/>
      </dsp:nvSpPr>
      <dsp:spPr>
        <a:xfrm>
          <a:off x="0" y="2676985"/>
          <a:ext cx="10054133" cy="53453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637" tIns="0" rIns="320637" bIns="0" numCol="1" spcCol="1270" anchor="ctr" anchorCtr="0">
          <a:noAutofit/>
        </a:bodyPr>
        <a:lstStyle/>
        <a:p>
          <a:pPr marL="0" lvl="0" indent="0" algn="l" defTabSz="711200">
            <a:lnSpc>
              <a:spcPct val="90000"/>
            </a:lnSpc>
            <a:spcBef>
              <a:spcPct val="0"/>
            </a:spcBef>
            <a:spcAft>
              <a:spcPct val="35000"/>
            </a:spcAft>
            <a:buNone/>
          </a:pPr>
          <a:r>
            <a:rPr lang="en-IN" sz="1600" kern="1200" dirty="0">
              <a:solidFill>
                <a:schemeClr val="bg2">
                  <a:lumMod val="90000"/>
                </a:schemeClr>
              </a:solidFill>
              <a:effectLst/>
              <a:latin typeface="Arial" panose="020B0604020202020204" pitchFamily="34" charset="0"/>
              <a:ea typeface="Times New Roman" panose="02020603050405020304" pitchFamily="18" charset="0"/>
            </a:rPr>
            <a:t>Indian car sales have slowed </a:t>
          </a:r>
          <a:r>
            <a:rPr lang="en-US" sz="1600" kern="1200" dirty="0">
              <a:solidFill>
                <a:schemeClr val="bg2">
                  <a:lumMod val="90000"/>
                </a:schemeClr>
              </a:solidFill>
              <a:effectLst/>
              <a:latin typeface="Arial" panose="020B0604020202020204" pitchFamily="34" charset="0"/>
              <a:ea typeface="Times New Roman" panose="02020603050405020304" pitchFamily="18" charset="0"/>
            </a:rPr>
            <a:t>in the last year due to high borrowing costs, costly fuel, and increased</a:t>
          </a:r>
          <a:r>
            <a:rPr lang="en-IN" sz="1600" kern="1200" dirty="0">
              <a:solidFill>
                <a:schemeClr val="bg2">
                  <a:lumMod val="90000"/>
                </a:schemeClr>
              </a:solidFill>
              <a:effectLst/>
              <a:latin typeface="Arial" panose="020B0604020202020204" pitchFamily="34" charset="0"/>
              <a:ea typeface="Times New Roman" panose="02020603050405020304" pitchFamily="18" charset="0"/>
            </a:rPr>
            <a:t> prices due to increased raw material costs.</a:t>
          </a:r>
          <a:endParaRPr lang="en-IN" sz="1600" kern="1200" dirty="0">
            <a:solidFill>
              <a:schemeClr val="bg2">
                <a:lumMod val="90000"/>
              </a:schemeClr>
            </a:solidFill>
          </a:endParaRPr>
        </a:p>
      </dsp:txBody>
      <dsp:txXfrm>
        <a:off x="26094" y="2703079"/>
        <a:ext cx="10001945" cy="482346"/>
      </dsp:txXfrm>
    </dsp:sp>
    <dsp:sp modelId="{798FD566-6692-486B-8F32-11628A9191FE}">
      <dsp:nvSpPr>
        <dsp:cNvPr id="0" name=""/>
        <dsp:cNvSpPr/>
      </dsp:nvSpPr>
      <dsp:spPr>
        <a:xfrm>
          <a:off x="0" y="3776258"/>
          <a:ext cx="12118568" cy="277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FDA86B-335E-4D76-894A-EBE644B74FAC}">
      <dsp:nvSpPr>
        <dsp:cNvPr id="0" name=""/>
        <dsp:cNvSpPr/>
      </dsp:nvSpPr>
      <dsp:spPr>
        <a:xfrm>
          <a:off x="0" y="3401047"/>
          <a:ext cx="10305230" cy="52892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637" tIns="0" rIns="320637" bIns="0" numCol="1" spcCol="1270" anchor="ctr" anchorCtr="0">
          <a:noAutofit/>
        </a:bodyPr>
        <a:lstStyle/>
        <a:p>
          <a:pPr marL="0" lvl="0" indent="0" algn="l" defTabSz="711200">
            <a:lnSpc>
              <a:spcPct val="90000"/>
            </a:lnSpc>
            <a:spcBef>
              <a:spcPct val="0"/>
            </a:spcBef>
            <a:spcAft>
              <a:spcPct val="35000"/>
            </a:spcAft>
            <a:buNone/>
          </a:pPr>
          <a:r>
            <a:rPr lang="en-IN" sz="1600" kern="1200" dirty="0">
              <a:solidFill>
                <a:schemeClr val="bg2">
                  <a:lumMod val="90000"/>
                </a:schemeClr>
              </a:solidFill>
              <a:effectLst/>
              <a:latin typeface="Arial" panose="020B0604020202020204" pitchFamily="34" charset="0"/>
              <a:ea typeface="Times New Roman" panose="02020603050405020304" pitchFamily="18" charset="0"/>
            </a:rPr>
            <a:t>Tata Motors bought Jaguar and Land Rover from Ford Motor Co. in 2008 for $2.3 billion as part of plans to expand its reach beyond Asia.</a:t>
          </a:r>
          <a:endParaRPr lang="en-IN" sz="1600" kern="1200" dirty="0">
            <a:solidFill>
              <a:schemeClr val="bg2">
                <a:lumMod val="90000"/>
              </a:schemeClr>
            </a:solidFill>
          </a:endParaRPr>
        </a:p>
      </dsp:txBody>
      <dsp:txXfrm>
        <a:off x="25820" y="3426867"/>
        <a:ext cx="10253590" cy="477289"/>
      </dsp:txXfrm>
    </dsp:sp>
    <dsp:sp modelId="{6B7DB475-1095-4114-8AC4-50147B48EF01}">
      <dsp:nvSpPr>
        <dsp:cNvPr id="0" name=""/>
        <dsp:cNvSpPr/>
      </dsp:nvSpPr>
      <dsp:spPr>
        <a:xfrm>
          <a:off x="0" y="4517209"/>
          <a:ext cx="12118568" cy="2772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216376-4931-49DC-854B-BC090EC9B30A}">
      <dsp:nvSpPr>
        <dsp:cNvPr id="0" name=""/>
        <dsp:cNvSpPr/>
      </dsp:nvSpPr>
      <dsp:spPr>
        <a:xfrm>
          <a:off x="0" y="4071865"/>
          <a:ext cx="10785113" cy="56671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637" tIns="0" rIns="320637" bIns="0" numCol="1" spcCol="1270" anchor="ctr" anchorCtr="0">
          <a:noAutofit/>
        </a:bodyPr>
        <a:lstStyle/>
        <a:p>
          <a:pPr marL="0" lvl="0" indent="0" algn="l" defTabSz="711200">
            <a:lnSpc>
              <a:spcPct val="90000"/>
            </a:lnSpc>
            <a:spcBef>
              <a:spcPct val="0"/>
            </a:spcBef>
            <a:spcAft>
              <a:spcPct val="35000"/>
            </a:spcAft>
            <a:buNone/>
          </a:pPr>
          <a:r>
            <a:rPr lang="en-IN" sz="1600" kern="1200" dirty="0">
              <a:solidFill>
                <a:schemeClr val="bg2">
                  <a:lumMod val="90000"/>
                </a:schemeClr>
              </a:solidFill>
              <a:effectLst/>
              <a:latin typeface="Arial" panose="020B0604020202020204" pitchFamily="34" charset="0"/>
              <a:ea typeface="Times New Roman" panose="02020603050405020304" pitchFamily="18" charset="0"/>
            </a:rPr>
            <a:t>JLR reported record global sales of 357,773 vehicles in 2012, a 30% year-on-year rise, led by strong demand in China, Britain, and the United States.</a:t>
          </a:r>
          <a:endParaRPr lang="en-IN" sz="1600" kern="1200" dirty="0">
            <a:solidFill>
              <a:schemeClr val="bg2">
                <a:lumMod val="90000"/>
              </a:schemeClr>
            </a:solidFill>
          </a:endParaRPr>
        </a:p>
      </dsp:txBody>
      <dsp:txXfrm>
        <a:off x="27665" y="4099530"/>
        <a:ext cx="10729783" cy="5113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FC0825-E260-46B9-A98B-723FA40E78E6}">
      <dsp:nvSpPr>
        <dsp:cNvPr id="0" name=""/>
        <dsp:cNvSpPr/>
      </dsp:nvSpPr>
      <dsp:spPr>
        <a:xfrm>
          <a:off x="0" y="93270"/>
          <a:ext cx="8311299" cy="4680000"/>
        </a:xfrm>
        <a:prstGeom prst="rightArrow">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C0B93A-4B2A-40F9-8483-3554BCCB7C8E}">
      <dsp:nvSpPr>
        <dsp:cNvPr id="0" name=""/>
        <dsp:cNvSpPr/>
      </dsp:nvSpPr>
      <dsp:spPr>
        <a:xfrm>
          <a:off x="5206293" y="1253863"/>
          <a:ext cx="2273875" cy="23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2">
                  <a:lumMod val="90000"/>
                </a:schemeClr>
              </a:solidFill>
              <a:latin typeface="Arial" panose="020B0604020202020204" pitchFamily="34" charset="0"/>
            </a:rPr>
            <a:t>JLR's retro designs were getting outdated, and competing with new efficient diesel engines was just making the British carmaker redundant.</a:t>
          </a:r>
          <a:endParaRPr lang="en-IN" sz="1600" kern="1200" dirty="0">
            <a:solidFill>
              <a:schemeClr val="bg2">
                <a:lumMod val="90000"/>
              </a:schemeClr>
            </a:solidFill>
          </a:endParaRPr>
        </a:p>
      </dsp:txBody>
      <dsp:txXfrm>
        <a:off x="5206293" y="1253863"/>
        <a:ext cx="2273875" cy="2340000"/>
      </dsp:txXfrm>
    </dsp:sp>
    <dsp:sp modelId="{3E035000-36BF-48D8-8E26-E77E15F1CAAA}">
      <dsp:nvSpPr>
        <dsp:cNvPr id="0" name=""/>
        <dsp:cNvSpPr/>
      </dsp:nvSpPr>
      <dsp:spPr>
        <a:xfrm>
          <a:off x="2936919" y="1253863"/>
          <a:ext cx="1891145" cy="23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1828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2">
                  <a:lumMod val="90000"/>
                </a:schemeClr>
              </a:solidFill>
              <a:latin typeface="Arial" panose="020B0604020202020204" pitchFamily="34" charset="0"/>
            </a:rPr>
            <a:t>Nearly half of what Ford Motor paid to acquire both brands. </a:t>
          </a:r>
          <a:endParaRPr lang="en-IN" sz="1800" b="1" kern="1200" dirty="0">
            <a:solidFill>
              <a:schemeClr val="bg2">
                <a:lumMod val="90000"/>
              </a:schemeClr>
            </a:solidFill>
          </a:endParaRPr>
        </a:p>
      </dsp:txBody>
      <dsp:txXfrm>
        <a:off x="2936919" y="1253863"/>
        <a:ext cx="1891145" cy="2340000"/>
      </dsp:txXfrm>
    </dsp:sp>
    <dsp:sp modelId="{B5E33C94-FAA3-4DBD-AF0F-9044ED9FBB53}">
      <dsp:nvSpPr>
        <dsp:cNvPr id="0" name=""/>
        <dsp:cNvSpPr/>
      </dsp:nvSpPr>
      <dsp:spPr>
        <a:xfrm>
          <a:off x="667545" y="1253863"/>
          <a:ext cx="1891145" cy="23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2">
                  <a:lumMod val="90000"/>
                </a:schemeClr>
              </a:solidFill>
              <a:latin typeface="Arial" panose="020B0604020202020204" pitchFamily="34" charset="0"/>
            </a:rPr>
            <a:t>Tata bought Jaguar and Land Rover in an all-cash transaction of $2.3 billion from Ford in June 2008. </a:t>
          </a:r>
          <a:endParaRPr lang="en-IN" sz="1600" b="1" kern="1200" dirty="0">
            <a:solidFill>
              <a:schemeClr val="bg2">
                <a:lumMod val="90000"/>
              </a:schemeClr>
            </a:solidFill>
          </a:endParaRPr>
        </a:p>
      </dsp:txBody>
      <dsp:txXfrm>
        <a:off x="667545" y="1253863"/>
        <a:ext cx="1891145" cy="234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14238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endParaRPr lang="en-IN"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3212254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249620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endParaRPr lang="en-IN" dirty="0"/>
          </a:p>
        </p:txBody>
      </p:sp>
      <p:sp>
        <p:nvSpPr>
          <p:cNvPr id="5" name="Footer Placeholder 4"/>
          <p:cNvSpPr>
            <a:spLocks noGrp="1"/>
          </p:cNvSpPr>
          <p:nvPr>
            <p:ph type="ftr" sz="quarter" idx="11"/>
          </p:nvPr>
        </p:nvSpPr>
        <p:spPr>
          <a:xfrm>
            <a:off x="774923" y="5951811"/>
            <a:ext cx="7896279" cy="365125"/>
          </a:xfrm>
        </p:spPr>
        <p:txBody>
          <a:bodyPr/>
          <a:lstStyle/>
          <a:p>
            <a:endParaRPr lang="en-IN"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1818327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558300" y="5956137"/>
            <a:ext cx="1052508" cy="365125"/>
          </a:xfrm>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27971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endParaRPr lang="en-IN"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283606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3496050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2354190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2889570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243869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endParaRPr lang="en-IN"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20485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37045806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endParaRPr lang="en-IN"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marL="0" lvl="0" indent="0" algn="r" rtl="0">
              <a:spcBef>
                <a:spcPts val="0"/>
              </a:spcBef>
              <a:spcAft>
                <a:spcPts val="0"/>
              </a:spcAft>
              <a:buNone/>
            </a:pPr>
            <a:fld id="{00000000-1234-1234-1234-123412341234}" type="slidenum">
              <a:rPr lang="en-IN" smtClean="0"/>
              <a:t>‹#›</a:t>
            </a:fld>
            <a:endParaRPr lang="en-IN"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8684789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landroverhalifax.com/en/jlr-logo-new/"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1.wdp"/><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1.wdp"/><Relationship Id="rId7" Type="http://schemas.openxmlformats.org/officeDocument/2006/relationships/diagramColors" Target="../diagrams/colors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5.xml"/><Relationship Id="rId3" Type="http://schemas.microsoft.com/office/2007/relationships/hdphoto" Target="../media/hdphoto1.wdp"/><Relationship Id="rId7" Type="http://schemas.openxmlformats.org/officeDocument/2006/relationships/diagramQuickStyle" Target="../diagrams/quickStyle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6.png"/><Relationship Id="rId9" Type="http://schemas.microsoft.com/office/2007/relationships/diagramDrawing" Target="../diagrams/drawing5.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22" name="Rectangle 14">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6">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3BACAB1-2B34-4A74-AD7B-BB0B9591D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9162E326-66E5-48A2-9450-BAD2B0D63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FB87D5-86FF-4792-8DCD-1A899BA8B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Google Shape;84;p1">
            <a:extLst>
              <a:ext uri="{FF2B5EF4-FFF2-40B4-BE49-F238E27FC236}">
                <a16:creationId xmlns:a16="http://schemas.microsoft.com/office/drawing/2014/main" id="{0BD7BF65-BD37-EC8D-AD43-58CA91E052C8}"/>
              </a:ext>
            </a:extLst>
          </p:cNvPr>
          <p:cNvSpPr txBox="1">
            <a:spLocks noGrp="1"/>
          </p:cNvSpPr>
          <p:nvPr>
            <p:ph type="ctrTitle"/>
          </p:nvPr>
        </p:nvSpPr>
        <p:spPr>
          <a:xfrm>
            <a:off x="803189" y="1209184"/>
            <a:ext cx="3089189" cy="4734416"/>
          </a:xfrm>
          <a:prstGeom prst="rect">
            <a:avLst/>
          </a:prstGeom>
        </p:spPr>
        <p:txBody>
          <a:bodyPr spcFirstLastPara="1" vert="horz" lIns="91440" tIns="45720" rIns="91440" bIns="45720" rtlCol="0" anchor="ctr" anchorCtr="0">
            <a:normAutofit/>
          </a:bodyPr>
          <a:lstStyle/>
          <a:p>
            <a:br>
              <a:rPr lang="en-US" sz="2600" i="0" spc="0" dirty="0">
                <a:ln w="0"/>
                <a:solidFill>
                  <a:schemeClr val="bg1"/>
                </a:solidFill>
                <a:effectLst>
                  <a:reflection blurRad="6350" stA="53000" endA="300" endPos="35500" dir="5400000" sy="-90000" algn="bl" rotWithShape="0"/>
                </a:effectLst>
              </a:rPr>
            </a:br>
            <a:r>
              <a:rPr lang="en-US" sz="2600" i="0" dirty="0">
                <a:ln w="0"/>
                <a:solidFill>
                  <a:schemeClr val="bg1"/>
                </a:solidFill>
                <a:effectLst>
                  <a:outerShdw blurRad="38100" dist="19050" dir="2700000" algn="tl" rotWithShape="0">
                    <a:schemeClr val="dk1">
                      <a:alpha val="40000"/>
                    </a:schemeClr>
                  </a:outerShdw>
                </a:effectLst>
              </a:rPr>
              <a:t>Detailed Analysis of whether Jaguar Landover should start Manufacturing in India</a:t>
            </a:r>
            <a:br>
              <a:rPr lang="en-US" sz="2600" i="0" dirty="0">
                <a:solidFill>
                  <a:schemeClr val="bg1"/>
                </a:solidFill>
                <a:effectLst/>
              </a:rPr>
            </a:br>
            <a:endParaRPr lang="en-US" sz="2600" i="0" dirty="0">
              <a:solidFill>
                <a:schemeClr val="bg1"/>
              </a:solidFill>
            </a:endParaRPr>
          </a:p>
        </p:txBody>
      </p:sp>
      <p:sp>
        <p:nvSpPr>
          <p:cNvPr id="27" name="Rectangle 26">
            <a:extLst>
              <a:ext uri="{FF2B5EF4-FFF2-40B4-BE49-F238E27FC236}">
                <a16:creationId xmlns:a16="http://schemas.microsoft.com/office/drawing/2014/main" id="{B7EF797D-6563-4620-A9F1-ACD5F253A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CE17597C-7677-43CD-83E0-1FE7F1C9B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4C32B5A5-A49D-4D46-82D2-3F091280F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 name="Google Shape;85;p1">
            <a:extLst>
              <a:ext uri="{FF2B5EF4-FFF2-40B4-BE49-F238E27FC236}">
                <a16:creationId xmlns:a16="http://schemas.microsoft.com/office/drawing/2014/main" id="{9F344F64-C25A-CC96-3118-AD0BB55CCEB8}"/>
              </a:ext>
            </a:extLst>
          </p:cNvPr>
          <p:cNvSpPr txBox="1">
            <a:spLocks noGrp="1"/>
          </p:cNvSpPr>
          <p:nvPr>
            <p:ph type="subTitle" idx="1"/>
          </p:nvPr>
        </p:nvSpPr>
        <p:spPr>
          <a:xfrm>
            <a:off x="4561870" y="723899"/>
            <a:ext cx="7183597" cy="3678303"/>
          </a:xfrm>
          <a:prstGeom prst="rect">
            <a:avLst/>
          </a:prstGeom>
        </p:spPr>
        <p:txBody>
          <a:bodyPr spcFirstLastPara="1" vert="horz" lIns="91440" tIns="45720" rIns="91440" bIns="45720" rtlCol="0" anchor="ctr" anchorCtr="0">
            <a:normAutofit/>
          </a:bodyPr>
          <a:lstStyle/>
          <a:p>
            <a:pPr marL="0" lvl="0" indent="0">
              <a:buFont typeface="Wingdings 2" panose="05020102010507070707" pitchFamily="18" charset="2"/>
              <a:buChar char=""/>
            </a:pPr>
            <a:r>
              <a:rPr lang="en-US" b="1" u="sng" dirty="0">
                <a:solidFill>
                  <a:schemeClr val="tx2"/>
                </a:solidFill>
              </a:rPr>
              <a:t>GROUP MEMBERS</a:t>
            </a:r>
          </a:p>
          <a:p>
            <a:pPr marL="0" lvl="0" indent="0">
              <a:buFont typeface="Wingdings 2" panose="05020102010507070707" pitchFamily="18" charset="2"/>
              <a:buChar char=""/>
            </a:pPr>
            <a:endParaRPr lang="en-US" u="sng" dirty="0">
              <a:solidFill>
                <a:schemeClr val="tx2"/>
              </a:solidFill>
            </a:endParaRPr>
          </a:p>
          <a:p>
            <a:pPr marL="285750" indent="-285750">
              <a:buFont typeface="Wingdings 2" panose="05020102010507070707" pitchFamily="18" charset="2"/>
              <a:buChar char=""/>
            </a:pPr>
            <a:r>
              <a:rPr lang="en-US" dirty="0">
                <a:solidFill>
                  <a:schemeClr val="tx2"/>
                </a:solidFill>
              </a:rPr>
              <a:t> NIHAL SINGH RAGHAV		(PD15_117)</a:t>
            </a:r>
          </a:p>
          <a:p>
            <a:pPr marL="285750" indent="-285750">
              <a:buFont typeface="Wingdings 2" panose="05020102010507070707" pitchFamily="18" charset="2"/>
              <a:buChar char=""/>
            </a:pPr>
            <a:endParaRPr lang="en-US" dirty="0">
              <a:solidFill>
                <a:schemeClr val="tx2"/>
              </a:solidFill>
            </a:endParaRPr>
          </a:p>
          <a:p>
            <a:pPr marL="285750" lvl="0" indent="-285750">
              <a:buFont typeface="Wingdings 2" panose="05020102010507070707" pitchFamily="18" charset="2"/>
              <a:buChar char=""/>
            </a:pPr>
            <a:r>
              <a:rPr lang="en-US" dirty="0">
                <a:solidFill>
                  <a:schemeClr val="tx2"/>
                </a:solidFill>
              </a:rPr>
              <a:t> MOHMOD JAVED			(PD15_239)</a:t>
            </a:r>
          </a:p>
          <a:p>
            <a:pPr marL="285750" lvl="0" indent="-285750">
              <a:buFont typeface="Wingdings 2" panose="05020102010507070707" pitchFamily="18" charset="2"/>
              <a:buChar char=""/>
            </a:pPr>
            <a:endParaRPr lang="en-US" dirty="0">
              <a:solidFill>
                <a:schemeClr val="tx2"/>
              </a:solidFill>
            </a:endParaRPr>
          </a:p>
          <a:p>
            <a:pPr marL="285750" lvl="0" indent="-285750">
              <a:buFont typeface="Wingdings 2" panose="05020102010507070707" pitchFamily="18" charset="2"/>
              <a:buChar char=""/>
            </a:pPr>
            <a:r>
              <a:rPr lang="en-US" dirty="0">
                <a:solidFill>
                  <a:schemeClr val="tx2"/>
                </a:solidFill>
              </a:rPr>
              <a:t> SIMARAN RAGHUVANSH		(PD15_227)</a:t>
            </a:r>
          </a:p>
          <a:p>
            <a:pPr marL="285750" lvl="0" indent="-285750">
              <a:buFont typeface="Wingdings 2" panose="05020102010507070707" pitchFamily="18" charset="2"/>
              <a:buChar char=""/>
            </a:pPr>
            <a:endParaRPr lang="en-US" dirty="0">
              <a:solidFill>
                <a:schemeClr val="tx2"/>
              </a:solidFill>
            </a:endParaRPr>
          </a:p>
          <a:p>
            <a:pPr marL="285750" lvl="0" indent="-285750">
              <a:buFont typeface="Wingdings 2" panose="05020102010507070707" pitchFamily="18" charset="2"/>
              <a:buChar char=""/>
            </a:pPr>
            <a:r>
              <a:rPr lang="en-US" dirty="0">
                <a:solidFill>
                  <a:schemeClr val="tx2"/>
                </a:solidFill>
              </a:rPr>
              <a:t> PUSHPENDER KUMAWAT		(PD15_148)</a:t>
            </a:r>
          </a:p>
        </p:txBody>
      </p:sp>
      <p:pic>
        <p:nvPicPr>
          <p:cNvPr id="8" name="Google Shape;86;p1" descr="Logo&#10;&#10;Description automatically generated">
            <a:extLst>
              <a:ext uri="{FF2B5EF4-FFF2-40B4-BE49-F238E27FC236}">
                <a16:creationId xmlns:a16="http://schemas.microsoft.com/office/drawing/2014/main" id="{417703F2-491A-54B9-78CD-53FCAC7E6EF7}"/>
              </a:ext>
            </a:extLst>
          </p:cNvPr>
          <p:cNvPicPr preferRelativeResize="0"/>
          <p:nvPr/>
        </p:nvPicPr>
        <p:blipFill>
          <a:blip r:embed="rId3">
            <a:extLst>
              <a:ext uri="{837473B0-CC2E-450A-ABE3-18F120FF3D39}">
                <a1611:picAttrSrcUrl xmlns:a1611="http://schemas.microsoft.com/office/drawing/2016/11/main" r:id="rId4"/>
              </a:ext>
            </a:extLst>
          </a:blip>
          <a:stretch/>
        </p:blipFill>
        <p:spPr>
          <a:xfrm>
            <a:off x="4561870" y="4722242"/>
            <a:ext cx="6061574" cy="1624183"/>
          </a:xfrm>
          <a:prstGeom prst="rect">
            <a:avLst/>
          </a:prstGeom>
          <a:noFill/>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575521-DB66-7DCB-207D-94D51E6EB1B1}"/>
              </a:ext>
            </a:extLst>
          </p:cNvPr>
          <p:cNvPicPr>
            <a:picLocks noChangeAspect="1"/>
          </p:cNvPicPr>
          <p:nvPr/>
        </p:nvPicPr>
        <p:blipFill>
          <a:blip r:embed="rId2"/>
          <a:stretch>
            <a:fillRect/>
          </a:stretch>
        </p:blipFill>
        <p:spPr>
          <a:xfrm>
            <a:off x="-9427" y="1102936"/>
            <a:ext cx="12192000" cy="5420412"/>
          </a:xfrm>
          <a:prstGeom prst="rect">
            <a:avLst/>
          </a:prstGeom>
        </p:spPr>
      </p:pic>
      <p:pic>
        <p:nvPicPr>
          <p:cNvPr id="4" name="Google Shape;91;p2">
            <a:extLst>
              <a:ext uri="{FF2B5EF4-FFF2-40B4-BE49-F238E27FC236}">
                <a16:creationId xmlns:a16="http://schemas.microsoft.com/office/drawing/2014/main" id="{467D7781-4474-3DCA-F09B-0AE480AAF579}"/>
              </a:ext>
            </a:extLst>
          </p:cNvPr>
          <p:cNvPicPr preferRelativeResize="0"/>
          <p:nvPr/>
        </p:nvPicPr>
        <p:blipFill rotWithShape="1">
          <a:blip r:embed="rId3">
            <a:alphaModFix amt="20000"/>
            <a:duotone>
              <a:prstClr val="black"/>
              <a:srgbClr val="335B74">
                <a:tint val="45000"/>
                <a:satMod val="400000"/>
              </a:srgbClr>
            </a:duotone>
            <a:extLst>
              <a:ext uri="{BEBA8EAE-BF5A-486C-A8C5-ECC9F3942E4B}">
                <a14:imgProps xmlns:a14="http://schemas.microsoft.com/office/drawing/2010/main">
                  <a14:imgLayer r:embed="rId4">
                    <a14:imgEffect>
                      <a14:artisticGlowDiffused/>
                    </a14:imgEffect>
                  </a14:imgLayer>
                </a14:imgProps>
              </a:ext>
            </a:extLst>
          </a:blip>
          <a:srcRect t="5641" r="-1" b="10067"/>
          <a:stretch/>
        </p:blipFill>
        <p:spPr>
          <a:xfrm>
            <a:off x="0" y="0"/>
            <a:ext cx="12188932" cy="6858000"/>
          </a:xfrm>
          <a:prstGeom prst="rect">
            <a:avLst/>
          </a:prstGeom>
          <a:noFill/>
          <a:ln>
            <a:noFill/>
          </a:ln>
        </p:spPr>
      </p:pic>
    </p:spTree>
    <p:extLst>
      <p:ext uri="{BB962C8B-B14F-4D97-AF65-F5344CB8AC3E}">
        <p14:creationId xmlns:p14="http://schemas.microsoft.com/office/powerpoint/2010/main" val="21643394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CA122780-29D7-4796-95BF-DA8AD947A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91;p2" descr="A close-up of several open books">
            <a:extLst>
              <a:ext uri="{FF2B5EF4-FFF2-40B4-BE49-F238E27FC236}">
                <a16:creationId xmlns:a16="http://schemas.microsoft.com/office/drawing/2014/main" id="{390FC85D-042B-973D-DB69-7BE927CD2A14}"/>
              </a:ext>
            </a:extLst>
          </p:cNvPr>
          <p:cNvPicPr preferRelativeResize="0"/>
          <p:nvPr/>
        </p:nvPicPr>
        <p:blipFill rotWithShape="1">
          <a:blip r:embed="rId2"/>
          <a:srcRect t="12539" r="9091" b="10852"/>
          <a:stretch/>
        </p:blipFill>
        <p:spPr>
          <a:xfrm>
            <a:off x="0" y="0"/>
            <a:ext cx="12192000" cy="6858000"/>
          </a:xfrm>
          <a:prstGeom prst="rect">
            <a:avLst/>
          </a:prstGeom>
          <a:noFill/>
        </p:spPr>
      </p:pic>
      <p:grpSp>
        <p:nvGrpSpPr>
          <p:cNvPr id="21" name="Group 11">
            <a:extLst>
              <a:ext uri="{FF2B5EF4-FFF2-40B4-BE49-F238E27FC236}">
                <a16:creationId xmlns:a16="http://schemas.microsoft.com/office/drawing/2014/main" id="{0F589B4C-3CA2-49DE-9E63-145FF5CB7D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3" name="Rectangle 12">
              <a:extLst>
                <a:ext uri="{FF2B5EF4-FFF2-40B4-BE49-F238E27FC236}">
                  <a16:creationId xmlns:a16="http://schemas.microsoft.com/office/drawing/2014/main" id="{DD7D4F7C-6EAA-4D74-BDD3-6602D41F3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13">
              <a:extLst>
                <a:ext uri="{FF2B5EF4-FFF2-40B4-BE49-F238E27FC236}">
                  <a16:creationId xmlns:a16="http://schemas.microsoft.com/office/drawing/2014/main" id="{65B11D41-504D-4822-8E12-3AD6AB8B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69A7F83-5F15-E731-2146-E2D571A0778F}"/>
              </a:ext>
            </a:extLst>
          </p:cNvPr>
          <p:cNvSpPr>
            <a:spLocks noGrp="1"/>
          </p:cNvSpPr>
          <p:nvPr>
            <p:ph type="title"/>
          </p:nvPr>
        </p:nvSpPr>
        <p:spPr>
          <a:xfrm>
            <a:off x="584200" y="1006956"/>
            <a:ext cx="3412067" cy="1372177"/>
          </a:xfrm>
        </p:spPr>
        <p:txBody>
          <a:bodyPr anchor="ctr">
            <a:normAutofit/>
          </a:bodyPr>
          <a:lstStyle/>
          <a:p>
            <a:r>
              <a:rPr lang="en-IN" cap="none">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Calibri" panose="020F0502020204030204" pitchFamily="34" charset="0"/>
                <a:sym typeface="Algerian"/>
              </a:rPr>
              <a:t>OUTLINE </a:t>
            </a:r>
            <a:endParaRPr lang="en-IN" cap="none">
              <a:ln w="0"/>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1C9DCA3D-6C2A-6D9D-F5F3-D852D7D06183}"/>
              </a:ext>
            </a:extLst>
          </p:cNvPr>
          <p:cNvSpPr>
            <a:spLocks noGrp="1"/>
          </p:cNvSpPr>
          <p:nvPr>
            <p:ph idx="1"/>
          </p:nvPr>
        </p:nvSpPr>
        <p:spPr>
          <a:xfrm>
            <a:off x="581193" y="2438399"/>
            <a:ext cx="3415074" cy="3564467"/>
          </a:xfrm>
        </p:spPr>
        <p:txBody>
          <a:bodyPr>
            <a:normAutofit/>
          </a:bodyPr>
          <a:lstStyle/>
          <a:p>
            <a:pPr marL="457200" indent="-457200">
              <a:lnSpc>
                <a:spcPct val="90000"/>
              </a:lnSpc>
              <a:spcAft>
                <a:spcPts val="0"/>
              </a:spcAft>
              <a:buClr>
                <a:schemeClr val="dk1"/>
              </a:buClr>
              <a:buFont typeface="Calibri"/>
              <a:buAutoNum type="arabicPeriod"/>
            </a:pPr>
            <a:endParaRPr lang="en-US" sz="150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AngsanaUPC"/>
              <a:sym typeface="AngsanaUPC"/>
            </a:endParaRPr>
          </a:p>
          <a:p>
            <a:pPr marL="457200" indent="-457200">
              <a:lnSpc>
                <a:spcPct val="90000"/>
              </a:lnSpc>
              <a:spcAft>
                <a:spcPts val="0"/>
              </a:spcAft>
              <a:buClr>
                <a:schemeClr val="dk1"/>
              </a:buClr>
              <a:buFont typeface="Calibri"/>
              <a:buAutoNum type="arabicPeriod"/>
            </a:pPr>
            <a:r>
              <a:rPr lang="en-US" sz="1500">
                <a:ln w="0"/>
                <a:solidFill>
                  <a:schemeClr val="bg1"/>
                </a:solidFill>
                <a:effectLst>
                  <a:outerShdw blurRad="38100" dist="19050" dir="2700000" algn="tl" rotWithShape="0">
                    <a:schemeClr val="dk1">
                      <a:alpha val="40000"/>
                    </a:schemeClr>
                  </a:outerShdw>
                </a:effectLst>
                <a:sym typeface="AngsanaUPC"/>
              </a:rPr>
              <a:t>Introduction Of </a:t>
            </a:r>
            <a:r>
              <a:rPr lang="en-US" sz="1500">
                <a:ln w="0"/>
                <a:solidFill>
                  <a:schemeClr val="bg1"/>
                </a:solidFill>
                <a:effectLst>
                  <a:outerShdw blurRad="38100" dist="19050" dir="2700000" algn="tl" rotWithShape="0">
                    <a:schemeClr val="dk1">
                      <a:alpha val="40000"/>
                    </a:schemeClr>
                  </a:outerShdw>
                </a:effectLst>
              </a:rPr>
              <a:t>Jaguar Landover </a:t>
            </a:r>
          </a:p>
          <a:p>
            <a:pPr marL="457200" indent="-457200">
              <a:lnSpc>
                <a:spcPct val="90000"/>
              </a:lnSpc>
              <a:spcBef>
                <a:spcPts val="1000"/>
              </a:spcBef>
              <a:spcAft>
                <a:spcPts val="0"/>
              </a:spcAft>
              <a:buClr>
                <a:schemeClr val="dk1"/>
              </a:buClr>
              <a:buFont typeface="Calibri"/>
              <a:buAutoNum type="arabicPeriod"/>
            </a:pPr>
            <a:r>
              <a:rPr lang="en-US" sz="1500">
                <a:ln w="0"/>
                <a:solidFill>
                  <a:schemeClr val="bg1"/>
                </a:solidFill>
                <a:effectLst>
                  <a:outerShdw blurRad="38100" dist="19050" dir="2700000" algn="tl" rotWithShape="0">
                    <a:schemeClr val="dk1">
                      <a:alpha val="40000"/>
                    </a:schemeClr>
                  </a:outerShdw>
                </a:effectLst>
                <a:sym typeface="AngsanaUPC"/>
              </a:rPr>
              <a:t>Market Share / Business Insights</a:t>
            </a:r>
            <a:endParaRPr lang="en-US" sz="1500">
              <a:ln w="0"/>
              <a:solidFill>
                <a:schemeClr val="bg1"/>
              </a:solidFill>
              <a:effectLst>
                <a:outerShdw blurRad="38100" dist="19050" dir="2700000" algn="tl" rotWithShape="0">
                  <a:schemeClr val="dk1">
                    <a:alpha val="40000"/>
                  </a:schemeClr>
                </a:outerShdw>
              </a:effectLst>
            </a:endParaRPr>
          </a:p>
          <a:p>
            <a:pPr marL="457200" indent="-457200">
              <a:lnSpc>
                <a:spcPct val="90000"/>
              </a:lnSpc>
              <a:spcBef>
                <a:spcPts val="1000"/>
              </a:spcBef>
              <a:spcAft>
                <a:spcPts val="0"/>
              </a:spcAft>
              <a:buClr>
                <a:schemeClr val="dk1"/>
              </a:buClr>
              <a:buFont typeface="Calibri"/>
              <a:buAutoNum type="arabicPeriod"/>
            </a:pPr>
            <a:r>
              <a:rPr lang="en-US" sz="1500">
                <a:ln w="0"/>
                <a:solidFill>
                  <a:schemeClr val="bg1"/>
                </a:solidFill>
                <a:effectLst>
                  <a:outerShdw blurRad="38100" dist="19050" dir="2700000" algn="tl" rotWithShape="0">
                    <a:schemeClr val="dk1">
                      <a:alpha val="40000"/>
                    </a:schemeClr>
                  </a:outerShdw>
                </a:effectLst>
                <a:sym typeface="Angsana New"/>
              </a:rPr>
              <a:t>Exporting and offshore assembly cost</a:t>
            </a:r>
            <a:endParaRPr lang="en-US" sz="1500">
              <a:ln w="0"/>
              <a:solidFill>
                <a:schemeClr val="bg1"/>
              </a:solidFill>
              <a:effectLst>
                <a:outerShdw blurRad="38100" dist="19050" dir="2700000" algn="tl" rotWithShape="0">
                  <a:schemeClr val="dk1">
                    <a:alpha val="40000"/>
                  </a:schemeClr>
                </a:outerShdw>
              </a:effectLst>
            </a:endParaRPr>
          </a:p>
          <a:p>
            <a:pPr marL="457200" indent="-457200">
              <a:lnSpc>
                <a:spcPct val="90000"/>
              </a:lnSpc>
              <a:spcBef>
                <a:spcPts val="1000"/>
              </a:spcBef>
              <a:spcAft>
                <a:spcPts val="0"/>
              </a:spcAft>
              <a:buClr>
                <a:schemeClr val="dk1"/>
              </a:buClr>
              <a:buFont typeface="Calibri"/>
              <a:buAutoNum type="arabicPeriod"/>
            </a:pPr>
            <a:r>
              <a:rPr lang="en-US" sz="1500">
                <a:ln w="0"/>
                <a:solidFill>
                  <a:schemeClr val="bg1"/>
                </a:solidFill>
                <a:effectLst>
                  <a:outerShdw blurRad="38100" dist="19050" dir="2700000" algn="tl" rotWithShape="0">
                    <a:schemeClr val="dk1">
                      <a:alpha val="40000"/>
                    </a:schemeClr>
                  </a:outerShdw>
                </a:effectLst>
                <a:sym typeface="Angsana New"/>
              </a:rPr>
              <a:t>The average cost of labor in India</a:t>
            </a:r>
            <a:endParaRPr lang="en-US" sz="1500">
              <a:ln w="0"/>
              <a:solidFill>
                <a:schemeClr val="bg1"/>
              </a:solidFill>
              <a:effectLst>
                <a:outerShdw blurRad="38100" dist="19050" dir="2700000" algn="tl" rotWithShape="0">
                  <a:schemeClr val="dk1">
                    <a:alpha val="40000"/>
                  </a:schemeClr>
                </a:outerShdw>
              </a:effectLst>
            </a:endParaRPr>
          </a:p>
          <a:p>
            <a:pPr marL="457200" indent="-457200">
              <a:lnSpc>
                <a:spcPct val="90000"/>
              </a:lnSpc>
              <a:spcBef>
                <a:spcPts val="1000"/>
              </a:spcBef>
              <a:spcAft>
                <a:spcPts val="0"/>
              </a:spcAft>
              <a:buClr>
                <a:srgbClr val="000000"/>
              </a:buClr>
              <a:buFont typeface="Calibri"/>
              <a:buAutoNum type="arabicPeriod"/>
            </a:pPr>
            <a:r>
              <a:rPr lang="en-US" sz="1500">
                <a:ln w="0"/>
                <a:solidFill>
                  <a:schemeClr val="bg1"/>
                </a:solidFill>
                <a:effectLst>
                  <a:outerShdw blurRad="38100" dist="19050" dir="2700000" algn="tl" rotWithShape="0">
                    <a:schemeClr val="dk1">
                      <a:alpha val="40000"/>
                    </a:schemeClr>
                  </a:outerShdw>
                </a:effectLst>
                <a:sym typeface="Times New Roman"/>
              </a:rPr>
              <a:t>Current Manufacturing Strategy</a:t>
            </a:r>
            <a:endParaRPr lang="en-US" sz="1500">
              <a:ln w="0"/>
              <a:solidFill>
                <a:schemeClr val="bg1"/>
              </a:solidFill>
              <a:effectLst>
                <a:outerShdw blurRad="38100" dist="19050" dir="2700000" algn="tl" rotWithShape="0">
                  <a:schemeClr val="dk1">
                    <a:alpha val="40000"/>
                  </a:schemeClr>
                </a:outerShdw>
              </a:effectLst>
            </a:endParaRPr>
          </a:p>
          <a:p>
            <a:pPr marL="457200" indent="-457200">
              <a:lnSpc>
                <a:spcPct val="90000"/>
              </a:lnSpc>
              <a:spcBef>
                <a:spcPts val="1000"/>
              </a:spcBef>
              <a:spcAft>
                <a:spcPts val="0"/>
              </a:spcAft>
              <a:buClr>
                <a:schemeClr val="dk1"/>
              </a:buClr>
              <a:buFont typeface="Calibri"/>
              <a:buAutoNum type="arabicPeriod"/>
            </a:pPr>
            <a:r>
              <a:rPr lang="en-US" sz="1500">
                <a:ln w="0"/>
                <a:solidFill>
                  <a:schemeClr val="bg1"/>
                </a:solidFill>
                <a:effectLst>
                  <a:outerShdw blurRad="38100" dist="19050" dir="2700000" algn="tl" rotWithShape="0">
                    <a:schemeClr val="dk1">
                      <a:alpha val="40000"/>
                    </a:schemeClr>
                  </a:outerShdw>
                </a:effectLst>
                <a:sym typeface="AngsanaUPC"/>
              </a:rPr>
              <a:t>Income and global sales representation</a:t>
            </a:r>
            <a:endParaRPr lang="en-US" sz="1500">
              <a:ln w="0"/>
              <a:solidFill>
                <a:schemeClr val="bg1"/>
              </a:solidFill>
              <a:effectLst>
                <a:outerShdw blurRad="38100" dist="19050" dir="2700000" algn="tl" rotWithShape="0">
                  <a:schemeClr val="dk1">
                    <a:alpha val="40000"/>
                  </a:schemeClr>
                </a:outerShdw>
              </a:effectLst>
              <a:sym typeface="Times New Roman"/>
            </a:endParaRPr>
          </a:p>
          <a:p>
            <a:pPr marL="457200" indent="-457200">
              <a:lnSpc>
                <a:spcPct val="90000"/>
              </a:lnSpc>
              <a:spcBef>
                <a:spcPts val="1000"/>
              </a:spcBef>
              <a:spcAft>
                <a:spcPts val="0"/>
              </a:spcAft>
              <a:buClr>
                <a:srgbClr val="000000"/>
              </a:buClr>
              <a:buFont typeface="Calibri"/>
              <a:buAutoNum type="arabicPeriod"/>
            </a:pPr>
            <a:r>
              <a:rPr lang="en-US" sz="1500">
                <a:ln w="0"/>
                <a:solidFill>
                  <a:schemeClr val="bg1"/>
                </a:solidFill>
                <a:effectLst>
                  <a:outerShdw blurRad="38100" dist="19050" dir="2700000" algn="tl" rotWithShape="0">
                    <a:schemeClr val="dk1">
                      <a:alpha val="40000"/>
                    </a:schemeClr>
                  </a:outerShdw>
                </a:effectLst>
                <a:sym typeface="Times New Roman"/>
              </a:rPr>
              <a:t>Reasons behind Tata Motors take over Jaguar Land Rover</a:t>
            </a:r>
            <a:endParaRPr lang="en-US" sz="1500">
              <a:ln w="0"/>
              <a:solidFill>
                <a:schemeClr val="bg1"/>
              </a:solidFill>
              <a:effectLst>
                <a:outerShdw blurRad="38100" dist="19050" dir="2700000" algn="tl" rotWithShape="0">
                  <a:schemeClr val="dk1">
                    <a:alpha val="40000"/>
                  </a:schemeClr>
                </a:outerShdw>
              </a:effectLst>
            </a:endParaRPr>
          </a:p>
          <a:p>
            <a:pPr marL="457200" indent="-457200">
              <a:lnSpc>
                <a:spcPct val="90000"/>
              </a:lnSpc>
              <a:spcBef>
                <a:spcPts val="1000"/>
              </a:spcBef>
              <a:spcAft>
                <a:spcPts val="0"/>
              </a:spcAft>
              <a:buClr>
                <a:srgbClr val="000000"/>
              </a:buClr>
              <a:buFont typeface="Calibri"/>
              <a:buAutoNum type="arabicPeriod"/>
            </a:pPr>
            <a:r>
              <a:rPr lang="en-US" sz="1500">
                <a:ln w="0"/>
                <a:solidFill>
                  <a:schemeClr val="bg1"/>
                </a:solidFill>
                <a:effectLst>
                  <a:outerShdw blurRad="38100" dist="19050" dir="2700000" algn="tl" rotWithShape="0">
                    <a:schemeClr val="dk1">
                      <a:alpha val="40000"/>
                    </a:schemeClr>
                  </a:outerShdw>
                </a:effectLst>
                <a:sym typeface="Times New Roman"/>
              </a:rPr>
              <a:t>Conclusion</a:t>
            </a:r>
            <a:endParaRPr lang="en-US" sz="1500">
              <a:ln w="0"/>
              <a:solidFill>
                <a:schemeClr val="bg1"/>
              </a:solidFill>
              <a:effectLst>
                <a:outerShdw blurRad="38100" dist="19050" dir="2700000" algn="tl" rotWithShape="0">
                  <a:schemeClr val="dk1">
                    <a:alpha val="40000"/>
                  </a:schemeClr>
                </a:outerShdw>
              </a:effectLst>
            </a:endParaRPr>
          </a:p>
          <a:p>
            <a:pPr>
              <a:lnSpc>
                <a:spcPct val="90000"/>
              </a:lnSpc>
            </a:pPr>
            <a:endParaRPr lang="en-IN" sz="150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1550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ACF45E-5FC4-308B-9CD9-6946A9983FAB}"/>
              </a:ext>
            </a:extLst>
          </p:cNvPr>
          <p:cNvSpPr/>
          <p:nvPr/>
        </p:nvSpPr>
        <p:spPr>
          <a:xfrm>
            <a:off x="452487" y="433112"/>
            <a:ext cx="11236750" cy="13202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b="1" i="1" u="sng" cap="all" spc="100" dirty="0">
                <a:solidFill>
                  <a:srgbClr val="000000"/>
                </a:solidFill>
                <a:latin typeface="Cambria" panose="02040503050406030204" pitchFamily="18" charset="0"/>
                <a:ea typeface="Cambria" panose="02040503050406030204" pitchFamily="18" charset="0"/>
              </a:rPr>
              <a:t>introduction</a:t>
            </a:r>
          </a:p>
        </p:txBody>
      </p:sp>
      <p:sp>
        <p:nvSpPr>
          <p:cNvPr id="7" name="Rectangle 6">
            <a:extLst>
              <a:ext uri="{FF2B5EF4-FFF2-40B4-BE49-F238E27FC236}">
                <a16:creationId xmlns:a16="http://schemas.microsoft.com/office/drawing/2014/main" id="{75C5D919-BDE9-7873-729C-B6B9EC03DD10}"/>
              </a:ext>
            </a:extLst>
          </p:cNvPr>
          <p:cNvSpPr/>
          <p:nvPr/>
        </p:nvSpPr>
        <p:spPr>
          <a:xfrm>
            <a:off x="-7757" y="1294227"/>
            <a:ext cx="12196689" cy="459310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lgn="l">
              <a:buFont typeface="Arial" panose="020B0604020202020204" pitchFamily="34" charset="0"/>
              <a:buChar char="•"/>
            </a:pPr>
            <a:endParaRPr lang="en-US" sz="2000" b="0" i="0" dirty="0">
              <a:solidFill>
                <a:schemeClr val="tx1"/>
              </a:solidFill>
              <a:effectLst/>
              <a:latin typeface="Cambria" panose="02040503050406030204" pitchFamily="18" charset="0"/>
              <a:ea typeface="Cambria" panose="02040503050406030204" pitchFamily="18" charset="0"/>
            </a:endParaRPr>
          </a:p>
        </p:txBody>
      </p:sp>
      <p:graphicFrame>
        <p:nvGraphicFramePr>
          <p:cNvPr id="2" name="Diagram 1">
            <a:extLst>
              <a:ext uri="{FF2B5EF4-FFF2-40B4-BE49-F238E27FC236}">
                <a16:creationId xmlns:a16="http://schemas.microsoft.com/office/drawing/2014/main" id="{759F2514-2A15-7762-A957-AA49D6A7C579}"/>
              </a:ext>
            </a:extLst>
          </p:cNvPr>
          <p:cNvGraphicFramePr/>
          <p:nvPr>
            <p:extLst>
              <p:ext uri="{D42A27DB-BD31-4B8C-83A1-F6EECF244321}">
                <p14:modId xmlns:p14="http://schemas.microsoft.com/office/powerpoint/2010/main" val="3637632285"/>
              </p:ext>
            </p:extLst>
          </p:nvPr>
        </p:nvGraphicFramePr>
        <p:xfrm>
          <a:off x="452487" y="1961852"/>
          <a:ext cx="11236750" cy="4786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657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1;p2">
            <a:extLst>
              <a:ext uri="{FF2B5EF4-FFF2-40B4-BE49-F238E27FC236}">
                <a16:creationId xmlns:a16="http://schemas.microsoft.com/office/drawing/2014/main" id="{314DF6D9-03C0-A3C4-4C66-2FBA9685AEB8}"/>
              </a:ext>
            </a:extLst>
          </p:cNvPr>
          <p:cNvPicPr preferRelativeResize="0"/>
          <p:nvPr/>
        </p:nvPicPr>
        <p:blipFill rotWithShape="1">
          <a:blip r:embed="rId2">
            <a:duotone>
              <a:prstClr val="black"/>
              <a:srgbClr val="335B74">
                <a:tint val="45000"/>
                <a:satMod val="400000"/>
              </a:srgbClr>
            </a:duotone>
            <a:alphaModFix amt="20000"/>
            <a:extLst>
              <a:ext uri="{BEBA8EAE-BF5A-486C-A8C5-ECC9F3942E4B}">
                <a14:imgProps xmlns:a14="http://schemas.microsoft.com/office/drawing/2010/main">
                  <a14:imgLayer r:embed="rId3">
                    <a14:imgEffect>
                      <a14:artisticGlowDiffused/>
                    </a14:imgEffect>
                  </a14:imgLayer>
                </a14:imgProps>
              </a:ext>
            </a:extLst>
          </a:blip>
          <a:srcRect t="5641" r="-1" b="10067"/>
          <a:stretch/>
        </p:blipFill>
        <p:spPr>
          <a:xfrm>
            <a:off x="-20239" y="0"/>
            <a:ext cx="12188932" cy="6858000"/>
          </a:xfrm>
          <a:prstGeom prst="rect">
            <a:avLst/>
          </a:prstGeom>
          <a:noFill/>
          <a:ln>
            <a:noFill/>
          </a:ln>
        </p:spPr>
      </p:pic>
      <p:sp>
        <p:nvSpPr>
          <p:cNvPr id="2" name="Title 1">
            <a:extLst>
              <a:ext uri="{FF2B5EF4-FFF2-40B4-BE49-F238E27FC236}">
                <a16:creationId xmlns:a16="http://schemas.microsoft.com/office/drawing/2014/main" id="{A4AFAE3C-A1A3-B0FC-A74A-207F7EF8A9E9}"/>
              </a:ext>
            </a:extLst>
          </p:cNvPr>
          <p:cNvSpPr>
            <a:spLocks noGrp="1"/>
          </p:cNvSpPr>
          <p:nvPr>
            <p:ph type="title"/>
          </p:nvPr>
        </p:nvSpPr>
        <p:spPr>
          <a:xfrm>
            <a:off x="1214191" y="560975"/>
            <a:ext cx="9720072" cy="761388"/>
          </a:xfrm>
        </p:spPr>
        <p:txBody>
          <a:bodyPr>
            <a:normAutofit/>
          </a:bodyPr>
          <a:lstStyle/>
          <a:p>
            <a:pPr algn="ctr">
              <a:lnSpc>
                <a:spcPct val="115000"/>
              </a:lnSpc>
              <a:spcBef>
                <a:spcPct val="20000"/>
              </a:spcBef>
              <a:spcAft>
                <a:spcPts val="600"/>
              </a:spcAft>
              <a:buSzPct val="92000"/>
            </a:pPr>
            <a:r>
              <a:rPr lang="en-IN" b="1" i="1" u="sng" dirty="0">
                <a:solidFill>
                  <a:srgbClr val="000000"/>
                </a:solidFill>
                <a:latin typeface="Cambria" panose="02040503050406030204" pitchFamily="18" charset="0"/>
                <a:ea typeface="Cambria" panose="02040503050406030204" pitchFamily="18" charset="0"/>
              </a:rPr>
              <a:t>Market Share</a:t>
            </a:r>
          </a:p>
        </p:txBody>
      </p:sp>
      <p:sp>
        <p:nvSpPr>
          <p:cNvPr id="3" name="Content Placeholder 2">
            <a:extLst>
              <a:ext uri="{FF2B5EF4-FFF2-40B4-BE49-F238E27FC236}">
                <a16:creationId xmlns:a16="http://schemas.microsoft.com/office/drawing/2014/main" id="{43060206-BE4F-9360-E724-D8D4FE9D0743}"/>
              </a:ext>
            </a:extLst>
          </p:cNvPr>
          <p:cNvSpPr>
            <a:spLocks noGrp="1"/>
          </p:cNvSpPr>
          <p:nvPr>
            <p:ph idx="1"/>
          </p:nvPr>
        </p:nvSpPr>
        <p:spPr>
          <a:xfrm>
            <a:off x="203199" y="1842868"/>
            <a:ext cx="11742057" cy="4814834"/>
          </a:xfrm>
        </p:spPr>
        <p:txBody>
          <a:bodyPr>
            <a:normAutofit/>
          </a:bodyPr>
          <a:lstStyle/>
          <a:p>
            <a:endParaRPr lang="en-IN" dirty="0"/>
          </a:p>
        </p:txBody>
      </p:sp>
      <p:graphicFrame>
        <p:nvGraphicFramePr>
          <p:cNvPr id="5" name="Diagram 4">
            <a:extLst>
              <a:ext uri="{FF2B5EF4-FFF2-40B4-BE49-F238E27FC236}">
                <a16:creationId xmlns:a16="http://schemas.microsoft.com/office/drawing/2014/main" id="{6EF3D0A4-B33F-C48F-635A-B647B34FF776}"/>
              </a:ext>
            </a:extLst>
          </p:cNvPr>
          <p:cNvGraphicFramePr/>
          <p:nvPr>
            <p:extLst>
              <p:ext uri="{D42A27DB-BD31-4B8C-83A1-F6EECF244321}">
                <p14:modId xmlns:p14="http://schemas.microsoft.com/office/powerpoint/2010/main" val="3174602126"/>
              </p:ext>
            </p:extLst>
          </p:nvPr>
        </p:nvGraphicFramePr>
        <p:xfrm>
          <a:off x="203199" y="1883338"/>
          <a:ext cx="11108966" cy="49746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793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51BE-6190-8C4A-D4F7-5957516C2447}"/>
              </a:ext>
            </a:extLst>
          </p:cNvPr>
          <p:cNvSpPr>
            <a:spLocks noGrp="1"/>
          </p:cNvSpPr>
          <p:nvPr>
            <p:ph type="title"/>
          </p:nvPr>
        </p:nvSpPr>
        <p:spPr>
          <a:xfrm>
            <a:off x="581193" y="729658"/>
            <a:ext cx="11164606" cy="1108569"/>
          </a:xfrm>
        </p:spPr>
        <p:txBody>
          <a:bodyPr>
            <a:noAutofit/>
          </a:bodyPr>
          <a:lstStyle/>
          <a:p>
            <a:pPr algn="ctr"/>
            <a:br>
              <a:rPr lang="en-IN" sz="3200" b="1" i="1" u="sng" dirty="0">
                <a:solidFill>
                  <a:srgbClr val="000000"/>
                </a:solidFill>
                <a:latin typeface="Cambria" panose="02040503050406030204" pitchFamily="18" charset="0"/>
                <a:ea typeface="Cambria" panose="02040503050406030204" pitchFamily="18" charset="0"/>
                <a:cs typeface="+mn-cs"/>
              </a:rPr>
            </a:br>
            <a:br>
              <a:rPr lang="en-IN" sz="3200" b="1" i="1" u="sng" dirty="0">
                <a:solidFill>
                  <a:srgbClr val="000000"/>
                </a:solidFill>
                <a:latin typeface="Cambria" panose="02040503050406030204" pitchFamily="18" charset="0"/>
                <a:ea typeface="Cambria" panose="02040503050406030204" pitchFamily="18" charset="0"/>
                <a:cs typeface="+mn-cs"/>
              </a:rPr>
            </a:br>
            <a:br>
              <a:rPr lang="en-IN" sz="3200" b="1" i="1" u="sng" dirty="0">
                <a:solidFill>
                  <a:srgbClr val="000000"/>
                </a:solidFill>
                <a:effectLst/>
                <a:latin typeface="Times New Roman" panose="02020603050405020304" pitchFamily="18" charset="0"/>
                <a:ea typeface="Times New Roman" panose="02020603050405020304" pitchFamily="18" charset="0"/>
              </a:rPr>
            </a:br>
            <a:br>
              <a:rPr lang="en-IN" sz="3200" b="1" i="1" u="sng" dirty="0">
                <a:solidFill>
                  <a:srgbClr val="000000"/>
                </a:solidFill>
                <a:latin typeface="Cambria" panose="02040503050406030204" pitchFamily="18" charset="0"/>
                <a:ea typeface="Cambria" panose="02040503050406030204" pitchFamily="18" charset="0"/>
                <a:cs typeface="+mn-cs"/>
              </a:rPr>
            </a:br>
            <a:r>
              <a:rPr lang="en-IN" sz="3200" b="1" i="1" u="sng" dirty="0">
                <a:solidFill>
                  <a:srgbClr val="000000"/>
                </a:solidFill>
                <a:latin typeface="Cambria" panose="02040503050406030204" pitchFamily="18" charset="0"/>
                <a:ea typeface="Cambria" panose="02040503050406030204" pitchFamily="18" charset="0"/>
                <a:cs typeface="+mn-cs"/>
              </a:rPr>
              <a:t>global market presence and market share</a:t>
            </a:r>
            <a:br>
              <a:rPr lang="en-IN" sz="3200" b="1" i="1" u="sng" dirty="0">
                <a:solidFill>
                  <a:srgbClr val="000000"/>
                </a:solidFill>
                <a:latin typeface="Cambria" panose="02040503050406030204" pitchFamily="18" charset="0"/>
                <a:ea typeface="Cambria" panose="02040503050406030204" pitchFamily="18" charset="0"/>
                <a:cs typeface="+mn-cs"/>
              </a:rPr>
            </a:br>
            <a:endParaRPr lang="en-IN" sz="3200" b="1" i="1" u="sng" dirty="0">
              <a:solidFill>
                <a:srgbClr val="000000"/>
              </a:solidFill>
              <a:latin typeface="Cambria" panose="02040503050406030204" pitchFamily="18" charset="0"/>
              <a:ea typeface="Cambria" panose="02040503050406030204" pitchFamily="18" charset="0"/>
              <a:cs typeface="+mn-cs"/>
            </a:endParaRPr>
          </a:p>
        </p:txBody>
      </p:sp>
      <p:sp>
        <p:nvSpPr>
          <p:cNvPr id="3" name="Content Placeholder 2">
            <a:extLst>
              <a:ext uri="{FF2B5EF4-FFF2-40B4-BE49-F238E27FC236}">
                <a16:creationId xmlns:a16="http://schemas.microsoft.com/office/drawing/2014/main" id="{C3E7EB58-F0AA-B418-A3C1-602DA272E284}"/>
              </a:ext>
            </a:extLst>
          </p:cNvPr>
          <p:cNvSpPr>
            <a:spLocks noGrp="1"/>
          </p:cNvSpPr>
          <p:nvPr>
            <p:ph sz="half" idx="1"/>
          </p:nvPr>
        </p:nvSpPr>
        <p:spPr>
          <a:xfrm>
            <a:off x="581193" y="1838227"/>
            <a:ext cx="5580950" cy="5019773"/>
          </a:xfrm>
        </p:spPr>
        <p:txBody>
          <a:bodyPr>
            <a:normAutofit fontScale="25000" lnSpcReduction="20000"/>
          </a:bodyPr>
          <a:lstStyle/>
          <a:p>
            <a:pPr algn="just"/>
            <a:endParaRPr lang="en-US" sz="1600" dirty="0"/>
          </a:p>
          <a:p>
            <a:pPr algn="just">
              <a:lnSpc>
                <a:spcPct val="127000"/>
              </a:lnSpc>
              <a:buClr>
                <a:schemeClr val="tx1">
                  <a:lumMod val="95000"/>
                  <a:lumOff val="5000"/>
                </a:schemeClr>
              </a:buClr>
              <a:buFont typeface="Wingdings" panose="05000000000000000000" pitchFamily="2" charset="2"/>
              <a:buChar char="§"/>
            </a:pPr>
            <a:r>
              <a:rPr lang="en-GB" sz="4800" dirty="0">
                <a:solidFill>
                  <a:schemeClr val="tx1"/>
                </a:solidFill>
                <a:latin typeface="arial" panose="020B0604020202020204" pitchFamily="34" charset="0"/>
              </a:rPr>
              <a:t>The United States has emerged as the most important sales market for Jaguar Land Rover. In </a:t>
            </a:r>
            <a:r>
              <a:rPr lang="en-GB" sz="4800" b="1" dirty="0">
                <a:solidFill>
                  <a:schemeClr val="tx1"/>
                </a:solidFill>
                <a:latin typeface="arial" panose="020B0604020202020204" pitchFamily="34" charset="0"/>
              </a:rPr>
              <a:t>2019</a:t>
            </a:r>
            <a:r>
              <a:rPr lang="en-GB" sz="4800" dirty="0">
                <a:solidFill>
                  <a:schemeClr val="tx1"/>
                </a:solidFill>
                <a:latin typeface="arial" panose="020B0604020202020204" pitchFamily="34" charset="0"/>
              </a:rPr>
              <a:t>, the luxury car manufacturer sold roughly 106,600 vehicles in its home market, which was slightly less than the number sold in the rest of Europe. Apart from sales to North America, Jaguar Land Rover suffered a sales decline in all its main markets. Business with China, the world’s largest automobile market, declined by 8.9% between </a:t>
            </a:r>
            <a:r>
              <a:rPr lang="en-GB" sz="4800" b="1" dirty="0">
                <a:solidFill>
                  <a:schemeClr val="tx1"/>
                </a:solidFill>
                <a:latin typeface="arial" panose="020B0604020202020204" pitchFamily="34" charset="0"/>
              </a:rPr>
              <a:t>2018</a:t>
            </a:r>
            <a:r>
              <a:rPr lang="en-GB" sz="4800" dirty="0">
                <a:solidFill>
                  <a:schemeClr val="tx1"/>
                </a:solidFill>
                <a:latin typeface="arial" panose="020B0604020202020204" pitchFamily="34" charset="0"/>
              </a:rPr>
              <a:t> and </a:t>
            </a:r>
            <a:r>
              <a:rPr lang="en-GB" sz="4800" b="1" dirty="0">
                <a:solidFill>
                  <a:schemeClr val="tx1"/>
                </a:solidFill>
                <a:latin typeface="arial" panose="020B0604020202020204" pitchFamily="34" charset="0"/>
              </a:rPr>
              <a:t>2019</a:t>
            </a:r>
            <a:r>
              <a:rPr lang="en-GB" sz="4800" dirty="0">
                <a:solidFill>
                  <a:schemeClr val="tx1"/>
                </a:solidFill>
                <a:latin typeface="arial" panose="020B0604020202020204" pitchFamily="34" charset="0"/>
              </a:rPr>
              <a:t>. The two longstanding British car brands have been a subsidiary of Tata Motors since </a:t>
            </a:r>
            <a:r>
              <a:rPr lang="en-GB" sz="4800" b="1" dirty="0">
                <a:solidFill>
                  <a:schemeClr val="tx1"/>
                </a:solidFill>
                <a:latin typeface="arial" panose="020B0604020202020204" pitchFamily="34" charset="0"/>
              </a:rPr>
              <a:t>2008</a:t>
            </a:r>
            <a:r>
              <a:rPr lang="en-GB" sz="4800" dirty="0">
                <a:solidFill>
                  <a:schemeClr val="tx1"/>
                </a:solidFill>
                <a:latin typeface="arial" panose="020B0604020202020204" pitchFamily="34" charset="0"/>
              </a:rPr>
              <a:t> and were individually owned before.</a:t>
            </a:r>
            <a:endParaRPr lang="en-IN" sz="4800" dirty="0">
              <a:solidFill>
                <a:schemeClr val="tx1"/>
              </a:solidFill>
              <a:latin typeface="arial" panose="020B0604020202020204" pitchFamily="34" charset="0"/>
            </a:endParaRPr>
          </a:p>
          <a:p>
            <a:pPr algn="just">
              <a:lnSpc>
                <a:spcPct val="127000"/>
              </a:lnSpc>
              <a:buClr>
                <a:schemeClr val="tx1">
                  <a:lumMod val="95000"/>
                  <a:lumOff val="5000"/>
                </a:schemeClr>
              </a:buClr>
              <a:buFont typeface="Wingdings" panose="05000000000000000000" pitchFamily="2" charset="2"/>
              <a:buChar char="§"/>
            </a:pPr>
            <a:r>
              <a:rPr lang="en-GB" sz="4800" dirty="0">
                <a:solidFill>
                  <a:schemeClr val="tx1"/>
                </a:solidFill>
                <a:latin typeface="arial" panose="020B0604020202020204" pitchFamily="34" charset="0"/>
              </a:rPr>
              <a:t>Revenue development:</a:t>
            </a:r>
            <a:endParaRPr lang="en-IN" sz="4800" dirty="0">
              <a:solidFill>
                <a:schemeClr val="tx1"/>
              </a:solidFill>
              <a:latin typeface="arial" panose="020B0604020202020204" pitchFamily="34" charset="0"/>
            </a:endParaRPr>
          </a:p>
          <a:p>
            <a:pPr algn="just">
              <a:lnSpc>
                <a:spcPct val="127000"/>
              </a:lnSpc>
              <a:buClr>
                <a:schemeClr val="tx1">
                  <a:lumMod val="95000"/>
                  <a:lumOff val="5000"/>
                </a:schemeClr>
              </a:buClr>
              <a:buFont typeface="Wingdings" panose="05000000000000000000" pitchFamily="2" charset="2"/>
              <a:buChar char="§"/>
            </a:pPr>
            <a:r>
              <a:rPr lang="en-GB" sz="4800" dirty="0">
                <a:solidFill>
                  <a:schemeClr val="tx1"/>
                </a:solidFill>
                <a:latin typeface="arial" panose="020B0604020202020204" pitchFamily="34" charset="0"/>
              </a:rPr>
              <a:t>In its </a:t>
            </a:r>
            <a:r>
              <a:rPr lang="en-GB" sz="4800" b="1" dirty="0">
                <a:solidFill>
                  <a:schemeClr val="tx1"/>
                </a:solidFill>
                <a:latin typeface="arial" panose="020B0604020202020204" pitchFamily="34" charset="0"/>
              </a:rPr>
              <a:t>2019</a:t>
            </a:r>
            <a:r>
              <a:rPr lang="en-GB" sz="4800" dirty="0">
                <a:solidFill>
                  <a:schemeClr val="tx1"/>
                </a:solidFill>
                <a:latin typeface="arial" panose="020B0604020202020204" pitchFamily="34" charset="0"/>
              </a:rPr>
              <a:t> fiscal year, Jaguar Land Rover generated 24.2 billion British pounds in sales revenues. As a result of declining demand, figures for </a:t>
            </a:r>
            <a:r>
              <a:rPr lang="en-GB" sz="4800" b="1" dirty="0">
                <a:solidFill>
                  <a:schemeClr val="tx1"/>
                </a:solidFill>
                <a:latin typeface="arial" panose="020B0604020202020204" pitchFamily="34" charset="0"/>
              </a:rPr>
              <a:t>2019</a:t>
            </a:r>
            <a:r>
              <a:rPr lang="en-GB" sz="4800" dirty="0">
                <a:solidFill>
                  <a:schemeClr val="tx1"/>
                </a:solidFill>
                <a:latin typeface="arial" panose="020B0604020202020204" pitchFamily="34" charset="0"/>
              </a:rPr>
              <a:t> were lower than those reported the previous year, the peak at 25.8 billion British pounds.</a:t>
            </a:r>
            <a:endParaRPr lang="en-IN" sz="4800" dirty="0">
              <a:solidFill>
                <a:schemeClr val="tx1"/>
              </a:solidFill>
              <a:latin typeface="arial" panose="020B0604020202020204" pitchFamily="34" charset="0"/>
            </a:endParaRPr>
          </a:p>
          <a:p>
            <a:pPr algn="just">
              <a:lnSpc>
                <a:spcPct val="127000"/>
              </a:lnSpc>
              <a:buClr>
                <a:schemeClr val="tx1">
                  <a:lumMod val="95000"/>
                  <a:lumOff val="5000"/>
                </a:schemeClr>
              </a:buClr>
              <a:buFont typeface="Wingdings" panose="05000000000000000000" pitchFamily="2" charset="2"/>
              <a:buChar char="§"/>
            </a:pPr>
            <a:r>
              <a:rPr lang="en-GB" sz="4800" dirty="0">
                <a:solidFill>
                  <a:schemeClr val="tx1"/>
                </a:solidFill>
                <a:latin typeface="arial" panose="020B0604020202020204" pitchFamily="34" charset="0"/>
              </a:rPr>
              <a:t>Retail sales over the years:</a:t>
            </a:r>
            <a:endParaRPr lang="en-IN" sz="4800" dirty="0">
              <a:solidFill>
                <a:schemeClr val="tx1"/>
              </a:solidFill>
              <a:latin typeface="arial" panose="020B0604020202020204" pitchFamily="34" charset="0"/>
            </a:endParaRPr>
          </a:p>
          <a:p>
            <a:pPr algn="just">
              <a:lnSpc>
                <a:spcPct val="127000"/>
              </a:lnSpc>
              <a:buClr>
                <a:schemeClr val="tx1">
                  <a:lumMod val="95000"/>
                  <a:lumOff val="5000"/>
                </a:schemeClr>
              </a:buClr>
              <a:buFont typeface="Wingdings" panose="05000000000000000000" pitchFamily="2" charset="2"/>
              <a:buChar char="§"/>
            </a:pPr>
            <a:r>
              <a:rPr lang="en-GB" sz="4800" dirty="0">
                <a:solidFill>
                  <a:schemeClr val="tx1"/>
                </a:solidFill>
                <a:latin typeface="arial" panose="020B0604020202020204" pitchFamily="34" charset="0"/>
              </a:rPr>
              <a:t>Overall, the company’s retail volume amounted to some 509,000 units in the </a:t>
            </a:r>
            <a:r>
              <a:rPr lang="en-GB" sz="4800" b="1" dirty="0">
                <a:solidFill>
                  <a:schemeClr val="tx1"/>
                </a:solidFill>
                <a:latin typeface="arial" panose="020B0604020202020204" pitchFamily="34" charset="0"/>
              </a:rPr>
              <a:t>2020</a:t>
            </a:r>
            <a:r>
              <a:rPr lang="en-GB" sz="4800" dirty="0">
                <a:solidFill>
                  <a:schemeClr val="tx1"/>
                </a:solidFill>
                <a:latin typeface="arial" panose="020B0604020202020204" pitchFamily="34" charset="0"/>
              </a:rPr>
              <a:t> fiscal year. Between </a:t>
            </a:r>
            <a:r>
              <a:rPr lang="en-GB" sz="4800" b="1" dirty="0">
                <a:solidFill>
                  <a:schemeClr val="tx1"/>
                </a:solidFill>
                <a:latin typeface="arial" panose="020B0604020202020204" pitchFamily="34" charset="0"/>
              </a:rPr>
              <a:t>2011</a:t>
            </a:r>
            <a:r>
              <a:rPr lang="en-GB" sz="4800" dirty="0">
                <a:solidFill>
                  <a:schemeClr val="tx1"/>
                </a:solidFill>
                <a:latin typeface="arial" panose="020B0604020202020204" pitchFamily="34" charset="0"/>
              </a:rPr>
              <a:t> and </a:t>
            </a:r>
            <a:r>
              <a:rPr lang="en-GB" sz="4800" b="1" dirty="0">
                <a:solidFill>
                  <a:schemeClr val="tx1"/>
                </a:solidFill>
                <a:latin typeface="arial" panose="020B0604020202020204" pitchFamily="34" charset="0"/>
              </a:rPr>
              <a:t>2018</a:t>
            </a:r>
            <a:r>
              <a:rPr lang="en-GB" sz="4800" dirty="0">
                <a:solidFill>
                  <a:schemeClr val="tx1"/>
                </a:solidFill>
                <a:latin typeface="arial" panose="020B0604020202020204" pitchFamily="34" charset="0"/>
              </a:rPr>
              <a:t>, Jaguar Land Rover steadily increased their sales output, before figures dropped in </a:t>
            </a:r>
            <a:r>
              <a:rPr lang="en-GB" sz="4800" b="1" dirty="0">
                <a:solidFill>
                  <a:schemeClr val="tx1"/>
                </a:solidFill>
                <a:latin typeface="arial" panose="020B0604020202020204" pitchFamily="34" charset="0"/>
              </a:rPr>
              <a:t>2019</a:t>
            </a:r>
            <a:r>
              <a:rPr lang="en-GB" sz="4800" dirty="0">
                <a:solidFill>
                  <a:schemeClr val="tx1"/>
                </a:solidFill>
                <a:latin typeface="arial" panose="020B0604020202020204" pitchFamily="34" charset="0"/>
              </a:rPr>
              <a:t>. Nevertheless, the past nine years have seen retail volume more than double, suggesting a healthy growth rate.</a:t>
            </a:r>
            <a:endParaRPr lang="en-IN" sz="4800" dirty="0">
              <a:solidFill>
                <a:schemeClr val="tx1"/>
              </a:solidFill>
              <a:latin typeface="arial" panose="020B0604020202020204" pitchFamily="34" charset="0"/>
            </a:endParaRPr>
          </a:p>
          <a:p>
            <a:pPr marL="0" indent="0" algn="just" defTabSz="457200">
              <a:lnSpc>
                <a:spcPct val="127000"/>
              </a:lnSpc>
              <a:spcAft>
                <a:spcPts val="800"/>
              </a:spcAft>
              <a:buClrTx/>
              <a:buNone/>
            </a:pPr>
            <a:r>
              <a:rPr lang="en-GB" sz="3700" b="1" dirty="0">
                <a:solidFill>
                  <a:srgbClr val="202122"/>
                </a:solidFill>
                <a:latin typeface="Cambria" panose="02040503050406030204" pitchFamily="18" charset="0"/>
                <a:ea typeface="Cambria" panose="02040503050406030204" pitchFamily="18" charset="0"/>
                <a:cs typeface="arial" panose="020B0604020202020204" pitchFamily="34" charset="0"/>
              </a:rPr>
              <a:t> </a:t>
            </a:r>
            <a:endParaRPr lang="en-IN" sz="3700" b="1" dirty="0">
              <a:solidFill>
                <a:srgbClr val="202122"/>
              </a:solidFill>
              <a:latin typeface="Cambria" panose="02040503050406030204" pitchFamily="18" charset="0"/>
              <a:ea typeface="Cambria" panose="02040503050406030204" pitchFamily="18" charset="0"/>
              <a:cs typeface="arial" panose="020B0604020202020204" pitchFamily="34" charset="0"/>
            </a:endParaRPr>
          </a:p>
          <a:p>
            <a:pPr algn="just"/>
            <a:endParaRPr lang="en-IN" sz="1600" dirty="0"/>
          </a:p>
        </p:txBody>
      </p:sp>
      <p:graphicFrame>
        <p:nvGraphicFramePr>
          <p:cNvPr id="7" name="Content Placeholder 6">
            <a:extLst>
              <a:ext uri="{FF2B5EF4-FFF2-40B4-BE49-F238E27FC236}">
                <a16:creationId xmlns:a16="http://schemas.microsoft.com/office/drawing/2014/main" id="{936639AC-595E-7546-7A9F-257BFC70AAA8}"/>
              </a:ext>
            </a:extLst>
          </p:cNvPr>
          <p:cNvGraphicFramePr>
            <a:graphicFrameLocks noGrp="1"/>
          </p:cNvGraphicFramePr>
          <p:nvPr>
            <p:ph sz="half" idx="2"/>
            <p:extLst>
              <p:ext uri="{D42A27DB-BD31-4B8C-83A1-F6EECF244321}">
                <p14:modId xmlns:p14="http://schemas.microsoft.com/office/powerpoint/2010/main" val="4255539992"/>
              </p:ext>
            </p:extLst>
          </p:nvPr>
        </p:nvGraphicFramePr>
        <p:xfrm>
          <a:off x="6188075" y="2227263"/>
          <a:ext cx="542290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9FBB123E-DAD4-30F4-7518-E1630CB125F5}"/>
              </a:ext>
            </a:extLst>
          </p:cNvPr>
          <p:cNvSpPr/>
          <p:nvPr/>
        </p:nvSpPr>
        <p:spPr>
          <a:xfrm>
            <a:off x="6188416" y="2228003"/>
            <a:ext cx="5887469" cy="41445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noFill/>
            </a:endParaRPr>
          </a:p>
        </p:txBody>
      </p:sp>
      <p:pic>
        <p:nvPicPr>
          <p:cNvPr id="5" name="Picture 4" descr="Chart, line chart&#10;&#10;Description automatically generated">
            <a:extLst>
              <a:ext uri="{FF2B5EF4-FFF2-40B4-BE49-F238E27FC236}">
                <a16:creationId xmlns:a16="http://schemas.microsoft.com/office/drawing/2014/main" id="{D86C3494-A8E4-E96F-5C82-A4F973D22D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88415" y="2228003"/>
            <a:ext cx="5861538" cy="4144517"/>
          </a:xfrm>
          <a:prstGeom prst="rect">
            <a:avLst/>
          </a:prstGeom>
        </p:spPr>
      </p:pic>
    </p:spTree>
    <p:extLst>
      <p:ext uri="{BB962C8B-B14F-4D97-AF65-F5344CB8AC3E}">
        <p14:creationId xmlns:p14="http://schemas.microsoft.com/office/powerpoint/2010/main" val="875976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1;p2">
            <a:extLst>
              <a:ext uri="{FF2B5EF4-FFF2-40B4-BE49-F238E27FC236}">
                <a16:creationId xmlns:a16="http://schemas.microsoft.com/office/drawing/2014/main" id="{739B1E96-14EE-CE6F-9003-9431EAFE94B6}"/>
              </a:ext>
            </a:extLst>
          </p:cNvPr>
          <p:cNvPicPr preferRelativeResize="0"/>
          <p:nvPr/>
        </p:nvPicPr>
        <p:blipFill rotWithShape="1">
          <a:blip r:embed="rId2">
            <a:alphaModFix amt="20000"/>
            <a:duotone>
              <a:prstClr val="black"/>
              <a:srgbClr val="335B74">
                <a:tint val="45000"/>
                <a:satMod val="400000"/>
              </a:srgbClr>
            </a:duotone>
            <a:extLst>
              <a:ext uri="{BEBA8EAE-BF5A-486C-A8C5-ECC9F3942E4B}">
                <a14:imgProps xmlns:a14="http://schemas.microsoft.com/office/drawing/2010/main">
                  <a14:imgLayer r:embed="rId3">
                    <a14:imgEffect>
                      <a14:artisticGlowDiffused/>
                    </a14:imgEffect>
                  </a14:imgLayer>
                </a14:imgProps>
              </a:ext>
            </a:extLst>
          </a:blip>
          <a:srcRect t="5641" r="-1" b="10067"/>
          <a:stretch/>
        </p:blipFill>
        <p:spPr>
          <a:xfrm>
            <a:off x="-72346" y="0"/>
            <a:ext cx="12188932" cy="6858000"/>
          </a:xfrm>
          <a:prstGeom prst="rect">
            <a:avLst/>
          </a:prstGeom>
          <a:noFill/>
          <a:ln>
            <a:noFill/>
          </a:ln>
        </p:spPr>
      </p:pic>
      <p:sp>
        <p:nvSpPr>
          <p:cNvPr id="2" name="Title 1">
            <a:extLst>
              <a:ext uri="{FF2B5EF4-FFF2-40B4-BE49-F238E27FC236}">
                <a16:creationId xmlns:a16="http://schemas.microsoft.com/office/drawing/2014/main" id="{2AEA73FD-37B2-7089-4C36-82AE19AAFE04}"/>
              </a:ext>
            </a:extLst>
          </p:cNvPr>
          <p:cNvSpPr>
            <a:spLocks noGrp="1"/>
          </p:cNvSpPr>
          <p:nvPr>
            <p:ph type="title"/>
          </p:nvPr>
        </p:nvSpPr>
        <p:spPr>
          <a:xfrm>
            <a:off x="443060" y="585216"/>
            <a:ext cx="11302738" cy="965200"/>
          </a:xfrm>
        </p:spPr>
        <p:txBody>
          <a:bodyPr>
            <a:noAutofit/>
          </a:bodyPr>
          <a:lstStyle/>
          <a:p>
            <a:pPr algn="ctr"/>
            <a:r>
              <a:rPr lang="en-GB" sz="3600" b="1" i="1" u="sng" dirty="0">
                <a:solidFill>
                  <a:srgbClr val="000000"/>
                </a:solidFill>
                <a:effectLst/>
                <a:latin typeface="Cambria" panose="02040503050406030204" pitchFamily="18" charset="0"/>
                <a:ea typeface="Arial" panose="020B0604020202020204" pitchFamily="34" charset="0"/>
                <a:cs typeface="Calibri" panose="020F0502020204030204" pitchFamily="34" charset="0"/>
              </a:rPr>
              <a:t>Revenue Model </a:t>
            </a:r>
            <a:endParaRPr lang="en-IN" sz="3600" b="1" i="1" u="sng"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807767EB-398D-67DE-30DD-EB709CD6EA13}"/>
              </a:ext>
            </a:extLst>
          </p:cNvPr>
          <p:cNvSpPr>
            <a:spLocks noGrp="1"/>
          </p:cNvSpPr>
          <p:nvPr>
            <p:ph idx="1"/>
          </p:nvPr>
        </p:nvSpPr>
        <p:spPr>
          <a:xfrm>
            <a:off x="212105" y="2135632"/>
            <a:ext cx="5105483" cy="4722368"/>
          </a:xfrm>
        </p:spPr>
        <p:txBody>
          <a:bodyPr>
            <a:normAutofit/>
          </a:bodyPr>
          <a:lstStyle/>
          <a:p>
            <a:pPr marL="0" indent="0">
              <a:lnSpc>
                <a:spcPct val="107000"/>
              </a:lnSpc>
              <a:spcAft>
                <a:spcPts val="800"/>
              </a:spcAft>
              <a:buNone/>
            </a:pPr>
            <a:endParaRPr lang="en-IN" sz="1800" dirty="0">
              <a:solidFill>
                <a:srgbClr val="2F5597"/>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buClr>
                <a:schemeClr val="tx1">
                  <a:lumMod val="95000"/>
                  <a:lumOff val="5000"/>
                </a:schemeClr>
              </a:buClr>
              <a:buNone/>
            </a:pPr>
            <a:r>
              <a:rPr lang="en-IN" sz="2000" b="1" dirty="0">
                <a:solidFill>
                  <a:srgbClr val="002060"/>
                </a:solidFill>
                <a:latin typeface="arial" panose="020B0604020202020204" pitchFamily="34" charset="0"/>
              </a:rPr>
              <a:t>Jaguar land Rover: Global Sales revenue 2011-2022</a:t>
            </a:r>
          </a:p>
          <a:p>
            <a:pPr algn="just">
              <a:buClr>
                <a:schemeClr val="tx1">
                  <a:lumMod val="95000"/>
                  <a:lumOff val="5000"/>
                </a:schemeClr>
              </a:buClr>
              <a:buFont typeface="Wingdings" panose="05000000000000000000" pitchFamily="2" charset="2"/>
              <a:buChar char="§"/>
            </a:pPr>
            <a:r>
              <a:rPr lang="en-IN" sz="2000" dirty="0">
                <a:solidFill>
                  <a:schemeClr val="tx1"/>
                </a:solidFill>
                <a:latin typeface="arial" panose="020B0604020202020204" pitchFamily="34" charset="0"/>
              </a:rPr>
              <a:t>In the </a:t>
            </a:r>
            <a:r>
              <a:rPr lang="en-IN" sz="2000" b="1" dirty="0">
                <a:solidFill>
                  <a:schemeClr val="tx1"/>
                </a:solidFill>
                <a:latin typeface="arial" panose="020B0604020202020204" pitchFamily="34" charset="0"/>
              </a:rPr>
              <a:t>2022</a:t>
            </a:r>
            <a:r>
              <a:rPr lang="en-IN" sz="2000" dirty="0">
                <a:solidFill>
                  <a:schemeClr val="tx1"/>
                </a:solidFill>
                <a:latin typeface="arial" panose="020B0604020202020204" pitchFamily="34" charset="0"/>
              </a:rPr>
              <a:t> fiscal year, Jaguar Land Rover generated over 18.3 billion British pounds in sales revenue. Jaguar Land Rover Automotive was established as a subsidiary of Indian automaker Tata Motors in </a:t>
            </a:r>
            <a:r>
              <a:rPr lang="en-IN" sz="2000" b="1" dirty="0">
                <a:solidFill>
                  <a:schemeClr val="tx1"/>
                </a:solidFill>
                <a:latin typeface="arial" panose="020B0604020202020204" pitchFamily="34" charset="0"/>
              </a:rPr>
              <a:t>2008</a:t>
            </a:r>
            <a:r>
              <a:rPr lang="en-IN" sz="2000" dirty="0">
                <a:solidFill>
                  <a:schemeClr val="tx1"/>
                </a:solidFill>
                <a:latin typeface="arial" panose="020B0604020202020204" pitchFamily="34" charset="0"/>
              </a:rPr>
              <a:t>, which marked the first time that both long-standing car brands were owned by the same parent.</a:t>
            </a:r>
          </a:p>
          <a:p>
            <a:endParaRPr lang="en-IN" dirty="0"/>
          </a:p>
        </p:txBody>
      </p:sp>
      <p:sp>
        <p:nvSpPr>
          <p:cNvPr id="5" name="Rectangle 4">
            <a:extLst>
              <a:ext uri="{FF2B5EF4-FFF2-40B4-BE49-F238E27FC236}">
                <a16:creationId xmlns:a16="http://schemas.microsoft.com/office/drawing/2014/main" id="{627DF28D-8779-F7F0-9931-2ACE018152FF}"/>
              </a:ext>
            </a:extLst>
          </p:cNvPr>
          <p:cNvSpPr/>
          <p:nvPr/>
        </p:nvSpPr>
        <p:spPr>
          <a:xfrm>
            <a:off x="5739618" y="2475914"/>
            <a:ext cx="6240277" cy="39389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noFill/>
            </a:endParaRPr>
          </a:p>
        </p:txBody>
      </p:sp>
      <p:pic>
        <p:nvPicPr>
          <p:cNvPr id="6" name="Picture 5">
            <a:extLst>
              <a:ext uri="{FF2B5EF4-FFF2-40B4-BE49-F238E27FC236}">
                <a16:creationId xmlns:a16="http://schemas.microsoft.com/office/drawing/2014/main" id="{5E9A7AFD-2364-90FA-7E79-DD726696EEEB}"/>
              </a:ext>
            </a:extLst>
          </p:cNvPr>
          <p:cNvPicPr>
            <a:picLocks noChangeAspect="1"/>
          </p:cNvPicPr>
          <p:nvPr/>
        </p:nvPicPr>
        <p:blipFill>
          <a:blip r:embed="rId4"/>
          <a:stretch>
            <a:fillRect/>
          </a:stretch>
        </p:blipFill>
        <p:spPr>
          <a:xfrm>
            <a:off x="5754423" y="2475915"/>
            <a:ext cx="6225471" cy="3938954"/>
          </a:xfrm>
          <a:prstGeom prst="rect">
            <a:avLst/>
          </a:prstGeom>
        </p:spPr>
      </p:pic>
    </p:spTree>
    <p:extLst>
      <p:ext uri="{BB962C8B-B14F-4D97-AF65-F5344CB8AC3E}">
        <p14:creationId xmlns:p14="http://schemas.microsoft.com/office/powerpoint/2010/main" val="2596529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1;p2">
            <a:extLst>
              <a:ext uri="{FF2B5EF4-FFF2-40B4-BE49-F238E27FC236}">
                <a16:creationId xmlns:a16="http://schemas.microsoft.com/office/drawing/2014/main" id="{4034530F-EDFE-7355-5549-DB3044B8ADB9}"/>
              </a:ext>
            </a:extLst>
          </p:cNvPr>
          <p:cNvPicPr preferRelativeResize="0"/>
          <p:nvPr/>
        </p:nvPicPr>
        <p:blipFill rotWithShape="1">
          <a:blip r:embed="rId2">
            <a:alphaModFix amt="20000"/>
            <a:duotone>
              <a:prstClr val="black"/>
              <a:srgbClr val="335B74">
                <a:tint val="45000"/>
                <a:satMod val="400000"/>
              </a:srgbClr>
            </a:duotone>
            <a:extLst>
              <a:ext uri="{BEBA8EAE-BF5A-486C-A8C5-ECC9F3942E4B}">
                <a14:imgProps xmlns:a14="http://schemas.microsoft.com/office/drawing/2010/main">
                  <a14:imgLayer r:embed="rId3">
                    <a14:imgEffect>
                      <a14:artisticGlowDiffused/>
                    </a14:imgEffect>
                  </a14:imgLayer>
                </a14:imgProps>
              </a:ext>
            </a:extLst>
          </a:blip>
          <a:srcRect t="5641" r="-1" b="10067"/>
          <a:stretch/>
        </p:blipFill>
        <p:spPr>
          <a:xfrm>
            <a:off x="17958" y="0"/>
            <a:ext cx="12188932" cy="6858000"/>
          </a:xfrm>
          <a:prstGeom prst="rect">
            <a:avLst/>
          </a:prstGeom>
          <a:noFill/>
          <a:ln>
            <a:noFill/>
          </a:ln>
        </p:spPr>
      </p:pic>
      <p:sp>
        <p:nvSpPr>
          <p:cNvPr id="2" name="Title 1">
            <a:extLst>
              <a:ext uri="{FF2B5EF4-FFF2-40B4-BE49-F238E27FC236}">
                <a16:creationId xmlns:a16="http://schemas.microsoft.com/office/drawing/2014/main" id="{BD5DA3F0-45C1-3EC1-07CA-5D720AD73E35}"/>
              </a:ext>
            </a:extLst>
          </p:cNvPr>
          <p:cNvSpPr>
            <a:spLocks noGrp="1"/>
          </p:cNvSpPr>
          <p:nvPr>
            <p:ph type="title"/>
          </p:nvPr>
        </p:nvSpPr>
        <p:spPr>
          <a:xfrm>
            <a:off x="1024128" y="585216"/>
            <a:ext cx="9720072" cy="941926"/>
          </a:xfrm>
        </p:spPr>
        <p:txBody>
          <a:bodyPr>
            <a:normAutofit/>
          </a:bodyPr>
          <a:lstStyle/>
          <a:p>
            <a:pPr algn="ctr"/>
            <a:r>
              <a:rPr lang="en-US" sz="3600" b="1" i="1" u="sng" dirty="0">
                <a:solidFill>
                  <a:schemeClr val="bg2">
                    <a:lumMod val="10000"/>
                  </a:schemeClr>
                </a:solidFill>
                <a:latin typeface="Cambria" panose="02040503050406030204" pitchFamily="18" charset="0"/>
                <a:ea typeface="Cambria" panose="02040503050406030204" pitchFamily="18" charset="0"/>
              </a:rPr>
              <a:t>Current manufacturing strategy</a:t>
            </a:r>
            <a:endParaRPr lang="en-IN" sz="3600" b="1" i="1" u="sng" dirty="0">
              <a:solidFill>
                <a:schemeClr val="bg2">
                  <a:lumMod val="10000"/>
                </a:schemeClr>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6A643FF4-BCAE-B140-4E7C-13ABF774F37B}"/>
              </a:ext>
            </a:extLst>
          </p:cNvPr>
          <p:cNvSpPr>
            <a:spLocks noGrp="1"/>
          </p:cNvSpPr>
          <p:nvPr>
            <p:ph idx="1"/>
          </p:nvPr>
        </p:nvSpPr>
        <p:spPr>
          <a:xfrm>
            <a:off x="450166" y="1842868"/>
            <a:ext cx="11254153" cy="5015132"/>
          </a:xfrm>
        </p:spPr>
        <p:txBody>
          <a:bodyPr>
            <a:normAutofit/>
          </a:bodyPr>
          <a:lstStyle/>
          <a:p>
            <a:pPr marL="0" indent="0">
              <a:buNone/>
            </a:pPr>
            <a:endParaRPr lang="en-IN" sz="2000" dirty="0"/>
          </a:p>
        </p:txBody>
      </p:sp>
      <p:graphicFrame>
        <p:nvGraphicFramePr>
          <p:cNvPr id="6" name="Diagram 5">
            <a:extLst>
              <a:ext uri="{FF2B5EF4-FFF2-40B4-BE49-F238E27FC236}">
                <a16:creationId xmlns:a16="http://schemas.microsoft.com/office/drawing/2014/main" id="{BB9D79DD-ABEE-AF6E-0CD8-55093AFDE0EE}"/>
              </a:ext>
            </a:extLst>
          </p:cNvPr>
          <p:cNvGraphicFramePr/>
          <p:nvPr>
            <p:extLst>
              <p:ext uri="{D42A27DB-BD31-4B8C-83A1-F6EECF244321}">
                <p14:modId xmlns:p14="http://schemas.microsoft.com/office/powerpoint/2010/main" val="3445266995"/>
              </p:ext>
            </p:extLst>
          </p:nvPr>
        </p:nvGraphicFramePr>
        <p:xfrm>
          <a:off x="17959" y="1923068"/>
          <a:ext cx="12118568" cy="49349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6174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1;p2">
            <a:extLst>
              <a:ext uri="{FF2B5EF4-FFF2-40B4-BE49-F238E27FC236}">
                <a16:creationId xmlns:a16="http://schemas.microsoft.com/office/drawing/2014/main" id="{9982F9A8-7E87-2BC6-C3C5-E89BC7E895F0}"/>
              </a:ext>
            </a:extLst>
          </p:cNvPr>
          <p:cNvPicPr preferRelativeResize="0"/>
          <p:nvPr/>
        </p:nvPicPr>
        <p:blipFill rotWithShape="1">
          <a:blip r:embed="rId2">
            <a:duotone>
              <a:prstClr val="black"/>
              <a:srgbClr val="335B74">
                <a:tint val="45000"/>
                <a:satMod val="400000"/>
              </a:srgbClr>
            </a:duotone>
            <a:alphaModFix amt="20000"/>
            <a:extLst>
              <a:ext uri="{BEBA8EAE-BF5A-486C-A8C5-ECC9F3942E4B}">
                <a14:imgProps xmlns:a14="http://schemas.microsoft.com/office/drawing/2010/main">
                  <a14:imgLayer r:embed="rId3">
                    <a14:imgEffect>
                      <a14:artisticGlowDiffused/>
                    </a14:imgEffect>
                  </a14:imgLayer>
                </a14:imgProps>
              </a:ext>
            </a:extLst>
          </a:blip>
          <a:srcRect t="5641" r="-1" b="10067"/>
          <a:stretch/>
        </p:blipFill>
        <p:spPr>
          <a:xfrm>
            <a:off x="0" y="0"/>
            <a:ext cx="12188932" cy="6858000"/>
          </a:xfrm>
          <a:prstGeom prst="rect">
            <a:avLst/>
          </a:prstGeom>
          <a:noFill/>
          <a:ln>
            <a:noFill/>
          </a:ln>
        </p:spPr>
      </p:pic>
      <p:sp>
        <p:nvSpPr>
          <p:cNvPr id="2" name="Title 1">
            <a:extLst>
              <a:ext uri="{FF2B5EF4-FFF2-40B4-BE49-F238E27FC236}">
                <a16:creationId xmlns:a16="http://schemas.microsoft.com/office/drawing/2014/main" id="{2C411A9D-C924-1EC0-1A70-5E240EFD94DF}"/>
              </a:ext>
            </a:extLst>
          </p:cNvPr>
          <p:cNvSpPr>
            <a:spLocks noGrp="1"/>
          </p:cNvSpPr>
          <p:nvPr>
            <p:ph type="title"/>
          </p:nvPr>
        </p:nvSpPr>
        <p:spPr>
          <a:xfrm>
            <a:off x="443061" y="585216"/>
            <a:ext cx="11293310" cy="1592376"/>
          </a:xfrm>
        </p:spPr>
        <p:txBody>
          <a:bodyPr>
            <a:noAutofit/>
          </a:bodyPr>
          <a:lstStyle/>
          <a:p>
            <a:pPr algn="ctr"/>
            <a:br>
              <a:rPr lang="en-US" sz="3200" b="1" i="1" u="sng" dirty="0">
                <a:solidFill>
                  <a:schemeClr val="tx1"/>
                </a:solidFill>
                <a:latin typeface="Cambria" panose="02040503050406030204" pitchFamily="18" charset="0"/>
                <a:ea typeface="Cambria" panose="02040503050406030204" pitchFamily="18" charset="0"/>
                <a:cs typeface="Times New Roman"/>
                <a:sym typeface="Times New Roman"/>
              </a:rPr>
            </a:br>
            <a:br>
              <a:rPr lang="en-US" sz="3200" b="1" i="1" u="sng" dirty="0">
                <a:solidFill>
                  <a:schemeClr val="tx1"/>
                </a:solidFill>
                <a:latin typeface="Cambria" panose="02040503050406030204" pitchFamily="18" charset="0"/>
                <a:ea typeface="Cambria" panose="02040503050406030204" pitchFamily="18" charset="0"/>
                <a:cs typeface="Times New Roman"/>
                <a:sym typeface="Times New Roman"/>
              </a:rPr>
            </a:br>
            <a:r>
              <a:rPr lang="en-US" sz="3200" b="1" i="1" u="sng" dirty="0">
                <a:solidFill>
                  <a:schemeClr val="tx1"/>
                </a:solidFill>
                <a:latin typeface="Cambria" panose="02040503050406030204" pitchFamily="18" charset="0"/>
                <a:ea typeface="Cambria" panose="02040503050406030204" pitchFamily="18" charset="0"/>
                <a:cs typeface="Times New Roman"/>
                <a:sym typeface="Times New Roman"/>
              </a:rPr>
              <a:t>Reasons behind Tata Motors take over Jaguar Land Rover</a:t>
            </a:r>
            <a:br>
              <a:rPr lang="en-US" sz="3200" b="1" dirty="0">
                <a:solidFill>
                  <a:srgbClr val="FFFFFF"/>
                </a:solidFill>
                <a:latin typeface="Cambria" panose="02040503050406030204" pitchFamily="18" charset="0"/>
                <a:ea typeface="Cambria" panose="02040503050406030204" pitchFamily="18" charset="0"/>
              </a:rPr>
            </a:br>
            <a:endParaRPr lang="en-IN" sz="3200" dirty="0"/>
          </a:p>
        </p:txBody>
      </p:sp>
      <p:pic>
        <p:nvPicPr>
          <p:cNvPr id="7" name="Content Placeholder 6">
            <a:extLst>
              <a:ext uri="{FF2B5EF4-FFF2-40B4-BE49-F238E27FC236}">
                <a16:creationId xmlns:a16="http://schemas.microsoft.com/office/drawing/2014/main" id="{4484A66A-41DF-B18E-1255-477C9158D134}"/>
              </a:ext>
            </a:extLst>
          </p:cNvPr>
          <p:cNvPicPr>
            <a:picLocks noGrp="1" noChangeAspect="1"/>
          </p:cNvPicPr>
          <p:nvPr>
            <p:ph idx="1"/>
          </p:nvPr>
        </p:nvPicPr>
        <p:blipFill>
          <a:blip r:embed="rId4"/>
          <a:stretch>
            <a:fillRect/>
          </a:stretch>
        </p:blipFill>
        <p:spPr>
          <a:xfrm>
            <a:off x="8891586" y="2753381"/>
            <a:ext cx="3172688" cy="3172688"/>
          </a:xfrm>
          <a:prstGeom prst="rect">
            <a:avLst/>
          </a:prstGeom>
        </p:spPr>
      </p:pic>
      <p:graphicFrame>
        <p:nvGraphicFramePr>
          <p:cNvPr id="6" name="Diagram 5">
            <a:extLst>
              <a:ext uri="{FF2B5EF4-FFF2-40B4-BE49-F238E27FC236}">
                <a16:creationId xmlns:a16="http://schemas.microsoft.com/office/drawing/2014/main" id="{243DF583-CEA3-D9E2-B6B5-6B7F44BFD9C0}"/>
              </a:ext>
            </a:extLst>
          </p:cNvPr>
          <p:cNvGraphicFramePr/>
          <p:nvPr>
            <p:extLst>
              <p:ext uri="{D42A27DB-BD31-4B8C-83A1-F6EECF244321}">
                <p14:modId xmlns:p14="http://schemas.microsoft.com/office/powerpoint/2010/main" val="1860596150"/>
              </p:ext>
            </p:extLst>
          </p:nvPr>
        </p:nvGraphicFramePr>
        <p:xfrm>
          <a:off x="455629" y="2010272"/>
          <a:ext cx="8311299" cy="484772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8818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1;p2">
            <a:extLst>
              <a:ext uri="{FF2B5EF4-FFF2-40B4-BE49-F238E27FC236}">
                <a16:creationId xmlns:a16="http://schemas.microsoft.com/office/drawing/2014/main" id="{45169426-AC61-025D-0D7E-3B553A5A7A40}"/>
              </a:ext>
            </a:extLst>
          </p:cNvPr>
          <p:cNvPicPr preferRelativeResize="0"/>
          <p:nvPr/>
        </p:nvPicPr>
        <p:blipFill rotWithShape="1">
          <a:blip r:embed="rId2">
            <a:duotone>
              <a:prstClr val="black"/>
              <a:srgbClr val="335B74">
                <a:tint val="45000"/>
                <a:satMod val="400000"/>
              </a:srgbClr>
            </a:duotone>
            <a:alphaModFix amt="20000"/>
            <a:extLst>
              <a:ext uri="{BEBA8EAE-BF5A-486C-A8C5-ECC9F3942E4B}">
                <a14:imgProps xmlns:a14="http://schemas.microsoft.com/office/drawing/2010/main">
                  <a14:imgLayer r:embed="rId3">
                    <a14:imgEffect>
                      <a14:artisticGlowDiffused/>
                    </a14:imgEffect>
                  </a14:imgLayer>
                </a14:imgProps>
              </a:ext>
            </a:extLst>
          </a:blip>
          <a:srcRect t="5641" r="-1" b="10067"/>
          <a:stretch/>
        </p:blipFill>
        <p:spPr>
          <a:xfrm>
            <a:off x="0" y="0"/>
            <a:ext cx="12188932" cy="6858000"/>
          </a:xfrm>
          <a:prstGeom prst="rect">
            <a:avLst/>
          </a:prstGeom>
          <a:noFill/>
          <a:ln>
            <a:noFill/>
          </a:ln>
        </p:spPr>
      </p:pic>
      <p:sp>
        <p:nvSpPr>
          <p:cNvPr id="2" name="Title 1">
            <a:extLst>
              <a:ext uri="{FF2B5EF4-FFF2-40B4-BE49-F238E27FC236}">
                <a16:creationId xmlns:a16="http://schemas.microsoft.com/office/drawing/2014/main" id="{336ADEF8-60E3-2FE5-5638-8C046B5AAEBC}"/>
              </a:ext>
            </a:extLst>
          </p:cNvPr>
          <p:cNvSpPr>
            <a:spLocks noGrp="1"/>
          </p:cNvSpPr>
          <p:nvPr>
            <p:ph type="title"/>
          </p:nvPr>
        </p:nvSpPr>
        <p:spPr>
          <a:xfrm>
            <a:off x="1024128" y="725864"/>
            <a:ext cx="9720072" cy="810705"/>
          </a:xfrm>
        </p:spPr>
        <p:txBody>
          <a:bodyPr>
            <a:normAutofit/>
          </a:bodyPr>
          <a:lstStyle/>
          <a:p>
            <a:pPr algn="ctr"/>
            <a:r>
              <a:rPr lang="en-US" sz="3600" b="1" i="1" u="sng" dirty="0">
                <a:solidFill>
                  <a:schemeClr val="tx1"/>
                </a:solidFill>
                <a:latin typeface="Cambria" panose="02040503050406030204" pitchFamily="18" charset="0"/>
                <a:ea typeface="Cambria" panose="02040503050406030204" pitchFamily="18" charset="0"/>
              </a:rPr>
              <a:t>conclusion</a:t>
            </a:r>
            <a:endParaRPr lang="en-IN" sz="3600" b="1" i="1" u="sng" dirty="0">
              <a:solidFill>
                <a:schemeClr val="tx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84596FAC-5EB3-206D-011E-9CFA0920B939}"/>
              </a:ext>
            </a:extLst>
          </p:cNvPr>
          <p:cNvSpPr>
            <a:spLocks noGrp="1"/>
          </p:cNvSpPr>
          <p:nvPr>
            <p:ph idx="1"/>
          </p:nvPr>
        </p:nvSpPr>
        <p:spPr>
          <a:xfrm>
            <a:off x="434287" y="1961464"/>
            <a:ext cx="11270033" cy="4551877"/>
          </a:xfrm>
        </p:spPr>
        <p:txBody>
          <a:bodyPr>
            <a:normAutofit/>
          </a:bodyPr>
          <a:lstStyle/>
          <a:p>
            <a:pPr>
              <a:buClr>
                <a:schemeClr val="tx1">
                  <a:lumMod val="95000"/>
                  <a:lumOff val="5000"/>
                </a:schemeClr>
              </a:buClr>
              <a:buFont typeface="Wingdings" panose="05000000000000000000" pitchFamily="2" charset="2"/>
              <a:buChar char="§"/>
            </a:pPr>
            <a:r>
              <a:rPr lang="en-US" b="0" i="0" dirty="0">
                <a:solidFill>
                  <a:schemeClr val="tx1"/>
                </a:solidFill>
                <a:effectLst/>
                <a:latin typeface="arial" panose="020B0604020202020204" pitchFamily="34" charset="0"/>
              </a:rPr>
              <a:t>Tata Motors-owned Jaguar Land Rover (JLR) </a:t>
            </a:r>
            <a:r>
              <a:rPr lang="en-US" b="1" i="0" dirty="0">
                <a:solidFill>
                  <a:schemeClr val="tx1"/>
                </a:solidFill>
                <a:effectLst/>
                <a:latin typeface="arial" panose="020B0604020202020204" pitchFamily="34" charset="0"/>
              </a:rPr>
              <a:t>has no plans to set up a manufacturing facility in India to make premium cars as the country currently is not a market for them</a:t>
            </a:r>
            <a:r>
              <a:rPr lang="en-US" b="0" i="0" dirty="0">
                <a:solidFill>
                  <a:schemeClr val="tx1"/>
                </a:solidFill>
                <a:effectLst/>
                <a:latin typeface="arial" panose="020B0604020202020204" pitchFamily="34" charset="0"/>
              </a:rPr>
              <a:t>, its CEO Ralf Speth said today.</a:t>
            </a:r>
          </a:p>
          <a:p>
            <a:pPr>
              <a:buClr>
                <a:schemeClr val="tx1">
                  <a:lumMod val="95000"/>
                  <a:lumOff val="5000"/>
                </a:schemeClr>
              </a:buClr>
              <a:buFont typeface="Wingdings" panose="05000000000000000000" pitchFamily="2" charset="2"/>
              <a:buChar char="§"/>
            </a:pPr>
            <a:r>
              <a:rPr lang="en-US" b="0" i="0" dirty="0">
                <a:solidFill>
                  <a:schemeClr val="tx1"/>
                </a:solidFill>
                <a:effectLst/>
                <a:latin typeface="arial" panose="020B0604020202020204" pitchFamily="34" charset="0"/>
              </a:rPr>
              <a:t> </a:t>
            </a:r>
            <a:r>
              <a:rPr lang="en-US" dirty="0">
                <a:solidFill>
                  <a:schemeClr val="tx1"/>
                </a:solidFill>
                <a:latin typeface="arial" panose="020B0604020202020204" pitchFamily="34" charset="0"/>
              </a:rPr>
              <a:t>"Localisation is a step-by-step process. </a:t>
            </a:r>
            <a:r>
              <a:rPr lang="en-US" b="1" dirty="0">
                <a:solidFill>
                  <a:schemeClr val="tx1"/>
                </a:solidFill>
                <a:latin typeface="arial" panose="020B0604020202020204" pitchFamily="34" charset="0"/>
              </a:rPr>
              <a:t>Manufacturing is always a possibility in India</a:t>
            </a:r>
            <a:r>
              <a:rPr lang="en-US" dirty="0">
                <a:solidFill>
                  <a:schemeClr val="tx1"/>
                </a:solidFill>
                <a:latin typeface="arial" panose="020B0604020202020204" pitchFamily="34" charset="0"/>
              </a:rPr>
              <a:t>. </a:t>
            </a:r>
            <a:r>
              <a:rPr lang="en-US" b="1" dirty="0">
                <a:solidFill>
                  <a:schemeClr val="tx1"/>
                </a:solidFill>
                <a:latin typeface="arial" panose="020B0604020202020204" pitchFamily="34" charset="0"/>
              </a:rPr>
              <a:t>It will depend on India’s development of its economy.</a:t>
            </a:r>
            <a:r>
              <a:rPr lang="en-US" dirty="0">
                <a:solidFill>
                  <a:schemeClr val="tx1"/>
                </a:solidFill>
                <a:latin typeface="arial" panose="020B0604020202020204" pitchFamily="34" charset="0"/>
              </a:rPr>
              <a:t> At this moment, India is not a market for premium cars in terms of volumes that justify building a plant there," he said.</a:t>
            </a:r>
          </a:p>
          <a:p>
            <a:pPr>
              <a:buClr>
                <a:schemeClr val="tx1">
                  <a:lumMod val="95000"/>
                  <a:lumOff val="5000"/>
                </a:schemeClr>
              </a:buClr>
              <a:buFont typeface="Wingdings" panose="05000000000000000000" pitchFamily="2" charset="2"/>
              <a:buChar char="§"/>
            </a:pPr>
            <a:r>
              <a:rPr lang="en-US" dirty="0">
                <a:solidFill>
                  <a:schemeClr val="tx1"/>
                </a:solidFill>
                <a:latin typeface="arial" panose="020B0604020202020204" pitchFamily="34" charset="0"/>
              </a:rPr>
              <a:t>"If it were to explode in terms of GDP and come closer to the Chinese market of 24 million cars a year, we can think about a unit in India," he said.</a:t>
            </a:r>
            <a:br>
              <a:rPr lang="en-US" dirty="0">
                <a:solidFill>
                  <a:schemeClr val="tx1"/>
                </a:solidFill>
                <a:latin typeface="arial" panose="020B0604020202020204" pitchFamily="34" charset="0"/>
              </a:rPr>
            </a:br>
            <a:r>
              <a:rPr lang="en-US" dirty="0">
                <a:solidFill>
                  <a:schemeClr val="tx1"/>
                </a:solidFill>
                <a:latin typeface="arial" panose="020B0604020202020204" pitchFamily="34" charset="0"/>
              </a:rPr>
              <a:t>In the rapidly expanding luxury car market in India, however, JLR lags behind premium German rivals like Audi, Mercedes-Benz, and BMW.</a:t>
            </a:r>
            <a:br>
              <a:rPr lang="en-US" dirty="0">
                <a:solidFill>
                  <a:schemeClr val="tx1"/>
                </a:solidFill>
                <a:latin typeface="arial" panose="020B0604020202020204" pitchFamily="34" charset="0"/>
              </a:rPr>
            </a:br>
            <a:r>
              <a:rPr lang="en-US" dirty="0">
                <a:solidFill>
                  <a:schemeClr val="tx1"/>
                </a:solidFill>
                <a:latin typeface="arial" panose="020B0604020202020204" pitchFamily="34" charset="0"/>
              </a:rPr>
              <a:t>But the company chief is not too worried about a "niche player" with a smaller product range.</a:t>
            </a:r>
          </a:p>
          <a:p>
            <a:pPr>
              <a:buClr>
                <a:schemeClr val="tx1">
                  <a:lumMod val="95000"/>
                  <a:lumOff val="5000"/>
                </a:schemeClr>
              </a:buClr>
              <a:buFont typeface="Wingdings" panose="05000000000000000000" pitchFamily="2" charset="2"/>
              <a:buChar char="§"/>
            </a:pPr>
            <a:r>
              <a:rPr lang="en-US" dirty="0">
                <a:solidFill>
                  <a:schemeClr val="tx1"/>
                </a:solidFill>
                <a:latin typeface="arial" panose="020B0604020202020204" pitchFamily="34" charset="0"/>
              </a:rPr>
              <a:t>"The clear task is to win and in the segments, we are competing in, we are very well positioned," he said, adding that plans are a little way off for the firm, which currently assembles cars as completely knocked down (CKD) units at its Pune plant, to manufacture them in India.</a:t>
            </a:r>
            <a:endParaRPr lang="en-IN" dirty="0">
              <a:solidFill>
                <a:schemeClr val="tx1"/>
              </a:solidFill>
              <a:latin typeface="arial" panose="020B0604020202020204" pitchFamily="34" charset="0"/>
            </a:endParaRPr>
          </a:p>
        </p:txBody>
      </p:sp>
    </p:spTree>
    <p:extLst>
      <p:ext uri="{BB962C8B-B14F-4D97-AF65-F5344CB8AC3E}">
        <p14:creationId xmlns:p14="http://schemas.microsoft.com/office/powerpoint/2010/main" val="88221169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691</TotalTime>
  <Words>1088</Words>
  <Application>Microsoft Office PowerPoint</Application>
  <PresentationFormat>Widescreen</PresentationFormat>
  <Paragraphs>62</Paragraphs>
  <Slides>10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vt:lpstr>
      <vt:lpstr>Wingdings</vt:lpstr>
      <vt:lpstr>Times New Roman</vt:lpstr>
      <vt:lpstr>Gill Sans MT</vt:lpstr>
      <vt:lpstr>Wingdings 2</vt:lpstr>
      <vt:lpstr>Calibri</vt:lpstr>
      <vt:lpstr>Cambria</vt:lpstr>
      <vt:lpstr>Dividend</vt:lpstr>
      <vt:lpstr> Detailed Analysis of whether Jaguar Landover should start Manufacturing in India </vt:lpstr>
      <vt:lpstr>OUTLINE </vt:lpstr>
      <vt:lpstr>PowerPoint Presentation</vt:lpstr>
      <vt:lpstr>Market Share</vt:lpstr>
      <vt:lpstr>    global market presence and market share </vt:lpstr>
      <vt:lpstr>Revenue Model </vt:lpstr>
      <vt:lpstr>Current manufacturing strategy</vt:lpstr>
      <vt:lpstr>  Reasons behind Tata Motors take over Jaguar Land Rover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Analysis of whether Jaguar Landover should start Manufacturing in India</dc:title>
  <dc:creator>Ayush Saxena</dc:creator>
  <cp:lastModifiedBy>simaran raghuvansh</cp:lastModifiedBy>
  <cp:revision>24</cp:revision>
  <dcterms:created xsi:type="dcterms:W3CDTF">2022-10-14T08:56:01Z</dcterms:created>
  <dcterms:modified xsi:type="dcterms:W3CDTF">2022-12-25T18:10:55Z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2022-12-24T09:06:47Z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18bb4b60-2b71-4e4d-aaa2-ec69d7adf066</vt:lpwstr>
  </property>
  <property fmtid="{D5CDD505-2E9C-101B-9397-08002B2CF9AE}" pid="7" name="MSIP_Label_defa4170-0d19-0005-0004-bc88714345d2_ActionId">
    <vt:lpwstr>73f6bf45-43f8-4e76-8549-ce8c0b6f25cb</vt:lpwstr>
  </property>
  <property fmtid="{D5CDD505-2E9C-101B-9397-08002B2CF9AE}" pid="8" name="MSIP_Label_defa4170-0d19-0005-0004-bc88714345d2_ContentBits">
    <vt:lpwstr>0</vt:lpwstr>
  </property>
</Properties>
</file>