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1496000" cy="449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2705805" rtl="0" fontAlgn="auto" latinLnBrk="0" hangingPunct="0">
      <a:lnSpc>
        <a:spcPct val="100000"/>
      </a:lnSpc>
      <a:spcBef>
        <a:spcPts val="19300"/>
      </a:spcBef>
      <a:spcAft>
        <a:spcPts val="0"/>
      </a:spcAft>
      <a:buClrTx/>
      <a:buSzTx/>
      <a:buFontTx/>
      <a:buNone/>
      <a:tabLst/>
      <a:defRPr b="0" baseline="0" cap="none" i="0" spc="0" strike="noStrike" sz="15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/>
          <p:nvPr>
            <p:ph type="body" sz="half" idx="1"/>
          </p:nvPr>
        </p:nvSpPr>
        <p:spPr>
          <a:xfrm>
            <a:off x="2181754" y="15917333"/>
            <a:ext cx="27132492" cy="13123334"/>
          </a:xfrm>
          <a:prstGeom prst="rect">
            <a:avLst/>
          </a:prstGeom>
        </p:spPr>
        <p:txBody>
          <a:bodyPr anchor="ctr"/>
          <a:lstStyle>
            <a:lvl1pPr marL="2063750" indent="-2063750" algn="l">
              <a:spcBef>
                <a:spcPts val="19300"/>
              </a:spcBef>
              <a:buSzPct val="125000"/>
              <a:buChar char="•"/>
              <a:defRPr sz="15600"/>
            </a:lvl1pPr>
            <a:lvl2pPr marL="2698750" indent="-2063750" algn="l">
              <a:spcBef>
                <a:spcPts val="19300"/>
              </a:spcBef>
              <a:buSzPct val="125000"/>
              <a:buChar char="•"/>
              <a:defRPr sz="15600"/>
            </a:lvl2pPr>
            <a:lvl3pPr marL="3333750" indent="-2063750" algn="l">
              <a:spcBef>
                <a:spcPts val="19300"/>
              </a:spcBef>
              <a:buSzPct val="125000"/>
              <a:buChar char="•"/>
              <a:defRPr sz="15600"/>
            </a:lvl3pPr>
            <a:lvl4pPr marL="3968750" indent="-2063750" algn="l">
              <a:spcBef>
                <a:spcPts val="19300"/>
              </a:spcBef>
              <a:buSzPct val="125000"/>
              <a:buChar char="•"/>
              <a:defRPr sz="15600"/>
            </a:lvl4pPr>
            <a:lvl5pPr marL="4603750" indent="-2063750" algn="l">
              <a:spcBef>
                <a:spcPts val="19300"/>
              </a:spcBef>
              <a:buSzPct val="125000"/>
              <a:buChar char="•"/>
              <a:defRPr sz="15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Песчаная тропа между двух холмов, ведущая к океану"/>
          <p:cNvSpPr/>
          <p:nvPr>
            <p:ph type="pic" sz="quarter" idx="21"/>
          </p:nvPr>
        </p:nvSpPr>
        <p:spPr>
          <a:xfrm>
            <a:off x="19762919" y="22725062"/>
            <a:ext cx="10752932" cy="71686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Цапля, низко летящая над пляжем с коротким забором на переднем плане"/>
          <p:cNvSpPr/>
          <p:nvPr>
            <p:ph type="pic" sz="quarter" idx="22"/>
          </p:nvPr>
        </p:nvSpPr>
        <p:spPr>
          <a:xfrm>
            <a:off x="20357570" y="14736233"/>
            <a:ext cx="9563630" cy="95636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Вид на пляж и море с песчаной дюны, покрытой травой"/>
          <p:cNvSpPr/>
          <p:nvPr>
            <p:ph type="pic" sz="half" idx="23"/>
          </p:nvPr>
        </p:nvSpPr>
        <p:spPr>
          <a:xfrm>
            <a:off x="-1279525" y="15080721"/>
            <a:ext cx="22219444" cy="148129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— Иван Арсентьев"/>
          <p:cNvSpPr txBox="1"/>
          <p:nvPr>
            <p:ph type="body" sz="quarter" idx="21"/>
          </p:nvPr>
        </p:nvSpPr>
        <p:spPr>
          <a:xfrm>
            <a:off x="3083983" y="25185687"/>
            <a:ext cx="25344438" cy="168175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10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112" name="«Место ввода цитаты»."/>
          <p:cNvSpPr txBox="1"/>
          <p:nvPr>
            <p:ph type="body" sz="quarter" idx="22"/>
          </p:nvPr>
        </p:nvSpPr>
        <p:spPr>
          <a:xfrm>
            <a:off x="3083983" y="20753546"/>
            <a:ext cx="25344438" cy="2499466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5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-65617" y="11980333"/>
            <a:ext cx="31627234" cy="21084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Вид на пляж и море с песчаной дюны, покрытой травой"/>
          <p:cNvSpPr/>
          <p:nvPr>
            <p:ph type="pic" sz="half" idx="21"/>
          </p:nvPr>
        </p:nvSpPr>
        <p:spPr>
          <a:xfrm>
            <a:off x="4037710" y="13112221"/>
            <a:ext cx="23425150" cy="156167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820208" y="25907470"/>
            <a:ext cx="29855584" cy="259185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820208" y="28400903"/>
            <a:ext cx="29855584" cy="20505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2296583" y="19477037"/>
            <a:ext cx="26902834" cy="6003926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Цапля, низко летящая над пляжем с коротким забором на переднем плане"/>
          <p:cNvSpPr/>
          <p:nvPr>
            <p:ph type="pic" sz="quarter" idx="21"/>
          </p:nvPr>
        </p:nvSpPr>
        <p:spPr>
          <a:xfrm>
            <a:off x="16568208" y="14851062"/>
            <a:ext cx="14812963" cy="148129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2132542" y="14851062"/>
            <a:ext cx="13205354" cy="7168622"/>
          </a:xfrm>
          <a:prstGeom prst="rect">
            <a:avLst/>
          </a:prstGeom>
        </p:spPr>
        <p:txBody>
          <a:bodyPr/>
          <a:lstStyle>
            <a:lvl1pPr>
              <a:defRPr sz="27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2132542" y="22052491"/>
            <a:ext cx="13205354" cy="739828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2181754" y="14080066"/>
            <a:ext cx="27132492" cy="2952751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xfrm>
            <a:off x="2181754" y="14080066"/>
            <a:ext cx="27132492" cy="2952751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sz="half" idx="1"/>
          </p:nvPr>
        </p:nvSpPr>
        <p:spPr>
          <a:xfrm>
            <a:off x="2181754" y="17688983"/>
            <a:ext cx="27132492" cy="12007851"/>
          </a:xfrm>
          <a:prstGeom prst="rect">
            <a:avLst/>
          </a:prstGeom>
        </p:spPr>
        <p:txBody>
          <a:bodyPr anchor="ctr"/>
          <a:lstStyle>
            <a:lvl1pPr marL="2063750" indent="-2063750" algn="l">
              <a:spcBef>
                <a:spcPts val="19300"/>
              </a:spcBef>
              <a:buSzPct val="125000"/>
              <a:buChar char="•"/>
              <a:defRPr sz="15600"/>
            </a:lvl1pPr>
            <a:lvl2pPr marL="2698750" indent="-2063750" algn="l">
              <a:spcBef>
                <a:spcPts val="19300"/>
              </a:spcBef>
              <a:buSzPct val="125000"/>
              <a:buChar char="•"/>
              <a:defRPr sz="15600"/>
            </a:lvl2pPr>
            <a:lvl3pPr marL="3333750" indent="-2063750" algn="l">
              <a:spcBef>
                <a:spcPts val="19300"/>
              </a:spcBef>
              <a:buSzPct val="125000"/>
              <a:buChar char="•"/>
              <a:defRPr sz="15600"/>
            </a:lvl3pPr>
            <a:lvl4pPr marL="3968750" indent="-2063750" algn="l">
              <a:spcBef>
                <a:spcPts val="19300"/>
              </a:spcBef>
              <a:buSzPct val="125000"/>
              <a:buChar char="•"/>
              <a:defRPr sz="15600"/>
            </a:lvl4pPr>
            <a:lvl5pPr marL="4603750" indent="-2063750" algn="l">
              <a:spcBef>
                <a:spcPts val="19300"/>
              </a:spcBef>
              <a:buSzPct val="125000"/>
              <a:buChar char="•"/>
              <a:defRPr sz="15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есчаная тропа между двух холмов, ведущая к океану"/>
          <p:cNvSpPr/>
          <p:nvPr>
            <p:ph type="pic" sz="quarter" idx="21"/>
          </p:nvPr>
        </p:nvSpPr>
        <p:spPr>
          <a:xfrm>
            <a:off x="14156795" y="17688983"/>
            <a:ext cx="18011776" cy="12007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xfrm>
            <a:off x="2181754" y="14080066"/>
            <a:ext cx="27132492" cy="2952751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quarter" idx="1"/>
          </p:nvPr>
        </p:nvSpPr>
        <p:spPr>
          <a:xfrm>
            <a:off x="2181754" y="17688983"/>
            <a:ext cx="13205355" cy="12007851"/>
          </a:xfrm>
          <a:prstGeom prst="rect">
            <a:avLst/>
          </a:prstGeom>
        </p:spPr>
        <p:txBody>
          <a:bodyPr anchor="ctr"/>
          <a:lstStyle>
            <a:lvl1pPr marL="1823452" indent="-1823452" algn="l">
              <a:spcBef>
                <a:spcPts val="14700"/>
              </a:spcBef>
              <a:buSzPct val="125000"/>
              <a:buChar char="•"/>
              <a:defRPr sz="12400"/>
            </a:lvl1pPr>
            <a:lvl2pPr marL="2382252" indent="-1823452" algn="l">
              <a:spcBef>
                <a:spcPts val="14700"/>
              </a:spcBef>
              <a:buSzPct val="125000"/>
              <a:buChar char="•"/>
              <a:defRPr sz="12400"/>
            </a:lvl2pPr>
            <a:lvl3pPr marL="2941052" indent="-1823452" algn="l">
              <a:spcBef>
                <a:spcPts val="14700"/>
              </a:spcBef>
              <a:buSzPct val="125000"/>
              <a:buChar char="•"/>
              <a:defRPr sz="12400"/>
            </a:lvl3pPr>
            <a:lvl4pPr marL="3499852" indent="-1823452" algn="l">
              <a:spcBef>
                <a:spcPts val="14700"/>
              </a:spcBef>
              <a:buSzPct val="125000"/>
              <a:buChar char="•"/>
              <a:defRPr sz="12400"/>
            </a:lvl4pPr>
            <a:lvl5pPr marL="4058652" indent="-1823452" algn="l">
              <a:spcBef>
                <a:spcPts val="14700"/>
              </a:spcBef>
              <a:buSzPct val="125000"/>
              <a:buChar char="•"/>
              <a:defRPr sz="1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2181754" y="14080066"/>
            <a:ext cx="27132492" cy="2952751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76" name="Уровень текста 1…"/>
          <p:cNvSpPr txBox="1"/>
          <p:nvPr>
            <p:ph type="body" sz="quarter" idx="1"/>
          </p:nvPr>
        </p:nvSpPr>
        <p:spPr>
          <a:xfrm>
            <a:off x="2181754" y="17688983"/>
            <a:ext cx="13205355" cy="12007851"/>
          </a:xfrm>
          <a:prstGeom prst="rect">
            <a:avLst/>
          </a:prstGeom>
        </p:spPr>
        <p:txBody>
          <a:bodyPr anchor="ctr"/>
          <a:lstStyle>
            <a:lvl1pPr marL="1823452" indent="-1823452" algn="l">
              <a:spcBef>
                <a:spcPts val="14700"/>
              </a:spcBef>
              <a:buSzPct val="125000"/>
              <a:buChar char="•"/>
              <a:defRPr sz="12400"/>
            </a:lvl1pPr>
            <a:lvl2pPr marL="2382252" indent="-1823452" algn="l">
              <a:spcBef>
                <a:spcPts val="14700"/>
              </a:spcBef>
              <a:buSzPct val="125000"/>
              <a:buChar char="•"/>
              <a:defRPr sz="12400"/>
            </a:lvl2pPr>
            <a:lvl3pPr marL="2941052" indent="-1823452" algn="l">
              <a:spcBef>
                <a:spcPts val="14700"/>
              </a:spcBef>
              <a:buSzPct val="125000"/>
              <a:buChar char="•"/>
              <a:defRPr sz="12400"/>
            </a:lvl3pPr>
            <a:lvl4pPr marL="3499852" indent="-1823452" algn="l">
              <a:spcBef>
                <a:spcPts val="14700"/>
              </a:spcBef>
              <a:buSzPct val="125000"/>
              <a:buChar char="•"/>
              <a:defRPr sz="12400"/>
            </a:lvl4pPr>
            <a:lvl5pPr marL="4058652" indent="-1823452" algn="l">
              <a:spcBef>
                <a:spcPts val="14700"/>
              </a:spcBef>
              <a:buSzPct val="125000"/>
              <a:buChar char="•"/>
              <a:defRPr sz="1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2181754" y="14080066"/>
            <a:ext cx="27132492" cy="2952751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2181754" y="17688983"/>
            <a:ext cx="13205355" cy="12007851"/>
          </a:xfrm>
          <a:prstGeom prst="rect">
            <a:avLst/>
          </a:prstGeom>
        </p:spPr>
        <p:txBody>
          <a:bodyPr anchor="ctr"/>
          <a:lstStyle>
            <a:lvl1pPr marL="1823452" indent="-1823452" algn="l">
              <a:spcBef>
                <a:spcPts val="14700"/>
              </a:spcBef>
              <a:buSzPct val="125000"/>
              <a:buChar char="•"/>
              <a:defRPr sz="12400"/>
            </a:lvl1pPr>
            <a:lvl2pPr marL="2382252" indent="-1823452" algn="l">
              <a:spcBef>
                <a:spcPts val="14700"/>
              </a:spcBef>
              <a:buSzPct val="125000"/>
              <a:buChar char="•"/>
              <a:defRPr sz="12400"/>
            </a:lvl2pPr>
            <a:lvl3pPr marL="2941052" indent="-1823452" algn="l">
              <a:spcBef>
                <a:spcPts val="14700"/>
              </a:spcBef>
              <a:buSzPct val="125000"/>
              <a:buChar char="•"/>
              <a:defRPr sz="12400"/>
            </a:lvl3pPr>
            <a:lvl4pPr marL="3499852" indent="-1823452" algn="l">
              <a:spcBef>
                <a:spcPts val="14700"/>
              </a:spcBef>
              <a:buSzPct val="125000"/>
              <a:buChar char="•"/>
              <a:defRPr sz="12400"/>
            </a:lvl4pPr>
            <a:lvl5pPr marL="4058652" indent="-1823452" algn="l">
              <a:spcBef>
                <a:spcPts val="14700"/>
              </a:spcBef>
              <a:buSzPct val="125000"/>
              <a:buChar char="•"/>
              <a:defRPr sz="1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2296583" y="16589904"/>
            <a:ext cx="26902834" cy="600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2296583" y="22757870"/>
            <a:ext cx="26902834" cy="20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5117057" y="30517041"/>
            <a:ext cx="1245482" cy="1296300"/>
          </a:xfrm>
          <a:prstGeom prst="rect">
            <a:avLst/>
          </a:prstGeom>
          <a:ln w="12700">
            <a:miter lim="400000"/>
          </a:ln>
        </p:spPr>
        <p:txBody>
          <a:bodyPr wrap="none" lIns="65616" tIns="65616" rIns="65616" bIns="65616">
            <a:spAutoFit/>
          </a:bodyPr>
          <a:lstStyle>
            <a:lvl1pPr algn="ctr">
              <a:spcBef>
                <a:spcPts val="0"/>
              </a:spcBef>
              <a:defRPr sz="7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27058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blon-klev-club-p-shabloni-sertifikati-sootvetstviya-3.jpg" descr="shablon-klev-club-p-shabloni-sertifikati-sootvetstviya-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9" y="682328"/>
            <a:ext cx="31483301" cy="4450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UC-TR.AЖ56.B.04589/24"/>
          <p:cNvSpPr txBox="1"/>
          <p:nvPr/>
        </p:nvSpPr>
        <p:spPr>
          <a:xfrm>
            <a:off x="12830127" y="4762420"/>
            <a:ext cx="8896256" cy="89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616" tIns="65616" rIns="65616" bIns="65616" anchor="ctr">
            <a:spAutoFit/>
          </a:bodyPr>
          <a:lstStyle>
            <a:lvl1pPr>
              <a:defRPr sz="5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RUC-TR.AЖ56.B.04589/24 </a:t>
            </a:r>
          </a:p>
        </p:txBody>
      </p:sp>
      <p:sp>
        <p:nvSpPr>
          <p:cNvPr id="139" name="0528711"/>
          <p:cNvSpPr txBox="1"/>
          <p:nvPr/>
        </p:nvSpPr>
        <p:spPr>
          <a:xfrm>
            <a:off x="16298144" y="5937344"/>
            <a:ext cx="2518784" cy="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616" tIns="65616" rIns="65616" bIns="65616" anchor="ctr">
            <a:spAutoFit/>
          </a:bodyPr>
          <a:lstStyle>
            <a:lvl1pPr>
              <a:defRPr sz="5400">
                <a:solidFill>
                  <a:srgbClr val="FC3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0528711</a:t>
            </a:r>
          </a:p>
        </p:txBody>
      </p:sp>
      <p:sp>
        <p:nvSpPr>
          <p:cNvPr id="140" name="Общества с ограниченной ответственностью &quot;Омега-Тест&quot;. Место нахождения и адрес места осуществления деятельности: 105082, РОССИЯ, город Москва, переулок Балакиревский, дом 19, офис 601 телефон: +79037447863, адрес электронной почты: info@oc-omega.ru. Атт"/>
          <p:cNvSpPr txBox="1"/>
          <p:nvPr/>
        </p:nvSpPr>
        <p:spPr>
          <a:xfrm>
            <a:off x="1795534" y="8115765"/>
            <a:ext cx="27904933" cy="2299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Общества с ограниченной ответственностью "Омега-Тест". Место нахождения и адрес места осуществления деятельности: 105082, РОССИЯ, город Москва, переулок Балакиревский, дом 19, офис 601 телефон: +79037447863, адрес электронной почты: info@oc-omega.ru. Аттестат аккредитации (уникальный номер записи об аккредитации) N° RA.RU. 10A56, дата регистрации 27.11.2017 года .</a:t>
            </a:r>
          </a:p>
        </p:txBody>
      </p:sp>
      <p:sp>
        <p:nvSpPr>
          <p:cNvPr id="141" name="Общество сограниченной ответственностью&quot;ИМПОРТ МОДА&quot;. Место нахождения иадрес места осуществления деятельности: Российская Федерация, Москва, 105122, шоссе Щёлковское, дом 9, подвал/помещение/комната/офис /I/17/80, основной государственный регистрационны"/>
          <p:cNvSpPr txBox="1"/>
          <p:nvPr/>
        </p:nvSpPr>
        <p:spPr>
          <a:xfrm>
            <a:off x="1795534" y="12116885"/>
            <a:ext cx="27904933" cy="2299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Общество сограниченной ответственностью"ИМПОРТ МОДА". Место нахождения иадрес места осуществления деятельности: Российская Федерация, Москва, 105122, шоссе Щёлковское, дом 9, подвал/помещение/комната/офис /I/17/80, основной государственный регистрационный номер: 1167746222390, номер телефона: +79258493472, адрес электронной почты: import.moda2016@mail.ru</a:t>
            </a:r>
          </a:p>
        </p:txBody>
      </p:sp>
      <p:sp>
        <p:nvSpPr>
          <p:cNvPr id="142" name="&quot;PARKLIYA ORME SANAYI VE TICARETANONIM SIRKETI&quot;. Место нахождения иадрес места осуществлениядеятельности поизготовлению продукции: МЕНМЕТ NESIH OZMEN MH. SIMSIR SK. NO:13 RENK SI MERKEZIMERTER/GUNGOREN/ISTANBUL/координаты41.011933,28.882270,Турция"/>
          <p:cNvSpPr txBox="1"/>
          <p:nvPr/>
        </p:nvSpPr>
        <p:spPr>
          <a:xfrm>
            <a:off x="1795534" y="15724203"/>
            <a:ext cx="27904933" cy="1753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"PARKLIYA ORME SANAYI VE TICARETANONIM SIRKETI". Место нахождения иадрес места осуществлениядеятельности поизготовлению продукции: МЕНМЕТ NESIH OZMEN MH. SIMSIR SK. NO:13 RENK SI MERKEZIMERTER/GUNGOREN/ISTANBUL/координаты41.011933,28.882270,Турция</a:t>
            </a:r>
          </a:p>
        </p:txBody>
      </p:sp>
      <p:sp>
        <p:nvSpPr>
          <p:cNvPr id="143" name="Изделия 1-го слоя бельевые трикотажные для взрослых, из хлопчатобумажной пряжи, из искусственной пряжи, из синтетической пряжи спортивного назначения (не предназначенные для экипировки спортивных команд): фуфайки (футболки), втом числе сдлинными рукавами"/>
          <p:cNvSpPr txBox="1"/>
          <p:nvPr/>
        </p:nvSpPr>
        <p:spPr>
          <a:xfrm>
            <a:off x="1795534" y="18974038"/>
            <a:ext cx="27904933" cy="2299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Изделия 1-го слоя бельевые трикотажные для взрослых, из хлопчатобумажной пряжи, из искусственной пряжи, из синтетической пряжи спортивного назначения (не предназначенные для экипировки спортивных команд): фуфайки (футболки), втом числе сдлинными рукавами"лонгслив", майки, втом числе типа «топ», боди с маркировкой: «ZESSE»Серийный выпуск</a:t>
            </a:r>
          </a:p>
        </p:txBody>
      </p:sp>
      <p:sp>
        <p:nvSpPr>
          <p:cNvPr id="144" name="6109100000. 6109902000"/>
          <p:cNvSpPr txBox="1"/>
          <p:nvPr/>
        </p:nvSpPr>
        <p:spPr>
          <a:xfrm>
            <a:off x="7264412" y="22913934"/>
            <a:ext cx="22436055" cy="66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6109100000. 6109902000</a:t>
            </a:r>
          </a:p>
        </p:txBody>
      </p:sp>
      <p:sp>
        <p:nvSpPr>
          <p:cNvPr id="145" name="Технический регламент Таможенного союза О&quot; безопасности продукции легкой промышленности&quot; (ТР ТС 017/2011)"/>
          <p:cNvSpPr txBox="1"/>
          <p:nvPr/>
        </p:nvSpPr>
        <p:spPr>
          <a:xfrm>
            <a:off x="1795534" y="24957455"/>
            <a:ext cx="27904933" cy="66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Технический регламент Таможенного союза О" безопасности продукции легкой промышленности" (ТР ТС 017/2011)</a:t>
            </a:r>
          </a:p>
        </p:txBody>
      </p:sp>
      <p:sp>
        <p:nvSpPr>
          <p:cNvPr id="146" name="Протоколов испытаний N 20.17. 82/1/05-2024, 20-017-83/1/05-2024, 20-017-84/1/05-2024 от 14.05.2024 года, выданных Испытательной лабораторией Общества сограниченной ответственностью «ТЕХЭКСПЕРТ», аттестат аккредитации (уникальный номер записи об аккредита"/>
          <p:cNvSpPr txBox="1"/>
          <p:nvPr/>
        </p:nvSpPr>
        <p:spPr>
          <a:xfrm>
            <a:off x="1795534" y="30072120"/>
            <a:ext cx="27904933" cy="284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Протоколов испытаний N 20.17. 82/1/05-2024, 20-017-83/1/05-2024, 20-017-84/1/05-2024 от 14.05.2024 года, выданных Испытательной лабораторией Общества сограниченной ответственностью «ТЕХЭКСПЕРТ», аттестат аккредитации (уникальный номер записи об аккредитации) RA.RU.21H016. Акта анализа состояния производства No 250424/7/C от 27.04.2024 года, выданного ОС ООО"Омега-Тест", аттестатаккредитации (уникальный номер записи об аккредитации) RA.RU.10Ж56, подписанного экспертом (экспертом-аудитором) Романенковой Ольгой Юрьевной. Схема сертификации 1с</a:t>
            </a:r>
          </a:p>
        </p:txBody>
      </p:sp>
      <p:sp>
        <p:nvSpPr>
          <p:cNvPr id="147" name="ГОСТ 31405-2009 *Изделия трикотажные бельевыедля женщин идевочек. Общие технические условия&quot;, ГОСТ 31408-2009 Изделия трикотажные бельевые для мужчин имальчиков. Общие технические условия&quot;. Условия хранения продукциивсоответствиисГОСТ 3897-2015.Срокислуж"/>
          <p:cNvSpPr txBox="1"/>
          <p:nvPr/>
        </p:nvSpPr>
        <p:spPr>
          <a:xfrm>
            <a:off x="1795534" y="35943489"/>
            <a:ext cx="27904933" cy="259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ГОСТ 31405-2009 *Изделия трикотажные бельевыедля женщин идевочек. Общие технические условия", ГОСТ 31408-2009 Изделия трикотажные бельевые для мужчин имальчиков. Общие технические условия". Условия хранения продукциивсоответствиисГОСТ 3897-2015.Срокислужбыи храненияне ограничены. Сертификат распространдется на серийновыпускаемуюпродукцию изготовленную с даты изготовления отобранных образцов (проб) продукции, прошедших исследования (испытанияи измерения. Сведения одате изготовления образцов: 08.2023. Договор на выполнение функций иностранного изготовителя \е ALP-23 то 02.03.2023 года</a:t>
            </a:r>
          </a:p>
        </p:txBody>
      </p:sp>
      <p:sp>
        <p:nvSpPr>
          <p:cNvPr id="148" name="15.05.2024"/>
          <p:cNvSpPr txBox="1"/>
          <p:nvPr/>
        </p:nvSpPr>
        <p:spPr>
          <a:xfrm>
            <a:off x="7674783" y="38559341"/>
            <a:ext cx="5069413" cy="66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 algn="ctr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15.05.2024</a:t>
            </a:r>
          </a:p>
        </p:txBody>
      </p:sp>
      <p:sp>
        <p:nvSpPr>
          <p:cNvPr id="149" name="14.05.2029"/>
          <p:cNvSpPr txBox="1"/>
          <p:nvPr/>
        </p:nvSpPr>
        <p:spPr>
          <a:xfrm>
            <a:off x="14035539" y="38559340"/>
            <a:ext cx="5069412" cy="66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 algn="ctr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14.05.2029</a:t>
            </a:r>
          </a:p>
        </p:txBody>
      </p:sp>
      <p:sp>
        <p:nvSpPr>
          <p:cNvPr id="150" name="Горшкова Наталья Николаевна"/>
          <p:cNvSpPr txBox="1"/>
          <p:nvPr/>
        </p:nvSpPr>
        <p:spPr>
          <a:xfrm>
            <a:off x="21011851" y="40160844"/>
            <a:ext cx="8634113" cy="66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 algn="ctr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Горшкова Наталья Николаевна</a:t>
            </a:r>
          </a:p>
        </p:txBody>
      </p:sp>
      <p:sp>
        <p:nvSpPr>
          <p:cNvPr id="151" name="Самсонов Павел Сергеевич"/>
          <p:cNvSpPr txBox="1"/>
          <p:nvPr/>
        </p:nvSpPr>
        <p:spPr>
          <a:xfrm>
            <a:off x="21011850" y="41562520"/>
            <a:ext cx="8634113" cy="66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616" tIns="65616" rIns="65616" bIns="65616" anchor="ctr">
            <a:spAutoFit/>
          </a:bodyPr>
          <a:lstStyle>
            <a:lvl1pPr algn="ctr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Самсонов Павел Сергеевич</a:t>
            </a:r>
          </a:p>
        </p:txBody>
      </p:sp>
      <p:pic>
        <p:nvPicPr>
          <p:cNvPr id="152" name="печать_шаблон.psd" descr="печать_шаблон.ps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63046" y="36697765"/>
            <a:ext cx="5702301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27058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616" tIns="65616" rIns="65616" bIns="65616" numCol="1" spcCol="38100" rtlCol="0" anchor="ctr" upright="0">
        <a:spAutoFit/>
      </a:bodyPr>
      <a:lstStyle>
        <a:defPPr marL="0" marR="0" indent="0" algn="l" defTabSz="2705805" rtl="0" fontAlgn="auto" latinLnBrk="0" hangingPunct="0">
          <a:lnSpc>
            <a:spcPct val="100000"/>
          </a:lnSpc>
          <a:spcBef>
            <a:spcPts val="19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27058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616" tIns="65616" rIns="65616" bIns="65616" numCol="1" spcCol="38100" rtlCol="0" anchor="ctr" upright="0">
        <a:spAutoFit/>
      </a:bodyPr>
      <a:lstStyle>
        <a:defPPr marL="0" marR="0" indent="0" algn="l" defTabSz="2705805" rtl="0" fontAlgn="auto" latinLnBrk="0" hangingPunct="0">
          <a:lnSpc>
            <a:spcPct val="100000"/>
          </a:lnSpc>
          <a:spcBef>
            <a:spcPts val="19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