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8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B561E-D2FA-42F4-B002-DE9D3101D3D0}" v="103" dt="2025-02-27T01:31:42.334"/>
    <p1510:client id="{755074AC-8128-4EFE-A0E8-80073011CC78}" v="59" dt="2025-02-25T17:41:25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4376"/>
            <a:ext cx="8055788" cy="191085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Size Distribution Analysis Over Geological Time</a:t>
            </a:r>
            <a:endParaRPr lang="en-US" dirty="0"/>
          </a:p>
          <a:p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and number&#10;&#10;AI-generated content may be incorrect.">
            <a:extLst>
              <a:ext uri="{FF2B5EF4-FFF2-40B4-BE49-F238E27FC236}">
                <a16:creationId xmlns:a16="http://schemas.microsoft.com/office/drawing/2014/main" id="{C72D4F7B-FD88-2E5B-DC5E-ACE0BB10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184"/>
            <a:ext cx="9144000" cy="50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61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530D-A6AC-D168-5E31-5E92FCAD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Arial Rounded MT Bold"/>
              </a:rPr>
              <a:t>ANOVA Test Results:</a:t>
            </a:r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7D22C2B-8994-DAD2-1520-1547080B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13" y="1416119"/>
            <a:ext cx="7315200" cy="101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DA4A2-0D90-BFA0-FFA6-962D741643BA}"/>
              </a:ext>
            </a:extLst>
          </p:cNvPr>
          <p:cNvSpPr txBox="1"/>
          <p:nvPr/>
        </p:nvSpPr>
        <p:spPr>
          <a:xfrm>
            <a:off x="454715" y="27407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 Rounded MT Bold"/>
              </a:rPr>
              <a:t>KS Test Results: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5CF7D-807B-2273-6875-616B0CA6C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5" y="3264838"/>
            <a:ext cx="8423414" cy="32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4583-8C98-72B1-7B18-383C31D2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Arial Rounded MT Bold"/>
              </a:rPr>
              <a:t>Tukey's HSD Post-Hoc Test Results: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3A9C41-D035-AF48-ABC0-CFA754C95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998" y="1600200"/>
            <a:ext cx="7281155" cy="4774441"/>
          </a:xfrm>
        </p:spPr>
      </p:pic>
    </p:spTree>
    <p:extLst>
      <p:ext uri="{BB962C8B-B14F-4D97-AF65-F5344CB8AC3E}">
        <p14:creationId xmlns:p14="http://schemas.microsoft.com/office/powerpoint/2010/main" val="163687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Size Distribution Analysis Over Geological Time </vt:lpstr>
      <vt:lpstr>PowerPoint Presentation</vt:lpstr>
      <vt:lpstr>ANOVA Test Results:</vt:lpstr>
      <vt:lpstr>Tukey's HSD Post-Hoc Test Results: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98</cp:revision>
  <dcterms:created xsi:type="dcterms:W3CDTF">2013-01-27T09:14:16Z</dcterms:created>
  <dcterms:modified xsi:type="dcterms:W3CDTF">2025-02-27T01:33:09Z</dcterms:modified>
  <cp:category/>
</cp:coreProperties>
</file>