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7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22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442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6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5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4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4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9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8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99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6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00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7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2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4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F3CC4C-17AE-4559-8954-6BAF2BD97620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441F3B-0439-4217-97EA-AE2E46661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395C-8504-92A6-44B2-620E5753A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84667"/>
            <a:ext cx="8689976" cy="187304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I: </a:t>
            </a:r>
            <a:r>
              <a:rPr lang="en-IN" dirty="0"/>
              <a:t>Marine Plankton Research Progress</a:t>
            </a:r>
            <a:br>
              <a:rPr lang="en-IN" b="1" dirty="0"/>
            </a:br>
            <a:r>
              <a:rPr lang="en-US" dirty="0"/>
              <a:t>group m3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63CCB-3D2E-A5CD-C818-F492CDA7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091" y="4243852"/>
            <a:ext cx="3175818" cy="2258961"/>
          </a:xfrm>
        </p:spPr>
        <p:txBody>
          <a:bodyPr>
            <a:normAutofit fontScale="62500" lnSpcReduction="20000"/>
          </a:bodyPr>
          <a:lstStyle/>
          <a:p>
            <a:r>
              <a:rPr lang="en-US" sz="3100" b="1" dirty="0">
                <a:solidFill>
                  <a:schemeClr val="tx1"/>
                </a:solidFill>
              </a:rPr>
              <a:t>Presented by</a:t>
            </a:r>
          </a:p>
          <a:p>
            <a:r>
              <a:rPr lang="en-US" sz="3100" b="1" dirty="0">
                <a:solidFill>
                  <a:schemeClr val="tx1"/>
                </a:solidFill>
              </a:rPr>
              <a:t>Simarleen </a:t>
            </a:r>
            <a:r>
              <a:rPr lang="en-US" sz="3100" b="1" dirty="0" err="1">
                <a:solidFill>
                  <a:schemeClr val="tx1"/>
                </a:solidFill>
              </a:rPr>
              <a:t>kaur</a:t>
            </a:r>
            <a:r>
              <a:rPr lang="en-US" sz="3100" b="1" dirty="0">
                <a:solidFill>
                  <a:schemeClr val="tx1"/>
                </a:solidFill>
              </a:rPr>
              <a:t> dung</a:t>
            </a:r>
          </a:p>
          <a:p>
            <a:r>
              <a:rPr lang="en-US" sz="3100" b="1" dirty="0">
                <a:solidFill>
                  <a:schemeClr val="tx1"/>
                </a:solidFill>
              </a:rPr>
              <a:t>Radha kadam</a:t>
            </a:r>
          </a:p>
          <a:p>
            <a:r>
              <a:rPr lang="en-US" sz="3100" b="1" dirty="0">
                <a:solidFill>
                  <a:schemeClr val="tx1"/>
                </a:solidFill>
              </a:rPr>
              <a:t>Li</a:t>
            </a:r>
          </a:p>
          <a:p>
            <a:r>
              <a:rPr lang="en-US" sz="3100" b="1" dirty="0">
                <a:solidFill>
                  <a:schemeClr val="tx1"/>
                </a:solidFill>
              </a:rPr>
              <a:t>Yung </a:t>
            </a:r>
            <a:r>
              <a:rPr lang="en-US" sz="3100" b="1" dirty="0" err="1">
                <a:solidFill>
                  <a:schemeClr val="tx1"/>
                </a:solidFill>
              </a:rPr>
              <a:t>cai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2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4833-652C-0745-A0B3-AF405A6F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173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Sources &amp; pre-processing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C8FC-4BD8-E5C3-1BFB-63517AABA0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347537"/>
            <a:ext cx="10363826" cy="439553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Morphometric Data</a:t>
            </a:r>
            <a:r>
              <a:rPr lang="en-IN" dirty="0"/>
              <a:t>: Collected from foraminifera, a type of marine plankton.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Environmental Data</a:t>
            </a:r>
            <a:r>
              <a:rPr lang="en-IN" dirty="0"/>
              <a:t>: Includes factors like temperature changes, ocean conditions, and </a:t>
            </a:r>
            <a:r>
              <a:rPr lang="el-GR" dirty="0"/>
              <a:t>δ18</a:t>
            </a:r>
            <a:r>
              <a:rPr lang="en-IN" dirty="0"/>
              <a:t>O ratios, which indicate shifts between cold (icehouse) and warm periods.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Combined Datasets</a:t>
            </a:r>
            <a:r>
              <a:rPr lang="en-IN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Merged multiple datasets containing size, shape, and environmental parameters to provide a comprehensive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Previous Research</a:t>
            </a:r>
            <a:r>
              <a:rPr lang="en-IN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Schmidt et al. (2004, 2006): Changes in size distribution over 66 million years.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Ying et al. (2024): Environmental impacts on morphology.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87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0710E-8580-1B10-8D9B-945894B9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022F-5272-5429-6E53-4CC2BC20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42055"/>
            <a:ext cx="10364451" cy="4964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7DFC-DE42-C83F-02F9-04BB19DAE2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235241"/>
            <a:ext cx="10845088" cy="532597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Current Focus</a:t>
            </a:r>
            <a:r>
              <a:rPr lang="en-US" dirty="0"/>
              <a:t>: Changes in the shape of size distribution over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Analysis Completed</a:t>
            </a:r>
            <a:r>
              <a:rPr lang="en-US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Calculated morphometric traits: Area, shape factor, elongation, sphericity, perimeter, and grey value.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Early patterns show environmental factors may influence community structure.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Basic Insights</a:t>
            </a:r>
            <a:r>
              <a:rPr lang="en-US" sz="2000" dirty="0"/>
              <a:t>: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Larger size distributions often coincide with warmer periods.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Certain traits like elongation and sphericity show consistent changes with environmental fluctuations.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Important Plots</a:t>
            </a:r>
            <a:r>
              <a:rPr lang="en-US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Graphs showing size distribution shifts.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Visualizations of shape changes across different time periods.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07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A492-2B63-B2E5-03F7-34EE0CA2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1D89-DC76-07FE-FE40-EB2C3921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964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Next Planned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3AFB-8474-18B1-1E2F-BCFE0EA635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266431"/>
            <a:ext cx="10555706" cy="481263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Analyze how the number of species changes over time using advanced statistical methods.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Compare size changes with other traits to identify different environmental pressures.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Investigate periodic patterns in the data and link them to environmental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76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4DF2B-DD46-0ABC-613F-8D30B5626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25C5-C385-0D75-CBAC-2800F552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964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Challenges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2CCF-4932-9374-847D-5D342FDACB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266431"/>
            <a:ext cx="10555706" cy="481263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Handling large datasets of morphometric measurements.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Differentiating between species-level traits and environmental effects.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Identifying clear patterns in complex fossil records.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Developing sophisticated models for periodicity and environmental linkage.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4622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</TotalTime>
  <Words>289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Project I: Marine Plankton Research Progress group m3 presentation</vt:lpstr>
      <vt:lpstr>Data Sources &amp; pre-processing </vt:lpstr>
      <vt:lpstr>Progress So Far</vt:lpstr>
      <vt:lpstr>Next Planned Steps</vt:lpstr>
      <vt:lpstr>Challenges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Simarleen Dung</dc:creator>
  <cp:lastModifiedBy>Simarleen Dung</cp:lastModifiedBy>
  <cp:revision>2</cp:revision>
  <dcterms:created xsi:type="dcterms:W3CDTF">2025-02-22T22:12:57Z</dcterms:created>
  <dcterms:modified xsi:type="dcterms:W3CDTF">2025-02-22T22:21:53Z</dcterms:modified>
</cp:coreProperties>
</file>