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9"/>
  </p:notesMasterIdLst>
  <p:sldIdLst>
    <p:sldId id="257" r:id="rId2"/>
    <p:sldId id="321" r:id="rId3"/>
    <p:sldId id="317" r:id="rId4"/>
    <p:sldId id="318" r:id="rId5"/>
    <p:sldId id="319" r:id="rId6"/>
    <p:sldId id="320" r:id="rId7"/>
    <p:sldId id="31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9394-844F-4B60-AB18-91B39F7D68C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EC19-E4D9-40B0-9553-8B16846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57859" y="3251532"/>
            <a:ext cx="513155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4A7181-AD1B-4958-BF42-33A9B9C69546}" type="datetime1">
              <a:rPr lang="id-ID" smtClean="0">
                <a:solidFill>
                  <a:prstClr val="black"/>
                </a:solidFill>
              </a:rPr>
              <a:pPr/>
              <a:t>05/04/2017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71E0C8-17A9-4AC5-B598-6306D882C3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41" y="216579"/>
            <a:ext cx="4353103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6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D843D-EFFD-4E89-B4A1-A7D092762A84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1CDE3-60A2-4723-96A3-559CD9A9FE4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3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410BF6-FE79-4D56-8FC5-DB4719BF4F63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CFFDCC97-455B-43D0-AA00-602B0EEC87A5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0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F4B16455-9256-4FC0-AA7F-59FAE9833570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858D660B-A1D0-4E6C-8D5C-85EAB1A49740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3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2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799" y="6359811"/>
            <a:ext cx="3663951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+mn-lt"/>
              </a:defRPr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28132-AD6C-4B4F-87B9-0C4DC2FEA77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9F750-41CF-4F69-A9D0-A1C79BAA20E8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16426-4FB4-42BA-AD07-161D7F2F182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B871E0C8-17A9-4AC5-B598-6306D882C37B}" type="slidenum">
              <a:rPr lang="en-US" smtClean="0">
                <a:solidFill>
                  <a:prstClr val="white"/>
                </a:solidFill>
              </a:rPr>
              <a:pPr defTabSz="914400" eaLnBrk="0" hangingPunct="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7380C7AF-17BF-4514-A509-9B1822032905}" type="datetime1">
              <a:rPr lang="id-ID" smtClean="0">
                <a:solidFill>
                  <a:prstClr val="white"/>
                </a:solidFill>
              </a:rPr>
              <a:pPr defTabSz="914400" eaLnBrk="0" hangingPunct="0"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F7F7F"/>
                </a:solidFill>
                <a:latin typeface="Times New Roman" pitchFamily="18" charset="0"/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  <a:latin typeface="Times New Roman" pitchFamily="18" charset="0"/>
              </a:rPr>
              <a:t>8 </a:t>
            </a:r>
            <a:r>
              <a:rPr lang="en-US" sz="600" dirty="0">
                <a:solidFill>
                  <a:srgbClr val="7F7F7F"/>
                </a:solidFill>
                <a:latin typeface="Times New Roman" pitchFamily="18" charset="0"/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4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autoUpdateAnimBg="0" advAuto="0"/>
      <p:bldP spid="1031" grpId="0" build="p" bldLvl="4" autoUpdateAnimBg="0"/>
    </p:bld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646245" y="1269243"/>
            <a:ext cx="10545755" cy="1526966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5300869" y="3133184"/>
            <a:ext cx="7288697" cy="3174851"/>
          </a:xfrm>
        </p:spPr>
        <p:txBody>
          <a:bodyPr/>
          <a:lstStyle/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id-ID" dirty="0" smtClean="0"/>
              <a:t>Jadwal peminjaman buku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Kelompok</a:t>
            </a:r>
            <a:r>
              <a:rPr lang="en-US" dirty="0" smtClean="0"/>
              <a:t> : </a:t>
            </a:r>
            <a:r>
              <a:rPr lang="id-ID" dirty="0" smtClean="0"/>
              <a:t>14</a:t>
            </a:r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	:</a:t>
            </a:r>
          </a:p>
          <a:p>
            <a:r>
              <a:rPr lang="id-ID" dirty="0" smtClean="0"/>
              <a:t>Bintang Peryoga (1301164032</a:t>
            </a:r>
            <a:r>
              <a:rPr lang="id-ID" dirty="0" smtClean="0"/>
              <a:t>)</a:t>
            </a:r>
          </a:p>
          <a:p>
            <a:r>
              <a:rPr lang="id-ID" dirty="0" smtClean="0"/>
              <a:t>Hovely Simatupang (1301164167)</a:t>
            </a:r>
            <a:r>
              <a:rPr lang="en-US" dirty="0" smtClean="0"/>
              <a:t>                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4" y="3108945"/>
            <a:ext cx="3048000" cy="19335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dan Jadwal Peminjaman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094" y="2790892"/>
            <a:ext cx="3040657" cy="2566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40" y="3023452"/>
            <a:ext cx="3689899" cy="2726426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 bwMode="auto">
          <a:xfrm>
            <a:off x="1502010" y="2470272"/>
            <a:ext cx="13483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d-ID" dirty="0" smtClean="0"/>
              <a:t>Buku</a:t>
            </a:r>
            <a:endParaRPr lang="id-ID" dirty="0"/>
          </a:p>
        </p:txBody>
      </p:sp>
      <p:sp>
        <p:nvSpPr>
          <p:cNvPr id="11" name="Title 4"/>
          <p:cNvSpPr txBox="1">
            <a:spLocks/>
          </p:cNvSpPr>
          <p:nvPr/>
        </p:nvSpPr>
        <p:spPr bwMode="auto">
          <a:xfrm>
            <a:off x="7980939" y="212619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d-ID" dirty="0" smtClean="0"/>
              <a:t>Jadwal Peminjaman</a:t>
            </a:r>
            <a:endParaRPr lang="id-ID" dirty="0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5107004" y="3894008"/>
            <a:ext cx="1861575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d-ID" dirty="0" smtClean="0"/>
              <a:t>RELASI</a:t>
            </a:r>
            <a:endParaRPr lang="id-ID" dirty="0"/>
          </a:p>
        </p:txBody>
      </p:sp>
      <p:sp>
        <p:nvSpPr>
          <p:cNvPr id="13" name="Right Arrow 12"/>
          <p:cNvSpPr/>
          <p:nvPr/>
        </p:nvSpPr>
        <p:spPr>
          <a:xfrm>
            <a:off x="3649333" y="4042592"/>
            <a:ext cx="586592" cy="3440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ight Arrow 14"/>
          <p:cNvSpPr/>
          <p:nvPr/>
        </p:nvSpPr>
        <p:spPr>
          <a:xfrm flipH="1">
            <a:off x="7907771" y="4042591"/>
            <a:ext cx="609843" cy="3440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itle 4"/>
          <p:cNvSpPr txBox="1">
            <a:spLocks/>
          </p:cNvSpPr>
          <p:nvPr/>
        </p:nvSpPr>
        <p:spPr bwMode="auto">
          <a:xfrm>
            <a:off x="119270" y="5629757"/>
            <a:ext cx="107740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d-ID" sz="1800" dirty="0" smtClean="0"/>
              <a:t>Ilustrasi :	Satu buku </a:t>
            </a:r>
            <a:r>
              <a:rPr lang="id-ID" sz="1800" b="0" dirty="0" smtClean="0"/>
              <a:t>memiliki</a:t>
            </a:r>
            <a:r>
              <a:rPr lang="id-ID" sz="1800" dirty="0" smtClean="0"/>
              <a:t> banyak jadwal peminjaman, </a:t>
            </a:r>
            <a:r>
              <a:rPr lang="id-ID" sz="1800" b="0" dirty="0" smtClean="0"/>
              <a:t>dan</a:t>
            </a:r>
            <a:r>
              <a:rPr lang="id-ID" sz="1800" dirty="0" smtClean="0"/>
              <a:t> satu jadwal 						peminjaman </a:t>
            </a:r>
            <a:r>
              <a:rPr lang="id-ID" sz="1800" b="0" dirty="0" smtClean="0"/>
              <a:t>memiliki</a:t>
            </a:r>
            <a:r>
              <a:rPr lang="id-ID" sz="1800" dirty="0" smtClean="0"/>
              <a:t> banyak buku </a:t>
            </a:r>
            <a:r>
              <a:rPr lang="id-ID" sz="1800" b="0" dirty="0" smtClean="0"/>
              <a:t>dan disatukan dalah sebuah </a:t>
            </a:r>
            <a:r>
              <a:rPr lang="id-ID" sz="1800" dirty="0" smtClean="0"/>
              <a:t>RELASI.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415808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1493381"/>
            <a:ext cx="11101917" cy="641239"/>
          </a:xfrm>
        </p:spPr>
        <p:txBody>
          <a:bodyPr/>
          <a:lstStyle/>
          <a:p>
            <a:r>
              <a:rPr lang="id-ID" sz="1600" dirty="0"/>
              <a:t>F</a:t>
            </a:r>
            <a:r>
              <a:rPr lang="id-ID" sz="1600" dirty="0" smtClean="0"/>
              <a:t>ungsionalitas </a:t>
            </a:r>
            <a:r>
              <a:rPr lang="id-ID" sz="1600" dirty="0"/>
              <a:t>yang menjadi syarat- syarat </a:t>
            </a:r>
            <a:r>
              <a:rPr lang="id-ID" sz="1600" dirty="0" smtClean="0"/>
              <a:t>khusus adalah </a:t>
            </a:r>
            <a:r>
              <a:rPr lang="id-ID" sz="1600" dirty="0"/>
              <a:t>:</a:t>
            </a:r>
            <a:br>
              <a:rPr lang="id-ID" sz="1600" dirty="0"/>
            </a:br>
            <a:endParaRPr lang="id-ID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1600" dirty="0" smtClean="0"/>
              <a:t>Menambahkan </a:t>
            </a:r>
            <a:r>
              <a:rPr lang="id-ID" sz="1600" dirty="0"/>
              <a:t>buku baru</a:t>
            </a:r>
          </a:p>
          <a:p>
            <a:pPr lvl="0"/>
            <a:r>
              <a:rPr lang="id-ID" sz="1600" dirty="0"/>
              <a:t>Menambahkan jadwal peminjaman baru</a:t>
            </a:r>
          </a:p>
          <a:p>
            <a:pPr lvl="0"/>
            <a:r>
              <a:rPr lang="id-ID" sz="1600" dirty="0"/>
              <a:t>Menambahkan hubungan antara buku dan sebuah jadwal peminjaman</a:t>
            </a:r>
          </a:p>
          <a:p>
            <a:pPr lvl="0"/>
            <a:r>
              <a:rPr lang="id-ID" sz="1600" dirty="0"/>
              <a:t>Menghapus buku tertentu</a:t>
            </a:r>
          </a:p>
          <a:p>
            <a:pPr lvl="0"/>
            <a:r>
              <a:rPr lang="id-ID" sz="1600" dirty="0"/>
              <a:t>Menampilkan semua jadwal peminjaman dengan semua bukunya</a:t>
            </a:r>
          </a:p>
          <a:p>
            <a:pPr lvl="0"/>
            <a:r>
              <a:rPr lang="id-ID" sz="1600" dirty="0"/>
              <a:t>Menampilkan jadwal peminjaman untuk buku tertentu</a:t>
            </a:r>
          </a:p>
          <a:p>
            <a:pPr lvl="0"/>
            <a:r>
              <a:rPr lang="id-ID" sz="1600" dirty="0"/>
              <a:t>Menampilkan jadwal peminjaman yang deadlinenya hari ini dan semua bukunya</a:t>
            </a:r>
          </a:p>
          <a:p>
            <a:pPr lvl="0"/>
            <a:r>
              <a:rPr lang="id-ID" sz="1600" dirty="0"/>
              <a:t>Menampilkan buku dengan jadwal peminjaman paling sedikit.</a:t>
            </a:r>
          </a:p>
          <a:p>
            <a:pPr marL="0" indent="0">
              <a:buNone/>
            </a:pPr>
            <a:endParaRPr lang="id-ID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Double Linked List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5" y="2305336"/>
            <a:ext cx="10216000" cy="4054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Double Linked List Pada program Jadwal Peminjaman Buku</a:t>
            </a:r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 descr="dou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" y="1977657"/>
            <a:ext cx="11072577" cy="42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2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760487"/>
            <a:ext cx="11101917" cy="641239"/>
          </a:xfrm>
        </p:spPr>
        <p:txBody>
          <a:bodyPr/>
          <a:lstStyle/>
          <a:p>
            <a:r>
              <a:rPr lang="id-ID" dirty="0" smtClean="0"/>
              <a:t>Kesimpulan dan Hasil Analisa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2533567"/>
            <a:ext cx="11101917" cy="4054844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double </a:t>
            </a:r>
            <a:r>
              <a:rPr lang="id-ID" dirty="0" smtClean="0"/>
              <a:t>linked list adalah pilihan yang tepat untuk membuat sebuah program Jadwal peminjaman buku, </a:t>
            </a:r>
            <a:r>
              <a:rPr lang="id-ID" dirty="0"/>
              <a:t>karena pointer dari Double linked list dapat bergerak 2 arah yaitu </a:t>
            </a:r>
            <a:r>
              <a:rPr lang="id-ID" b="1" dirty="0"/>
              <a:t>next</a:t>
            </a:r>
            <a:r>
              <a:rPr lang="id-ID" dirty="0"/>
              <a:t> dan </a:t>
            </a:r>
            <a:r>
              <a:rPr lang="id-ID" b="1" dirty="0"/>
              <a:t>prev</a:t>
            </a:r>
            <a:r>
              <a:rPr lang="id-ID" dirty="0"/>
              <a:t>, sehingga pencarian data pada double linked list dapat dilakukan dengan mudah, </a:t>
            </a:r>
            <a:r>
              <a:rPr lang="id-ID" dirty="0" smtClean="0"/>
              <a:t>yang dimana jika dibandingkan dengan </a:t>
            </a:r>
            <a:r>
              <a:rPr lang="id-ID" dirty="0"/>
              <a:t>Single linked list </a:t>
            </a:r>
            <a:r>
              <a:rPr lang="id-ID" dirty="0" smtClean="0"/>
              <a:t>pointernya </a:t>
            </a:r>
            <a:r>
              <a:rPr lang="id-ID" dirty="0"/>
              <a:t>hanya memiliki satu arah saja, sehingga pencarian data pada single linked list hanya dapat bergerak dalam satu arah saja.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05/04/2017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RMB/Intro to SE concepts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104"/>
            <a:ext cx="12192000" cy="3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3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1964</TotalTime>
  <Words>193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Brush Script Std</vt:lpstr>
      <vt:lpstr>Calibri</vt:lpstr>
      <vt:lpstr>Lucida Grande</vt:lpstr>
      <vt:lpstr>Times New Roman</vt:lpstr>
      <vt:lpstr>Verdana</vt:lpstr>
      <vt:lpstr>Wingdings</vt:lpstr>
      <vt:lpstr>Theme3</vt:lpstr>
      <vt:lpstr>Tugas Besar Struktur Data</vt:lpstr>
      <vt:lpstr>Buku dan Jadwal Peminjaman</vt:lpstr>
      <vt:lpstr>Fungsionalitas yang menjadi syarat- syarat khusus adalah : </vt:lpstr>
      <vt:lpstr>Double Linked List</vt:lpstr>
      <vt:lpstr>Double Linked List Pada program Jadwal Peminjaman Buku</vt:lpstr>
      <vt:lpstr>Kesimpulan dan Hasil Analisa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Lenovo</cp:lastModifiedBy>
  <cp:revision>76</cp:revision>
  <dcterms:created xsi:type="dcterms:W3CDTF">2015-09-08T21:38:27Z</dcterms:created>
  <dcterms:modified xsi:type="dcterms:W3CDTF">2017-04-05T02:20:18Z</dcterms:modified>
</cp:coreProperties>
</file>