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0" r:id="rId1"/>
  </p:sldMasterIdLst>
  <p:notesMasterIdLst>
    <p:notesMasterId r:id="rId26"/>
  </p:notesMasterIdLst>
  <p:sldIdLst>
    <p:sldId id="257" r:id="rId2"/>
    <p:sldId id="316" r:id="rId3"/>
    <p:sldId id="317" r:id="rId4"/>
    <p:sldId id="318" r:id="rId5"/>
    <p:sldId id="319" r:id="rId6"/>
    <p:sldId id="327" r:id="rId7"/>
    <p:sldId id="328" r:id="rId8"/>
    <p:sldId id="329" r:id="rId9"/>
    <p:sldId id="330" r:id="rId10"/>
    <p:sldId id="331" r:id="rId11"/>
    <p:sldId id="332" r:id="rId12"/>
    <p:sldId id="333" r:id="rId13"/>
    <p:sldId id="334" r:id="rId14"/>
    <p:sldId id="335" r:id="rId15"/>
    <p:sldId id="336" r:id="rId16"/>
    <p:sldId id="320" r:id="rId17"/>
    <p:sldId id="321" r:id="rId18"/>
    <p:sldId id="322" r:id="rId19"/>
    <p:sldId id="323" r:id="rId20"/>
    <p:sldId id="324" r:id="rId21"/>
    <p:sldId id="325" r:id="rId22"/>
    <p:sldId id="326" r:id="rId23"/>
    <p:sldId id="337" r:id="rId24"/>
    <p:sldId id="313"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426" autoAdjust="0"/>
    <p:restoredTop sz="94660"/>
  </p:normalViewPr>
  <p:slideViewPr>
    <p:cSldViewPr snapToGrid="0">
      <p:cViewPr varScale="1">
        <p:scale>
          <a:sx n="47" d="100"/>
          <a:sy n="47" d="100"/>
        </p:scale>
        <p:origin x="20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559394-844F-4B60-AB18-91B39F7D68CA}" type="datetimeFigureOut">
              <a:rPr lang="en-US" smtClean="0"/>
              <a:t>12/5/2016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EEEC19-E4D9-40B0-9553-8B16846DBF91}" type="slidenum">
              <a:rPr lang="en-US" smtClean="0"/>
              <a:t>‹#›</a:t>
            </a:fld>
            <a:endParaRPr lang="en-US"/>
          </a:p>
        </p:txBody>
      </p:sp>
    </p:spTree>
    <p:extLst>
      <p:ext uri="{BB962C8B-B14F-4D97-AF65-F5344CB8AC3E}">
        <p14:creationId xmlns:p14="http://schemas.microsoft.com/office/powerpoint/2010/main" val="41527251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2050" name="Picture 2" descr="C:\Users\Mystogan\Downloads\Compressed\2917_internet_ppt\template_main.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17785" b="11855"/>
          <a:stretch/>
        </p:blipFill>
        <p:spPr bwMode="auto">
          <a:xfrm>
            <a:off x="57859" y="3251532"/>
            <a:ext cx="5131559" cy="309467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2"/>
          <p:cNvSpPr>
            <a:spLocks noGrp="1" noChangeArrowheads="1"/>
          </p:cNvSpPr>
          <p:nvPr>
            <p:ph type="ctrTitle"/>
          </p:nvPr>
        </p:nvSpPr>
        <p:spPr>
          <a:xfrm>
            <a:off x="1646245" y="1269243"/>
            <a:ext cx="10545755" cy="765053"/>
          </a:xfrm>
          <a:prstGeom prst="rect">
            <a:avLst/>
          </a:prstGeom>
        </p:spPr>
        <p:txBody>
          <a:bodyPr/>
          <a:lstStyle>
            <a:lvl1pPr algn="l">
              <a:lnSpc>
                <a:spcPct val="90000"/>
              </a:lnSpc>
              <a:defRPr sz="2800" b="1">
                <a:solidFill>
                  <a:schemeClr val="tx1"/>
                </a:solidFill>
                <a:latin typeface="+mn-lt"/>
              </a:defRPr>
            </a:lvl1pPr>
          </a:lstStyle>
          <a:p>
            <a:r>
              <a:rPr lang="en-US" smtClean="0"/>
              <a:t>Click to edit Master title style</a:t>
            </a:r>
            <a:endParaRPr lang="en-US" dirty="0"/>
          </a:p>
        </p:txBody>
      </p:sp>
      <p:sp>
        <p:nvSpPr>
          <p:cNvPr id="10" name="Rectangle 3"/>
          <p:cNvSpPr>
            <a:spLocks noGrp="1" noChangeArrowheads="1"/>
          </p:cNvSpPr>
          <p:nvPr>
            <p:ph type="subTitle" idx="1"/>
          </p:nvPr>
        </p:nvSpPr>
        <p:spPr>
          <a:xfrm>
            <a:off x="1646245" y="2227425"/>
            <a:ext cx="10545755" cy="429768"/>
          </a:xfrm>
          <a:prstGeom prst="rect">
            <a:avLst/>
          </a:prstGeom>
        </p:spPr>
        <p:txBody>
          <a:bodyPr/>
          <a:lstStyle>
            <a:lvl1pPr marL="0" indent="0">
              <a:lnSpc>
                <a:spcPct val="90000"/>
              </a:lnSpc>
              <a:buFont typeface="Wingdings" pitchFamily="28" charset="2"/>
              <a:buNone/>
              <a:defRPr sz="2000" b="0" baseline="0">
                <a:solidFill>
                  <a:schemeClr val="tx1"/>
                </a:solidFill>
                <a:latin typeface="Verdana"/>
                <a:cs typeface="Verdana"/>
              </a:defRPr>
            </a:lvl1pPr>
          </a:lstStyle>
          <a:p>
            <a:r>
              <a:rPr lang="en-US" smtClean="0"/>
              <a:t>Click to edit Master subtitle style</a:t>
            </a:r>
            <a:endParaRPr lang="en-US" dirty="0"/>
          </a:p>
        </p:txBody>
      </p:sp>
      <p:sp>
        <p:nvSpPr>
          <p:cNvPr id="7" name="Text Placeholder 15"/>
          <p:cNvSpPr>
            <a:spLocks noGrp="1"/>
          </p:cNvSpPr>
          <p:nvPr>
            <p:ph type="body" sz="quarter" idx="13"/>
          </p:nvPr>
        </p:nvSpPr>
        <p:spPr>
          <a:xfrm>
            <a:off x="1646245" y="2875085"/>
            <a:ext cx="10557363" cy="378005"/>
          </a:xfrm>
          <a:prstGeom prst="rect">
            <a:avLst/>
          </a:prstGeom>
        </p:spPr>
        <p:txBody>
          <a:bodyPr/>
          <a:lstStyle>
            <a:lvl1pPr marL="0" indent="0">
              <a:buFontTx/>
              <a:buNone/>
              <a:defRPr sz="1600">
                <a:solidFill>
                  <a:schemeClr val="tx1"/>
                </a:solidFill>
                <a:latin typeface="Verdana"/>
              </a:defRPr>
            </a:lvl1pPr>
          </a:lstStyle>
          <a:p>
            <a:pPr lvl="0"/>
            <a:r>
              <a:rPr lang="en-US" smtClean="0"/>
              <a:t>Click to edit Master text styles</a:t>
            </a:r>
          </a:p>
        </p:txBody>
      </p:sp>
      <p:sp>
        <p:nvSpPr>
          <p:cNvPr id="11" name="Date Placeholder 1"/>
          <p:cNvSpPr>
            <a:spLocks noGrp="1"/>
          </p:cNvSpPr>
          <p:nvPr>
            <p:ph type="dt" sz="half" idx="14"/>
          </p:nvPr>
        </p:nvSpPr>
        <p:spPr/>
        <p:txBody>
          <a:bodyPr/>
          <a:lstStyle>
            <a:lvl1pPr>
              <a:defRPr>
                <a:solidFill>
                  <a:schemeClr val="tx1"/>
                </a:solidFill>
              </a:defRPr>
            </a:lvl1pPr>
          </a:lstStyle>
          <a:p>
            <a:fld id="{1E4A7181-AD1B-4958-BF42-33A9B9C69546}" type="datetime1">
              <a:rPr lang="id-ID" smtClean="0">
                <a:solidFill>
                  <a:prstClr val="black"/>
                </a:solidFill>
              </a:rPr>
              <a:pPr/>
              <a:t>05/12/2016</a:t>
            </a:fld>
            <a:endParaRPr lang="en-US">
              <a:solidFill>
                <a:prstClr val="black"/>
              </a:solidFill>
            </a:endParaRPr>
          </a:p>
        </p:txBody>
      </p:sp>
      <p:sp>
        <p:nvSpPr>
          <p:cNvPr id="12" name="Slide Number Placeholder 2"/>
          <p:cNvSpPr>
            <a:spLocks noGrp="1"/>
          </p:cNvSpPr>
          <p:nvPr>
            <p:ph type="sldNum" sz="quarter" idx="15"/>
          </p:nvPr>
        </p:nvSpPr>
        <p:spPr/>
        <p:txBody>
          <a:bodyPr/>
          <a:lstStyle>
            <a:lvl1pPr>
              <a:defRPr>
                <a:solidFill>
                  <a:schemeClr val="tx1"/>
                </a:solidFill>
              </a:defRPr>
            </a:lvl1pPr>
          </a:lstStyle>
          <a:p>
            <a:fld id="{B871E0C8-17A9-4AC5-B598-6306D882C37B}" type="slidenum">
              <a:rPr lang="en-US" smtClean="0">
                <a:solidFill>
                  <a:prstClr val="black"/>
                </a:solidFill>
              </a:rPr>
              <a:pPr/>
              <a:t>‹#›</a:t>
            </a:fld>
            <a:endParaRPr lang="en-US">
              <a:solidFill>
                <a:prstClr val="black"/>
              </a:solidFill>
            </a:endParaRPr>
          </a:p>
        </p:txBody>
      </p:sp>
      <p:sp>
        <p:nvSpPr>
          <p:cNvPr id="2" name="Rectangle 1"/>
          <p:cNvSpPr/>
          <p:nvPr/>
        </p:nvSpPr>
        <p:spPr>
          <a:xfrm>
            <a:off x="0" y="0"/>
            <a:ext cx="12192000" cy="1269242"/>
          </a:xfrm>
          <a:prstGeom prst="rect">
            <a:avLst/>
          </a:prstGeom>
          <a:ln>
            <a:noFill/>
          </a:ln>
        </p:spPr>
        <p:style>
          <a:lnRef idx="2">
            <a:schemeClr val="accent5"/>
          </a:lnRef>
          <a:fillRef idx="1">
            <a:schemeClr val="lt1"/>
          </a:fillRef>
          <a:effectRef idx="0">
            <a:schemeClr val="accent5"/>
          </a:effectRef>
          <a:fontRef idx="minor">
            <a:schemeClr val="dk1"/>
          </a:fontRef>
        </p:style>
        <p:txBody>
          <a:bodyPr rtlCol="0" anchor="ctr"/>
          <a:lstStyle/>
          <a:p>
            <a:pPr algn="ctr" defTabSz="914400" eaLnBrk="0" fontAlgn="base" hangingPunct="0">
              <a:spcBef>
                <a:spcPct val="0"/>
              </a:spcBef>
              <a:spcAft>
                <a:spcPct val="0"/>
              </a:spcAft>
            </a:pPr>
            <a:endParaRPr lang="en-US" sz="2400">
              <a:solidFill>
                <a:prstClr val="black"/>
              </a:solidFill>
            </a:endParaRPr>
          </a:p>
        </p:txBody>
      </p:sp>
      <p:pic>
        <p:nvPicPr>
          <p:cNvPr id="1026" name="Picture 2" descr="C:\Users\Mystogan\Pictures\Untitled-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52941" y="216579"/>
            <a:ext cx="4353103" cy="648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736199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1266825"/>
            <a:ext cx="5435600" cy="4905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451600" y="1266825"/>
            <a:ext cx="5435600" cy="4905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935D843D-EFFD-4E89-B4A1-A7D092762A84}" type="datetime1">
              <a:rPr lang="id-ID" smtClean="0">
                <a:solidFill>
                  <a:prstClr val="white"/>
                </a:solidFill>
              </a:rPr>
              <a:pPr/>
              <a:t>05/12/2016</a:t>
            </a:fld>
            <a:endParaRPr lang="en-US">
              <a:solidFill>
                <a:prstClr val="white"/>
              </a:solidFill>
            </a:endParaRPr>
          </a:p>
        </p:txBody>
      </p:sp>
      <p:sp>
        <p:nvSpPr>
          <p:cNvPr id="6" name="Footer Placeholder 5"/>
          <p:cNvSpPr>
            <a:spLocks noGrp="1"/>
          </p:cNvSpPr>
          <p:nvPr>
            <p:ph type="ftr" sz="quarter" idx="11"/>
          </p:nvPr>
        </p:nvSpPr>
        <p:spPr>
          <a:xfrm>
            <a:off x="1625600" y="6248400"/>
            <a:ext cx="8534400" cy="457200"/>
          </a:xfrm>
          <a:prstGeom prst="rect">
            <a:avLst/>
          </a:prstGeom>
        </p:spPr>
        <p:txBody>
          <a:bodyPr/>
          <a:lstStyle>
            <a:lvl1pPr>
              <a:defRPr/>
            </a:lvl1pPr>
          </a:lstStyle>
          <a:p>
            <a:pPr algn="ctr" defTabSz="914400" eaLnBrk="0" fontAlgn="base" hangingPunct="0">
              <a:spcBef>
                <a:spcPct val="0"/>
              </a:spcBef>
              <a:spcAft>
                <a:spcPct val="0"/>
              </a:spcAft>
            </a:pPr>
            <a:r>
              <a:rPr lang="en-US" sz="2400" smtClean="0">
                <a:solidFill>
                  <a:prstClr val="black"/>
                </a:solidFill>
                <a:latin typeface="Times New Roman" pitchFamily="18" charset="0"/>
              </a:rPr>
              <a:t>RMB/Intro to SE concepts</a:t>
            </a:r>
            <a:endParaRPr lang="en-US" sz="2400">
              <a:solidFill>
                <a:prstClr val="black"/>
              </a:solidFill>
              <a:latin typeface="Times New Roman" pitchFamily="18" charset="0"/>
            </a:endParaRPr>
          </a:p>
        </p:txBody>
      </p:sp>
      <p:sp>
        <p:nvSpPr>
          <p:cNvPr id="7" name="Slide Number Placeholder 6"/>
          <p:cNvSpPr>
            <a:spLocks noGrp="1"/>
          </p:cNvSpPr>
          <p:nvPr>
            <p:ph type="sldNum" sz="quarter" idx="12"/>
          </p:nvPr>
        </p:nvSpPr>
        <p:spPr/>
        <p:txBody>
          <a:bodyPr/>
          <a:lstStyle>
            <a:lvl1pPr>
              <a:defRPr/>
            </a:lvl1pPr>
          </a:lstStyle>
          <a:p>
            <a:fld id="{5701CDE3-60A2-4723-96A3-559CD9A9FE4F}" type="slidenum">
              <a:rPr lang="en-US">
                <a:solidFill>
                  <a:prstClr val="white"/>
                </a:solidFill>
              </a:rPr>
              <a:pPr/>
              <a:t>‹#›</a:t>
            </a:fld>
            <a:endParaRPr lang="en-US">
              <a:solidFill>
                <a:prstClr val="white"/>
              </a:solidFill>
            </a:endParaRPr>
          </a:p>
        </p:txBody>
      </p:sp>
    </p:spTree>
    <p:extLst>
      <p:ext uri="{BB962C8B-B14F-4D97-AF65-F5344CB8AC3E}">
        <p14:creationId xmlns:p14="http://schemas.microsoft.com/office/powerpoint/2010/main" val="674312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5" name="Content Placeholder 4"/>
          <p:cNvSpPr>
            <a:spLocks noGrp="1"/>
          </p:cNvSpPr>
          <p:nvPr>
            <p:ph sz="quarter" idx="14"/>
          </p:nvPr>
        </p:nvSpPr>
        <p:spPr>
          <a:xfrm>
            <a:off x="487680" y="2009550"/>
            <a:ext cx="11101917" cy="402549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1"/>
          <p:cNvSpPr>
            <a:spLocks noGrp="1"/>
          </p:cNvSpPr>
          <p:nvPr>
            <p:ph type="sldNum" sz="quarter" idx="15"/>
          </p:nvPr>
        </p:nvSpPr>
        <p:spPr/>
        <p:txBody>
          <a:bodyPr/>
          <a:lstStyle>
            <a:lvl1pPr>
              <a:defRPr/>
            </a:lvl1pPr>
          </a:lstStyle>
          <a:p>
            <a:fld id="{B871E0C8-17A9-4AC5-B598-6306D882C37B}" type="slidenum">
              <a:rPr lang="en-US" smtClean="0">
                <a:solidFill>
                  <a:prstClr val="white"/>
                </a:solidFill>
              </a:rPr>
              <a:pPr/>
              <a:t>‹#›</a:t>
            </a:fld>
            <a:endParaRPr lang="en-US">
              <a:solidFill>
                <a:prstClr val="white"/>
              </a:solidFill>
            </a:endParaRPr>
          </a:p>
        </p:txBody>
      </p:sp>
      <p:sp>
        <p:nvSpPr>
          <p:cNvPr id="6" name="Date Placeholder 2"/>
          <p:cNvSpPr>
            <a:spLocks noGrp="1"/>
          </p:cNvSpPr>
          <p:nvPr>
            <p:ph type="dt" sz="half" idx="16"/>
          </p:nvPr>
        </p:nvSpPr>
        <p:spPr/>
        <p:txBody>
          <a:bodyPr/>
          <a:lstStyle>
            <a:lvl1pPr>
              <a:defRPr/>
            </a:lvl1pPr>
          </a:lstStyle>
          <a:p>
            <a:fld id="{6BF3058A-B4E8-4D1A-928C-83D39E7317BC}" type="datetime1">
              <a:rPr lang="id-ID" smtClean="0">
                <a:solidFill>
                  <a:prstClr val="white"/>
                </a:solidFill>
              </a:rPr>
              <a:pPr/>
              <a:t>05/12/2016</a:t>
            </a:fld>
            <a:endParaRPr lang="en-US">
              <a:solidFill>
                <a:prstClr val="white"/>
              </a:solidFill>
            </a:endParaRPr>
          </a:p>
        </p:txBody>
      </p:sp>
      <p:sp>
        <p:nvSpPr>
          <p:cNvPr id="2" name="Rectangle 1"/>
          <p:cNvSpPr/>
          <p:nvPr/>
        </p:nvSpPr>
        <p:spPr>
          <a:xfrm>
            <a:off x="0" y="1242941"/>
            <a:ext cx="12192000" cy="25305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eaLnBrk="0" fontAlgn="base" hangingPunct="0">
              <a:spcBef>
                <a:spcPct val="0"/>
              </a:spcBef>
              <a:spcAft>
                <a:spcPct val="0"/>
              </a:spcAft>
            </a:pPr>
            <a:endParaRPr lang="en-US" sz="2400">
              <a:solidFill>
                <a:prstClr val="white"/>
              </a:solidFill>
            </a:endParaRPr>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21" name="Text Placeholder 20"/>
          <p:cNvSpPr>
            <a:spLocks noGrp="1"/>
          </p:cNvSpPr>
          <p:nvPr>
            <p:ph type="body" sz="quarter" idx="17" hasCustomPrompt="1"/>
          </p:nvPr>
        </p:nvSpPr>
        <p:spPr>
          <a:xfrm>
            <a:off x="7224218" y="6451601"/>
            <a:ext cx="4421037" cy="365125"/>
          </a:xfrm>
        </p:spPr>
        <p:txBody>
          <a:bodyPr anchor="ctr"/>
          <a:lstStyle>
            <a:lvl1pPr marL="0" indent="0" algn="r">
              <a:buFontTx/>
              <a:buNone/>
              <a:defRPr sz="1050">
                <a:solidFill>
                  <a:schemeClr val="bg1"/>
                </a:solidFill>
              </a:defRPr>
            </a:lvl1pPr>
            <a:lvl2pPr>
              <a:defRPr sz="1050">
                <a:solidFill>
                  <a:schemeClr val="bg1"/>
                </a:solidFill>
              </a:defRPr>
            </a:lvl2pPr>
            <a:lvl3pPr>
              <a:defRPr sz="1050">
                <a:solidFill>
                  <a:schemeClr val="bg1"/>
                </a:solidFill>
              </a:defRPr>
            </a:lvl3pPr>
            <a:lvl4pPr>
              <a:defRPr sz="1050">
                <a:solidFill>
                  <a:schemeClr val="bg1"/>
                </a:solidFill>
              </a:defRPr>
            </a:lvl4pPr>
            <a:lvl5pPr>
              <a:defRPr sz="1050">
                <a:solidFill>
                  <a:schemeClr val="bg1"/>
                </a:solidFill>
              </a:defRPr>
            </a:lvl5pPr>
          </a:lstStyle>
          <a:p>
            <a:pPr lvl="0"/>
            <a:r>
              <a:rPr lang="en-US" dirty="0" err="1" smtClean="0"/>
              <a:t>Kode</a:t>
            </a:r>
            <a:r>
              <a:rPr lang="en-US" dirty="0" smtClean="0"/>
              <a:t> </a:t>
            </a:r>
            <a:r>
              <a:rPr lang="en-US" dirty="0" err="1" smtClean="0"/>
              <a:t>dan</a:t>
            </a:r>
            <a:r>
              <a:rPr lang="en-US" dirty="0" smtClean="0"/>
              <a:t> </a:t>
            </a:r>
            <a:r>
              <a:rPr lang="en-US" dirty="0" err="1" smtClean="0"/>
              <a:t>Nama</a:t>
            </a:r>
            <a:r>
              <a:rPr lang="en-US" dirty="0" smtClean="0"/>
              <a:t> </a:t>
            </a:r>
            <a:r>
              <a:rPr lang="en-US" dirty="0" err="1" smtClean="0"/>
              <a:t>mata</a:t>
            </a:r>
            <a:r>
              <a:rPr lang="en-US" dirty="0" smtClean="0"/>
              <a:t> </a:t>
            </a:r>
            <a:r>
              <a:rPr lang="en-US" dirty="0" err="1" smtClean="0"/>
              <a:t>Kuliah</a:t>
            </a:r>
            <a:endParaRPr lang="en-US" dirty="0"/>
          </a:p>
        </p:txBody>
      </p:sp>
    </p:spTree>
    <p:extLst>
      <p:ext uri="{BB962C8B-B14F-4D97-AF65-F5344CB8AC3E}">
        <p14:creationId xmlns:p14="http://schemas.microsoft.com/office/powerpoint/2010/main" val="165813961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Only Blank Slide">
    <p:spTree>
      <p:nvGrpSpPr>
        <p:cNvPr id="1" name=""/>
        <p:cNvGrpSpPr/>
        <p:nvPr/>
      </p:nvGrpSpPr>
      <p:grpSpPr>
        <a:xfrm>
          <a:off x="0" y="0"/>
          <a:ext cx="0" cy="0"/>
          <a:chOff x="0" y="0"/>
          <a:chExt cx="0" cy="0"/>
        </a:xfrm>
      </p:grpSpPr>
      <p:sp>
        <p:nvSpPr>
          <p:cNvPr id="3" name="Slide Number Placeholder 1"/>
          <p:cNvSpPr>
            <a:spLocks noGrp="1"/>
          </p:cNvSpPr>
          <p:nvPr>
            <p:ph type="sldNum" sz="quarter" idx="10"/>
          </p:nvPr>
        </p:nvSpPr>
        <p:spPr/>
        <p:txBody>
          <a:bodyPr/>
          <a:lstStyle>
            <a:lvl1pPr>
              <a:defRPr/>
            </a:lvl1pPr>
          </a:lstStyle>
          <a:p>
            <a:fld id="{B871E0C8-17A9-4AC5-B598-6306D882C37B}" type="slidenum">
              <a:rPr lang="en-US" smtClean="0">
                <a:solidFill>
                  <a:prstClr val="white"/>
                </a:solidFill>
              </a:rPr>
              <a:pPr/>
              <a:t>‹#›</a:t>
            </a:fld>
            <a:endParaRPr lang="en-US">
              <a:solidFill>
                <a:prstClr val="white"/>
              </a:solidFill>
            </a:endParaRPr>
          </a:p>
        </p:txBody>
      </p:sp>
      <p:sp>
        <p:nvSpPr>
          <p:cNvPr id="4" name="Date Placeholder 2"/>
          <p:cNvSpPr>
            <a:spLocks noGrp="1"/>
          </p:cNvSpPr>
          <p:nvPr>
            <p:ph type="dt" sz="half" idx="11"/>
          </p:nvPr>
        </p:nvSpPr>
        <p:spPr/>
        <p:txBody>
          <a:bodyPr/>
          <a:lstStyle>
            <a:lvl1pPr>
              <a:defRPr/>
            </a:lvl1pPr>
          </a:lstStyle>
          <a:p>
            <a:fld id="{19410BF6-FE79-4D56-8FC5-DB4719BF4F63}" type="datetime1">
              <a:rPr lang="id-ID" smtClean="0">
                <a:solidFill>
                  <a:prstClr val="white"/>
                </a:solidFill>
              </a:rPr>
              <a:pPr/>
              <a:t>05/12/2016</a:t>
            </a:fld>
            <a:endParaRPr lang="en-US">
              <a:solidFill>
                <a:prstClr val="white"/>
              </a:solidFill>
            </a:endParaRPr>
          </a:p>
        </p:txBody>
      </p:sp>
      <p:sp>
        <p:nvSpPr>
          <p:cNvPr id="6" name="Rectangle 5"/>
          <p:cNvSpPr/>
          <p:nvPr/>
        </p:nvSpPr>
        <p:spPr>
          <a:xfrm>
            <a:off x="0" y="1242941"/>
            <a:ext cx="12192000" cy="25305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eaLnBrk="0" fontAlgn="base" hangingPunct="0">
              <a:spcBef>
                <a:spcPct val="0"/>
              </a:spcBef>
              <a:spcAft>
                <a:spcPct val="0"/>
              </a:spcAft>
            </a:pPr>
            <a:endParaRPr lang="en-US" sz="2400">
              <a:solidFill>
                <a:prstClr val="white"/>
              </a:solidFill>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20"/>
          <p:cNvSpPr>
            <a:spLocks noGrp="1"/>
          </p:cNvSpPr>
          <p:nvPr>
            <p:ph type="body" sz="quarter" idx="17" hasCustomPrompt="1"/>
          </p:nvPr>
        </p:nvSpPr>
        <p:spPr>
          <a:xfrm>
            <a:off x="7224218" y="6451601"/>
            <a:ext cx="4421037" cy="365125"/>
          </a:xfrm>
        </p:spPr>
        <p:txBody>
          <a:bodyPr anchor="ctr"/>
          <a:lstStyle>
            <a:lvl1pPr marL="0" indent="0" algn="r">
              <a:buFontTx/>
              <a:buNone/>
              <a:defRPr sz="1050">
                <a:solidFill>
                  <a:schemeClr val="bg1"/>
                </a:solidFill>
              </a:defRPr>
            </a:lvl1pPr>
            <a:lvl2pPr>
              <a:defRPr sz="1050">
                <a:solidFill>
                  <a:schemeClr val="bg1"/>
                </a:solidFill>
              </a:defRPr>
            </a:lvl2pPr>
            <a:lvl3pPr>
              <a:defRPr sz="1050">
                <a:solidFill>
                  <a:schemeClr val="bg1"/>
                </a:solidFill>
              </a:defRPr>
            </a:lvl3pPr>
            <a:lvl4pPr>
              <a:defRPr sz="1050">
                <a:solidFill>
                  <a:schemeClr val="bg1"/>
                </a:solidFill>
              </a:defRPr>
            </a:lvl4pPr>
            <a:lvl5pPr>
              <a:defRPr sz="1050">
                <a:solidFill>
                  <a:schemeClr val="bg1"/>
                </a:solidFill>
              </a:defRPr>
            </a:lvl5pPr>
          </a:lstStyle>
          <a:p>
            <a:pPr lvl="0"/>
            <a:r>
              <a:rPr lang="en-US" dirty="0" err="1" smtClean="0"/>
              <a:t>Kode</a:t>
            </a:r>
            <a:r>
              <a:rPr lang="en-US" dirty="0" smtClean="0"/>
              <a:t> </a:t>
            </a:r>
            <a:r>
              <a:rPr lang="en-US" dirty="0" err="1" smtClean="0"/>
              <a:t>dan</a:t>
            </a:r>
            <a:r>
              <a:rPr lang="en-US" dirty="0" smtClean="0"/>
              <a:t> </a:t>
            </a:r>
            <a:r>
              <a:rPr lang="en-US" dirty="0" err="1" smtClean="0"/>
              <a:t>Nama</a:t>
            </a:r>
            <a:r>
              <a:rPr lang="en-US" dirty="0" smtClean="0"/>
              <a:t> </a:t>
            </a:r>
            <a:r>
              <a:rPr lang="en-US" dirty="0" err="1" smtClean="0"/>
              <a:t>mata</a:t>
            </a:r>
            <a:r>
              <a:rPr lang="en-US" dirty="0" smtClean="0"/>
              <a:t> </a:t>
            </a:r>
            <a:r>
              <a:rPr lang="en-US" dirty="0" err="1" smtClean="0"/>
              <a:t>Kuliah</a:t>
            </a:r>
            <a:endParaRPr lang="en-US" dirty="0"/>
          </a:p>
        </p:txBody>
      </p:sp>
    </p:spTree>
    <p:extLst>
      <p:ext uri="{BB962C8B-B14F-4D97-AF65-F5344CB8AC3E}">
        <p14:creationId xmlns:p14="http://schemas.microsoft.com/office/powerpoint/2010/main" val="40685434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2 Column Slide">
    <p:spTree>
      <p:nvGrpSpPr>
        <p:cNvPr id="1" name=""/>
        <p:cNvGrpSpPr/>
        <p:nvPr/>
      </p:nvGrpSpPr>
      <p:grpSpPr>
        <a:xfrm>
          <a:off x="0" y="0"/>
          <a:ext cx="0" cy="0"/>
          <a:chOff x="0" y="0"/>
          <a:chExt cx="0" cy="0"/>
        </a:xfrm>
      </p:grpSpPr>
      <p:sp>
        <p:nvSpPr>
          <p:cNvPr id="5" name="Content Placeholder 4"/>
          <p:cNvSpPr>
            <a:spLocks noGrp="1"/>
          </p:cNvSpPr>
          <p:nvPr>
            <p:ph sz="quarter" idx="23"/>
          </p:nvPr>
        </p:nvSpPr>
        <p:spPr>
          <a:xfrm>
            <a:off x="499769" y="2009551"/>
            <a:ext cx="5380567" cy="4002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24"/>
          </p:nvPr>
        </p:nvSpPr>
        <p:spPr>
          <a:xfrm>
            <a:off x="6318485" y="2009551"/>
            <a:ext cx="5380567" cy="4002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1"/>
          <p:cNvSpPr>
            <a:spLocks noGrp="1"/>
          </p:cNvSpPr>
          <p:nvPr>
            <p:ph type="sldNum" sz="quarter" idx="25"/>
          </p:nvPr>
        </p:nvSpPr>
        <p:spPr/>
        <p:txBody>
          <a:bodyPr/>
          <a:lstStyle>
            <a:lvl1pPr>
              <a:defRPr/>
            </a:lvl1pPr>
          </a:lstStyle>
          <a:p>
            <a:fld id="{B871E0C8-17A9-4AC5-B598-6306D882C37B}" type="slidenum">
              <a:rPr lang="en-US" smtClean="0">
                <a:solidFill>
                  <a:prstClr val="white"/>
                </a:solidFill>
              </a:rPr>
              <a:pPr/>
              <a:t>‹#›</a:t>
            </a:fld>
            <a:endParaRPr lang="en-US">
              <a:solidFill>
                <a:prstClr val="white"/>
              </a:solidFill>
            </a:endParaRPr>
          </a:p>
        </p:txBody>
      </p:sp>
      <p:sp>
        <p:nvSpPr>
          <p:cNvPr id="7" name="Date Placeholder 2"/>
          <p:cNvSpPr>
            <a:spLocks noGrp="1"/>
          </p:cNvSpPr>
          <p:nvPr>
            <p:ph type="dt" sz="half" idx="26"/>
          </p:nvPr>
        </p:nvSpPr>
        <p:spPr/>
        <p:txBody>
          <a:bodyPr/>
          <a:lstStyle>
            <a:lvl1pPr>
              <a:defRPr/>
            </a:lvl1pPr>
          </a:lstStyle>
          <a:p>
            <a:fld id="{CFFDCC97-455B-43D0-AA00-602B0EEC87A5}" type="datetime1">
              <a:rPr lang="id-ID" smtClean="0">
                <a:solidFill>
                  <a:prstClr val="white"/>
                </a:solidFill>
              </a:rPr>
              <a:pPr/>
              <a:t>05/12/2016</a:t>
            </a:fld>
            <a:endParaRPr lang="en-US">
              <a:solidFill>
                <a:prstClr val="white"/>
              </a:solidFill>
            </a:endParaRPr>
          </a:p>
        </p:txBody>
      </p:sp>
      <p:sp>
        <p:nvSpPr>
          <p:cNvPr id="9" name="Rectangle 8"/>
          <p:cNvSpPr/>
          <p:nvPr/>
        </p:nvSpPr>
        <p:spPr>
          <a:xfrm>
            <a:off x="0" y="1242941"/>
            <a:ext cx="12192000" cy="25305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eaLnBrk="0" fontAlgn="base" hangingPunct="0">
              <a:spcBef>
                <a:spcPct val="0"/>
              </a:spcBef>
              <a:spcAft>
                <a:spcPct val="0"/>
              </a:spcAft>
            </a:pPr>
            <a:endParaRPr lang="en-US" sz="2400">
              <a:solidFill>
                <a:prstClr val="white"/>
              </a:solidFill>
            </a:endParaRPr>
          </a:p>
        </p:txBody>
      </p:sp>
      <p:sp>
        <p:nvSpPr>
          <p:cNvPr id="2" name="Title 1"/>
          <p:cNvSpPr>
            <a:spLocks noGrp="1"/>
          </p:cNvSpPr>
          <p:nvPr>
            <p:ph type="title"/>
          </p:nvPr>
        </p:nvSpPr>
        <p:spPr>
          <a:xfrm>
            <a:off x="486833" y="1336418"/>
            <a:ext cx="11212217" cy="641239"/>
          </a:xfrm>
        </p:spPr>
        <p:txBody>
          <a:bodyPr/>
          <a:lstStyle/>
          <a:p>
            <a:r>
              <a:rPr lang="en-US" smtClean="0"/>
              <a:t>Click to edit Master title style</a:t>
            </a:r>
            <a:endParaRPr lang="en-US"/>
          </a:p>
        </p:txBody>
      </p:sp>
      <p:sp>
        <p:nvSpPr>
          <p:cNvPr id="8" name="Text Placeholder 20"/>
          <p:cNvSpPr>
            <a:spLocks noGrp="1"/>
          </p:cNvSpPr>
          <p:nvPr>
            <p:ph type="body" sz="quarter" idx="17" hasCustomPrompt="1"/>
          </p:nvPr>
        </p:nvSpPr>
        <p:spPr>
          <a:xfrm>
            <a:off x="7224218" y="6451601"/>
            <a:ext cx="4421037" cy="365125"/>
          </a:xfrm>
        </p:spPr>
        <p:txBody>
          <a:bodyPr anchor="ctr"/>
          <a:lstStyle>
            <a:lvl1pPr marL="0" indent="0" algn="r">
              <a:buFontTx/>
              <a:buNone/>
              <a:defRPr sz="1050">
                <a:solidFill>
                  <a:schemeClr val="bg1"/>
                </a:solidFill>
              </a:defRPr>
            </a:lvl1pPr>
            <a:lvl2pPr>
              <a:defRPr sz="1050">
                <a:solidFill>
                  <a:schemeClr val="bg1"/>
                </a:solidFill>
              </a:defRPr>
            </a:lvl2pPr>
            <a:lvl3pPr>
              <a:defRPr sz="1050">
                <a:solidFill>
                  <a:schemeClr val="bg1"/>
                </a:solidFill>
              </a:defRPr>
            </a:lvl3pPr>
            <a:lvl4pPr>
              <a:defRPr sz="1050">
                <a:solidFill>
                  <a:schemeClr val="bg1"/>
                </a:solidFill>
              </a:defRPr>
            </a:lvl4pPr>
            <a:lvl5pPr>
              <a:defRPr sz="1050">
                <a:solidFill>
                  <a:schemeClr val="bg1"/>
                </a:solidFill>
              </a:defRPr>
            </a:lvl5pPr>
          </a:lstStyle>
          <a:p>
            <a:pPr lvl="0"/>
            <a:r>
              <a:rPr lang="en-US" dirty="0" err="1" smtClean="0"/>
              <a:t>Kode</a:t>
            </a:r>
            <a:r>
              <a:rPr lang="en-US" dirty="0" smtClean="0"/>
              <a:t> </a:t>
            </a:r>
            <a:r>
              <a:rPr lang="en-US" dirty="0" err="1" smtClean="0"/>
              <a:t>dan</a:t>
            </a:r>
            <a:r>
              <a:rPr lang="en-US" dirty="0" smtClean="0"/>
              <a:t> </a:t>
            </a:r>
            <a:r>
              <a:rPr lang="en-US" dirty="0" err="1" smtClean="0"/>
              <a:t>Nama</a:t>
            </a:r>
            <a:r>
              <a:rPr lang="en-US" dirty="0" smtClean="0"/>
              <a:t> </a:t>
            </a:r>
            <a:r>
              <a:rPr lang="en-US" dirty="0" err="1" smtClean="0"/>
              <a:t>mata</a:t>
            </a:r>
            <a:r>
              <a:rPr lang="en-US" dirty="0" smtClean="0"/>
              <a:t> </a:t>
            </a:r>
            <a:r>
              <a:rPr lang="en-US" dirty="0" err="1" smtClean="0"/>
              <a:t>Kuliah</a:t>
            </a:r>
            <a:endParaRPr lang="en-US" dirty="0"/>
          </a:p>
        </p:txBody>
      </p:sp>
    </p:spTree>
    <p:extLst>
      <p:ext uri="{BB962C8B-B14F-4D97-AF65-F5344CB8AC3E}">
        <p14:creationId xmlns:p14="http://schemas.microsoft.com/office/powerpoint/2010/main" val="106330295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Slide">
    <p:spTree>
      <p:nvGrpSpPr>
        <p:cNvPr id="1" name=""/>
        <p:cNvGrpSpPr/>
        <p:nvPr/>
      </p:nvGrpSpPr>
      <p:grpSpPr>
        <a:xfrm>
          <a:off x="0" y="0"/>
          <a:ext cx="0" cy="0"/>
          <a:chOff x="0" y="0"/>
          <a:chExt cx="0" cy="0"/>
        </a:xfrm>
      </p:grpSpPr>
      <p:sp>
        <p:nvSpPr>
          <p:cNvPr id="6" name="Text Placeholder 2"/>
          <p:cNvSpPr>
            <a:spLocks noGrp="1"/>
          </p:cNvSpPr>
          <p:nvPr>
            <p:ph type="body" idx="1"/>
          </p:nvPr>
        </p:nvSpPr>
        <p:spPr>
          <a:xfrm>
            <a:off x="489186" y="1645920"/>
            <a:ext cx="5380329" cy="789828"/>
          </a:xfrm>
          <a:prstGeom prst="rect">
            <a:avLst/>
          </a:prstGeom>
        </p:spPr>
        <p:txBody>
          <a:bodyPr anchor="b">
            <a:noAutofit/>
          </a:bodyPr>
          <a:lstStyle>
            <a:lvl1pPr marL="0" indent="0" algn="ctr">
              <a:lnSpc>
                <a:spcPts val="3000"/>
              </a:lnSpc>
              <a:spcBef>
                <a:spcPts val="0"/>
              </a:spcBef>
              <a:buNone/>
              <a:defRPr sz="2600" b="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Text Placeholder 2"/>
          <p:cNvSpPr>
            <a:spLocks noGrp="1"/>
          </p:cNvSpPr>
          <p:nvPr>
            <p:ph type="body" idx="17"/>
          </p:nvPr>
        </p:nvSpPr>
        <p:spPr>
          <a:xfrm>
            <a:off x="6271683" y="1645920"/>
            <a:ext cx="5393501" cy="789828"/>
          </a:xfrm>
          <a:prstGeom prst="rect">
            <a:avLst/>
          </a:prstGeom>
        </p:spPr>
        <p:txBody>
          <a:bodyPr anchor="b">
            <a:noAutofit/>
          </a:bodyPr>
          <a:lstStyle>
            <a:lvl1pPr marL="0" indent="0" algn="ctr">
              <a:lnSpc>
                <a:spcPts val="3000"/>
              </a:lnSpc>
              <a:spcBef>
                <a:spcPts val="0"/>
              </a:spcBef>
              <a:buNone/>
              <a:defRPr sz="2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Content Placeholder 4"/>
          <p:cNvSpPr>
            <a:spLocks noGrp="1"/>
          </p:cNvSpPr>
          <p:nvPr>
            <p:ph sz="quarter" idx="24"/>
          </p:nvPr>
        </p:nvSpPr>
        <p:spPr>
          <a:xfrm>
            <a:off x="476249" y="2659063"/>
            <a:ext cx="5393267" cy="3352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7"/>
          <p:cNvSpPr>
            <a:spLocks noGrp="1"/>
          </p:cNvSpPr>
          <p:nvPr>
            <p:ph sz="quarter" idx="25"/>
          </p:nvPr>
        </p:nvSpPr>
        <p:spPr>
          <a:xfrm>
            <a:off x="6271683" y="2659063"/>
            <a:ext cx="5393267" cy="3352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1"/>
          <p:cNvSpPr>
            <a:spLocks noGrp="1"/>
          </p:cNvSpPr>
          <p:nvPr>
            <p:ph type="sldNum" sz="quarter" idx="26"/>
          </p:nvPr>
        </p:nvSpPr>
        <p:spPr/>
        <p:txBody>
          <a:bodyPr/>
          <a:lstStyle>
            <a:lvl1pPr>
              <a:defRPr/>
            </a:lvl1pPr>
          </a:lstStyle>
          <a:p>
            <a:fld id="{B871E0C8-17A9-4AC5-B598-6306D882C37B}" type="slidenum">
              <a:rPr lang="en-US" smtClean="0">
                <a:solidFill>
                  <a:prstClr val="white"/>
                </a:solidFill>
              </a:rPr>
              <a:pPr/>
              <a:t>‹#›</a:t>
            </a:fld>
            <a:endParaRPr lang="en-US">
              <a:solidFill>
                <a:prstClr val="white"/>
              </a:solidFill>
            </a:endParaRPr>
          </a:p>
        </p:txBody>
      </p:sp>
      <p:sp>
        <p:nvSpPr>
          <p:cNvPr id="9" name="Date Placeholder 2"/>
          <p:cNvSpPr>
            <a:spLocks noGrp="1"/>
          </p:cNvSpPr>
          <p:nvPr>
            <p:ph type="dt" sz="half" idx="27"/>
          </p:nvPr>
        </p:nvSpPr>
        <p:spPr/>
        <p:txBody>
          <a:bodyPr/>
          <a:lstStyle>
            <a:lvl1pPr>
              <a:defRPr/>
            </a:lvl1pPr>
          </a:lstStyle>
          <a:p>
            <a:fld id="{F4B16455-9256-4FC0-AA7F-59FAE9833570}" type="datetime1">
              <a:rPr lang="id-ID" smtClean="0">
                <a:solidFill>
                  <a:prstClr val="white"/>
                </a:solidFill>
              </a:rPr>
              <a:pPr/>
              <a:t>05/12/2016</a:t>
            </a:fld>
            <a:endParaRPr lang="en-US">
              <a:solidFill>
                <a:prstClr val="white"/>
              </a:solidFill>
            </a:endParaRPr>
          </a:p>
        </p:txBody>
      </p:sp>
      <p:sp>
        <p:nvSpPr>
          <p:cNvPr id="11" name="Rectangle 10"/>
          <p:cNvSpPr/>
          <p:nvPr/>
        </p:nvSpPr>
        <p:spPr>
          <a:xfrm>
            <a:off x="0" y="1242941"/>
            <a:ext cx="12192000" cy="25305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eaLnBrk="0" fontAlgn="base" hangingPunct="0">
              <a:spcBef>
                <a:spcPct val="0"/>
              </a:spcBef>
              <a:spcAft>
                <a:spcPct val="0"/>
              </a:spcAft>
            </a:pPr>
            <a:endParaRPr lang="en-US" sz="2400">
              <a:solidFill>
                <a:prstClr val="white"/>
              </a:solidFill>
            </a:endParaRPr>
          </a:p>
        </p:txBody>
      </p:sp>
      <p:sp>
        <p:nvSpPr>
          <p:cNvPr id="10" name="Text Placeholder 20"/>
          <p:cNvSpPr>
            <a:spLocks noGrp="1"/>
          </p:cNvSpPr>
          <p:nvPr>
            <p:ph type="body" sz="quarter" idx="28" hasCustomPrompt="1"/>
          </p:nvPr>
        </p:nvSpPr>
        <p:spPr>
          <a:xfrm>
            <a:off x="7224218" y="6451601"/>
            <a:ext cx="4421037" cy="365125"/>
          </a:xfrm>
        </p:spPr>
        <p:txBody>
          <a:bodyPr anchor="ctr"/>
          <a:lstStyle>
            <a:lvl1pPr marL="0" indent="0" algn="r">
              <a:buFontTx/>
              <a:buNone/>
              <a:defRPr sz="1050">
                <a:solidFill>
                  <a:schemeClr val="bg1"/>
                </a:solidFill>
              </a:defRPr>
            </a:lvl1pPr>
            <a:lvl2pPr>
              <a:defRPr sz="1050">
                <a:solidFill>
                  <a:schemeClr val="bg1"/>
                </a:solidFill>
              </a:defRPr>
            </a:lvl2pPr>
            <a:lvl3pPr>
              <a:defRPr sz="1050">
                <a:solidFill>
                  <a:schemeClr val="bg1"/>
                </a:solidFill>
              </a:defRPr>
            </a:lvl3pPr>
            <a:lvl4pPr>
              <a:defRPr sz="1050">
                <a:solidFill>
                  <a:schemeClr val="bg1"/>
                </a:solidFill>
              </a:defRPr>
            </a:lvl4pPr>
            <a:lvl5pPr>
              <a:defRPr sz="1050">
                <a:solidFill>
                  <a:schemeClr val="bg1"/>
                </a:solidFill>
              </a:defRPr>
            </a:lvl5pPr>
          </a:lstStyle>
          <a:p>
            <a:pPr lvl="0"/>
            <a:r>
              <a:rPr lang="en-US" dirty="0" err="1" smtClean="0"/>
              <a:t>Kode</a:t>
            </a:r>
            <a:r>
              <a:rPr lang="en-US" dirty="0" smtClean="0"/>
              <a:t> </a:t>
            </a:r>
            <a:r>
              <a:rPr lang="en-US" dirty="0" err="1" smtClean="0"/>
              <a:t>dan</a:t>
            </a:r>
            <a:r>
              <a:rPr lang="en-US" dirty="0" smtClean="0"/>
              <a:t> </a:t>
            </a:r>
            <a:r>
              <a:rPr lang="en-US" dirty="0" err="1" smtClean="0"/>
              <a:t>Nama</a:t>
            </a:r>
            <a:r>
              <a:rPr lang="en-US" dirty="0" smtClean="0"/>
              <a:t> </a:t>
            </a:r>
            <a:r>
              <a:rPr lang="en-US" dirty="0" err="1" smtClean="0"/>
              <a:t>mata</a:t>
            </a:r>
            <a:r>
              <a:rPr lang="en-US" dirty="0" smtClean="0"/>
              <a:t> </a:t>
            </a:r>
            <a:r>
              <a:rPr lang="en-US" dirty="0" err="1" smtClean="0"/>
              <a:t>Kuliah</a:t>
            </a:r>
            <a:endParaRPr lang="en-US" dirty="0"/>
          </a:p>
        </p:txBody>
      </p:sp>
    </p:spTree>
    <p:extLst>
      <p:ext uri="{BB962C8B-B14F-4D97-AF65-F5344CB8AC3E}">
        <p14:creationId xmlns:p14="http://schemas.microsoft.com/office/powerpoint/2010/main" val="180187781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ext, 1 Content Slide">
    <p:spTree>
      <p:nvGrpSpPr>
        <p:cNvPr id="1" name=""/>
        <p:cNvGrpSpPr/>
        <p:nvPr/>
      </p:nvGrpSpPr>
      <p:grpSpPr>
        <a:xfrm>
          <a:off x="0" y="0"/>
          <a:ext cx="0" cy="0"/>
          <a:chOff x="0" y="0"/>
          <a:chExt cx="0" cy="0"/>
        </a:xfrm>
      </p:grpSpPr>
      <p:sp>
        <p:nvSpPr>
          <p:cNvPr id="5" name="Content Placeholder 4"/>
          <p:cNvSpPr>
            <a:spLocks noGrp="1"/>
          </p:cNvSpPr>
          <p:nvPr>
            <p:ph sz="quarter" idx="21"/>
          </p:nvPr>
        </p:nvSpPr>
        <p:spPr>
          <a:xfrm>
            <a:off x="6238051" y="2009551"/>
            <a:ext cx="5380567" cy="4002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Picture Placeholder 10"/>
          <p:cNvSpPr>
            <a:spLocks noGrp="1"/>
          </p:cNvSpPr>
          <p:nvPr>
            <p:ph type="pic" sz="quarter" idx="22"/>
          </p:nvPr>
        </p:nvSpPr>
        <p:spPr>
          <a:xfrm>
            <a:off x="486834" y="2009551"/>
            <a:ext cx="5329767" cy="4002313"/>
          </a:xfrm>
        </p:spPr>
        <p:txBody>
          <a:bodyPr rtlCol="0">
            <a:normAutofit/>
          </a:bodyPr>
          <a:lstStyle>
            <a:lvl1pPr marL="0" marR="0" indent="0" algn="l" defTabSz="457200" rtl="0" eaLnBrk="1" fontAlgn="auto" latinLnBrk="0" hangingPunct="1">
              <a:lnSpc>
                <a:spcPct val="100000"/>
              </a:lnSpc>
              <a:spcBef>
                <a:spcPts val="1800"/>
              </a:spcBef>
              <a:spcAft>
                <a:spcPts val="0"/>
              </a:spcAft>
              <a:buClrTx/>
              <a:buSzPct val="135000"/>
              <a:buFontTx/>
              <a:buNone/>
              <a:tabLst/>
              <a:defRPr sz="2000"/>
            </a:lvl1pPr>
          </a:lstStyle>
          <a:p>
            <a:pPr lvl="0"/>
            <a:r>
              <a:rPr lang="en-US" noProof="0" smtClean="0"/>
              <a:t>Click icon to add picture</a:t>
            </a:r>
            <a:endParaRPr lang="en-US" noProof="0" dirty="0"/>
          </a:p>
        </p:txBody>
      </p:sp>
      <p:sp>
        <p:nvSpPr>
          <p:cNvPr id="6" name="Slide Number Placeholder 1"/>
          <p:cNvSpPr>
            <a:spLocks noGrp="1"/>
          </p:cNvSpPr>
          <p:nvPr>
            <p:ph type="sldNum" sz="quarter" idx="23"/>
          </p:nvPr>
        </p:nvSpPr>
        <p:spPr/>
        <p:txBody>
          <a:bodyPr/>
          <a:lstStyle>
            <a:lvl1pPr>
              <a:defRPr/>
            </a:lvl1pPr>
          </a:lstStyle>
          <a:p>
            <a:fld id="{B871E0C8-17A9-4AC5-B598-6306D882C37B}" type="slidenum">
              <a:rPr lang="en-US" smtClean="0">
                <a:solidFill>
                  <a:prstClr val="white"/>
                </a:solidFill>
              </a:rPr>
              <a:pPr/>
              <a:t>‹#›</a:t>
            </a:fld>
            <a:endParaRPr lang="en-US">
              <a:solidFill>
                <a:prstClr val="white"/>
              </a:solidFill>
            </a:endParaRPr>
          </a:p>
        </p:txBody>
      </p:sp>
      <p:sp>
        <p:nvSpPr>
          <p:cNvPr id="7" name="Date Placeholder 2"/>
          <p:cNvSpPr>
            <a:spLocks noGrp="1"/>
          </p:cNvSpPr>
          <p:nvPr>
            <p:ph type="dt" sz="half" idx="24"/>
          </p:nvPr>
        </p:nvSpPr>
        <p:spPr/>
        <p:txBody>
          <a:bodyPr/>
          <a:lstStyle>
            <a:lvl1pPr>
              <a:defRPr/>
            </a:lvl1pPr>
          </a:lstStyle>
          <a:p>
            <a:fld id="{858D660B-A1D0-4E6C-8D5C-85EAB1A49740}" type="datetime1">
              <a:rPr lang="id-ID" smtClean="0">
                <a:solidFill>
                  <a:prstClr val="white"/>
                </a:solidFill>
              </a:rPr>
              <a:pPr/>
              <a:t>05/12/2016</a:t>
            </a:fld>
            <a:endParaRPr lang="en-US">
              <a:solidFill>
                <a:prstClr val="white"/>
              </a:solidFill>
            </a:endParaRPr>
          </a:p>
        </p:txBody>
      </p:sp>
      <p:sp>
        <p:nvSpPr>
          <p:cNvPr id="9" name="Rectangle 8"/>
          <p:cNvSpPr/>
          <p:nvPr/>
        </p:nvSpPr>
        <p:spPr>
          <a:xfrm>
            <a:off x="0" y="1242941"/>
            <a:ext cx="12192000" cy="25305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eaLnBrk="0" fontAlgn="base" hangingPunct="0">
              <a:spcBef>
                <a:spcPct val="0"/>
              </a:spcBef>
              <a:spcAft>
                <a:spcPct val="0"/>
              </a:spcAft>
            </a:pPr>
            <a:endParaRPr lang="en-US" sz="2400">
              <a:solidFill>
                <a:prstClr val="white"/>
              </a:solidFill>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20"/>
          <p:cNvSpPr>
            <a:spLocks noGrp="1"/>
          </p:cNvSpPr>
          <p:nvPr>
            <p:ph type="body" sz="quarter" idx="17" hasCustomPrompt="1"/>
          </p:nvPr>
        </p:nvSpPr>
        <p:spPr>
          <a:xfrm>
            <a:off x="7224218" y="6451601"/>
            <a:ext cx="4421037" cy="365125"/>
          </a:xfrm>
        </p:spPr>
        <p:txBody>
          <a:bodyPr anchor="ctr"/>
          <a:lstStyle>
            <a:lvl1pPr marL="0" indent="0" algn="r">
              <a:buFontTx/>
              <a:buNone/>
              <a:defRPr sz="1050">
                <a:solidFill>
                  <a:schemeClr val="bg1"/>
                </a:solidFill>
              </a:defRPr>
            </a:lvl1pPr>
            <a:lvl2pPr>
              <a:defRPr sz="1050">
                <a:solidFill>
                  <a:schemeClr val="bg1"/>
                </a:solidFill>
              </a:defRPr>
            </a:lvl2pPr>
            <a:lvl3pPr>
              <a:defRPr sz="1050">
                <a:solidFill>
                  <a:schemeClr val="bg1"/>
                </a:solidFill>
              </a:defRPr>
            </a:lvl3pPr>
            <a:lvl4pPr>
              <a:defRPr sz="1050">
                <a:solidFill>
                  <a:schemeClr val="bg1"/>
                </a:solidFill>
              </a:defRPr>
            </a:lvl4pPr>
            <a:lvl5pPr>
              <a:defRPr sz="1050">
                <a:solidFill>
                  <a:schemeClr val="bg1"/>
                </a:solidFill>
              </a:defRPr>
            </a:lvl5pPr>
          </a:lstStyle>
          <a:p>
            <a:pPr lvl="0"/>
            <a:r>
              <a:rPr lang="en-US" dirty="0" err="1" smtClean="0"/>
              <a:t>Kode</a:t>
            </a:r>
            <a:r>
              <a:rPr lang="en-US" dirty="0" smtClean="0"/>
              <a:t> </a:t>
            </a:r>
            <a:r>
              <a:rPr lang="en-US" dirty="0" err="1" smtClean="0"/>
              <a:t>dan</a:t>
            </a:r>
            <a:r>
              <a:rPr lang="en-US" dirty="0" smtClean="0"/>
              <a:t> </a:t>
            </a:r>
            <a:r>
              <a:rPr lang="en-US" dirty="0" err="1" smtClean="0"/>
              <a:t>Nama</a:t>
            </a:r>
            <a:r>
              <a:rPr lang="en-US" dirty="0" smtClean="0"/>
              <a:t> </a:t>
            </a:r>
            <a:r>
              <a:rPr lang="en-US" dirty="0" err="1" smtClean="0"/>
              <a:t>mata</a:t>
            </a:r>
            <a:r>
              <a:rPr lang="en-US" dirty="0" smtClean="0"/>
              <a:t> </a:t>
            </a:r>
            <a:r>
              <a:rPr lang="en-US" dirty="0" err="1" smtClean="0"/>
              <a:t>Kuliah</a:t>
            </a:r>
            <a:endParaRPr lang="en-US" dirty="0"/>
          </a:p>
        </p:txBody>
      </p:sp>
    </p:spTree>
    <p:extLst>
      <p:ext uri="{BB962C8B-B14F-4D97-AF65-F5344CB8AC3E}">
        <p14:creationId xmlns:p14="http://schemas.microsoft.com/office/powerpoint/2010/main" val="217263664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anks Slide">
    <p:spTree>
      <p:nvGrpSpPr>
        <p:cNvPr id="1" name=""/>
        <p:cNvGrpSpPr/>
        <p:nvPr/>
      </p:nvGrpSpPr>
      <p:grpSpPr>
        <a:xfrm>
          <a:off x="0" y="0"/>
          <a:ext cx="0" cy="0"/>
          <a:chOff x="0" y="0"/>
          <a:chExt cx="0" cy="0"/>
        </a:xfrm>
      </p:grpSpPr>
      <p:sp>
        <p:nvSpPr>
          <p:cNvPr id="6" name="Title 1"/>
          <p:cNvSpPr txBox="1">
            <a:spLocks/>
          </p:cNvSpPr>
          <p:nvPr/>
        </p:nvSpPr>
        <p:spPr bwMode="auto">
          <a:xfrm>
            <a:off x="579398" y="4489332"/>
            <a:ext cx="11101917" cy="2119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l" defTabSz="457200" rtl="0" eaLnBrk="1" fontAlgn="base" hangingPunct="1">
              <a:spcBef>
                <a:spcPct val="0"/>
              </a:spcBef>
              <a:spcAft>
                <a:spcPct val="0"/>
              </a:spcAft>
              <a:defRPr sz="3200" b="1" kern="1200">
                <a:solidFill>
                  <a:schemeClr val="bg1"/>
                </a:solidFill>
                <a:latin typeface="+mj-lt"/>
                <a:ea typeface="ＭＳ Ｐゴシック" charset="0"/>
                <a:cs typeface="ＭＳ Ｐゴシック" charset="0"/>
              </a:defRPr>
            </a:lvl1pPr>
            <a:lvl2pPr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2pPr>
            <a:lvl3pPr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3pPr>
            <a:lvl4pPr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4pPr>
            <a:lvl5pPr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5pPr>
            <a:lvl6pPr marL="457200"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6pPr>
            <a:lvl7pPr marL="914400"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7pPr>
            <a:lvl8pPr marL="1371600"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8pPr>
            <a:lvl9pPr marL="1828800"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9pPr>
          </a:lstStyle>
          <a:p>
            <a:pPr algn="ctr"/>
            <a:r>
              <a:rPr lang="en-US" sz="5400" dirty="0" smtClean="0">
                <a:solidFill>
                  <a:srgbClr val="C00000"/>
                </a:solidFill>
                <a:latin typeface="Brush Script Std" pitchFamily="66" charset="0"/>
              </a:rPr>
              <a:t>THANK YOU</a:t>
            </a:r>
            <a:endParaRPr lang="en-US" sz="5400" dirty="0">
              <a:solidFill>
                <a:srgbClr val="C00000"/>
              </a:solidFill>
              <a:latin typeface="Brush Script Std" pitchFamily="66" charset="0"/>
            </a:endParaRPr>
          </a:p>
        </p:txBody>
      </p:sp>
      <p:sp>
        <p:nvSpPr>
          <p:cNvPr id="16" name="Rectangle 15"/>
          <p:cNvSpPr/>
          <p:nvPr/>
        </p:nvSpPr>
        <p:spPr>
          <a:xfrm>
            <a:off x="-652" y="4670968"/>
            <a:ext cx="12189231" cy="93681"/>
          </a:xfrm>
          <a:prstGeom prst="rect">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eaLnBrk="0" fontAlgn="base" hangingPunct="0">
              <a:spcBef>
                <a:spcPct val="0"/>
              </a:spcBef>
              <a:spcAft>
                <a:spcPct val="0"/>
              </a:spcAft>
            </a:pPr>
            <a:endParaRPr lang="en-US" sz="2400">
              <a:solidFill>
                <a:prstClr val="white"/>
              </a:solidFill>
            </a:endParaRPr>
          </a:p>
        </p:txBody>
      </p:sp>
      <p:pic>
        <p:nvPicPr>
          <p:cNvPr id="3074" name="Picture 2" descr="C:\Users\Mystogan\Pictures\red-digital-background.jpg"/>
          <p:cNvPicPr>
            <a:picLocks noChangeAspect="1" noChangeArrowheads="1"/>
          </p:cNvPicPr>
          <p:nvPr/>
        </p:nvPicPr>
        <p:blipFill rotWithShape="1">
          <a:blip r:embed="rId2">
            <a:extLst>
              <a:ext uri="{28A0092B-C50C-407E-A947-70E740481C1C}">
                <a14:useLocalDpi xmlns:a14="http://schemas.microsoft.com/office/drawing/2010/main" val="0"/>
              </a:ext>
            </a:extLst>
          </a:blip>
          <a:srcRect t="17910" b="13980"/>
          <a:stretch/>
        </p:blipFill>
        <p:spPr bwMode="auto">
          <a:xfrm>
            <a:off x="-3421" y="1"/>
            <a:ext cx="12192000" cy="4670967"/>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Users\Mystogan\Pictures\logo-whit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856" y="142947"/>
            <a:ext cx="4052245" cy="603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642862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5E5F2F00-7160-4F2F-8256-8271C325280D}" type="datetime1">
              <a:rPr lang="id-ID" smtClean="0">
                <a:solidFill>
                  <a:prstClr val="white"/>
                </a:solidFill>
              </a:rPr>
              <a:pPr/>
              <a:t>05/12/2016</a:t>
            </a:fld>
            <a:endParaRPr lang="en-US">
              <a:solidFill>
                <a:prstClr val="white"/>
              </a:solidFill>
            </a:endParaRPr>
          </a:p>
        </p:txBody>
      </p:sp>
      <p:sp>
        <p:nvSpPr>
          <p:cNvPr id="5" name="Footer Placeholder 4"/>
          <p:cNvSpPr>
            <a:spLocks noGrp="1"/>
          </p:cNvSpPr>
          <p:nvPr>
            <p:ph type="ftr" sz="quarter" idx="11"/>
          </p:nvPr>
        </p:nvSpPr>
        <p:spPr>
          <a:xfrm>
            <a:off x="7924799" y="6359811"/>
            <a:ext cx="3663951" cy="457200"/>
          </a:xfrm>
          <a:prstGeom prst="rect">
            <a:avLst/>
          </a:prstGeom>
        </p:spPr>
        <p:txBody>
          <a:bodyPr anchor="ctr"/>
          <a:lstStyle>
            <a:lvl1pPr>
              <a:defRPr sz="1200">
                <a:latin typeface="+mn-lt"/>
              </a:defRPr>
            </a:lvl1pPr>
          </a:lstStyle>
          <a:p>
            <a:pPr algn="ctr" defTabSz="914400" eaLnBrk="0" fontAlgn="base" hangingPunct="0">
              <a:spcBef>
                <a:spcPct val="0"/>
              </a:spcBef>
              <a:spcAft>
                <a:spcPct val="0"/>
              </a:spcAft>
            </a:pPr>
            <a:r>
              <a:rPr lang="en-US" smtClean="0">
                <a:solidFill>
                  <a:prstClr val="black"/>
                </a:solidFill>
              </a:rPr>
              <a:t>RMB/Intro to SE concepts</a:t>
            </a:r>
            <a:endParaRPr lang="en-US">
              <a:solidFill>
                <a:prstClr val="black"/>
              </a:solidFill>
            </a:endParaRPr>
          </a:p>
        </p:txBody>
      </p:sp>
      <p:sp>
        <p:nvSpPr>
          <p:cNvPr id="6" name="Slide Number Placeholder 5"/>
          <p:cNvSpPr>
            <a:spLocks noGrp="1"/>
          </p:cNvSpPr>
          <p:nvPr>
            <p:ph type="sldNum" sz="quarter" idx="12"/>
          </p:nvPr>
        </p:nvSpPr>
        <p:spPr/>
        <p:txBody>
          <a:bodyPr/>
          <a:lstStyle>
            <a:lvl1pPr>
              <a:defRPr/>
            </a:lvl1pPr>
          </a:lstStyle>
          <a:p>
            <a:fld id="{24228132-AD6C-4B4F-87B9-0C4DC2FEA77B}" type="slidenum">
              <a:rPr lang="en-US">
                <a:solidFill>
                  <a:prstClr val="white"/>
                </a:solidFill>
              </a:rPr>
              <a:pPr/>
              <a:t>‹#›</a:t>
            </a:fld>
            <a:endParaRPr lang="en-US">
              <a:solidFill>
                <a:prstClr val="white"/>
              </a:solidFill>
            </a:endParaRPr>
          </a:p>
        </p:txBody>
      </p:sp>
    </p:spTree>
    <p:extLst>
      <p:ext uri="{BB962C8B-B14F-4D97-AF65-F5344CB8AC3E}">
        <p14:creationId xmlns:p14="http://schemas.microsoft.com/office/powerpoint/2010/main" val="4057510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0B19F750-41CF-4F69-A9D0-A1C79BAA20E8}" type="datetime1">
              <a:rPr lang="id-ID" smtClean="0">
                <a:solidFill>
                  <a:prstClr val="white"/>
                </a:solidFill>
              </a:rPr>
              <a:pPr/>
              <a:t>05/12/2016</a:t>
            </a:fld>
            <a:endParaRPr lang="en-US">
              <a:solidFill>
                <a:prstClr val="white"/>
              </a:solidFill>
            </a:endParaRPr>
          </a:p>
        </p:txBody>
      </p:sp>
      <p:sp>
        <p:nvSpPr>
          <p:cNvPr id="4" name="Footer Placeholder 3"/>
          <p:cNvSpPr>
            <a:spLocks noGrp="1"/>
          </p:cNvSpPr>
          <p:nvPr>
            <p:ph type="ftr" sz="quarter" idx="11"/>
          </p:nvPr>
        </p:nvSpPr>
        <p:spPr>
          <a:xfrm>
            <a:off x="1625600" y="6248400"/>
            <a:ext cx="8534400" cy="457200"/>
          </a:xfrm>
          <a:prstGeom prst="rect">
            <a:avLst/>
          </a:prstGeom>
        </p:spPr>
        <p:txBody>
          <a:bodyPr/>
          <a:lstStyle>
            <a:lvl1pPr>
              <a:defRPr/>
            </a:lvl1pPr>
          </a:lstStyle>
          <a:p>
            <a:pPr algn="ctr" defTabSz="914400" eaLnBrk="0" fontAlgn="base" hangingPunct="0">
              <a:spcBef>
                <a:spcPct val="0"/>
              </a:spcBef>
              <a:spcAft>
                <a:spcPct val="0"/>
              </a:spcAft>
            </a:pPr>
            <a:r>
              <a:rPr lang="en-US" sz="2400" smtClean="0">
                <a:solidFill>
                  <a:prstClr val="black"/>
                </a:solidFill>
                <a:latin typeface="Times New Roman" pitchFamily="18" charset="0"/>
              </a:rPr>
              <a:t>RMB/Intro to SE concepts</a:t>
            </a:r>
            <a:endParaRPr lang="en-US" sz="2400">
              <a:solidFill>
                <a:prstClr val="black"/>
              </a:solidFill>
              <a:latin typeface="Times New Roman" pitchFamily="18" charset="0"/>
            </a:endParaRPr>
          </a:p>
        </p:txBody>
      </p:sp>
      <p:sp>
        <p:nvSpPr>
          <p:cNvPr id="5" name="Slide Number Placeholder 4"/>
          <p:cNvSpPr>
            <a:spLocks noGrp="1"/>
          </p:cNvSpPr>
          <p:nvPr>
            <p:ph type="sldNum" sz="quarter" idx="12"/>
          </p:nvPr>
        </p:nvSpPr>
        <p:spPr/>
        <p:txBody>
          <a:bodyPr/>
          <a:lstStyle>
            <a:lvl1pPr>
              <a:defRPr/>
            </a:lvl1pPr>
          </a:lstStyle>
          <a:p>
            <a:fld id="{C0916426-4FB4-42BA-AD07-161D7F2F182D}" type="slidenum">
              <a:rPr lang="en-US">
                <a:solidFill>
                  <a:prstClr val="white"/>
                </a:solidFill>
              </a:rPr>
              <a:pPr/>
              <a:t>‹#›</a:t>
            </a:fld>
            <a:endParaRPr lang="en-US">
              <a:solidFill>
                <a:prstClr val="white"/>
              </a:solidFill>
            </a:endParaRPr>
          </a:p>
        </p:txBody>
      </p:sp>
    </p:spTree>
    <p:extLst>
      <p:ext uri="{BB962C8B-B14F-4D97-AF65-F5344CB8AC3E}">
        <p14:creationId xmlns:p14="http://schemas.microsoft.com/office/powerpoint/2010/main" val="2160887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image" Target="../media/image4.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1" y="1"/>
            <a:ext cx="12191999" cy="6858001"/>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400" eaLnBrk="0" fontAlgn="base" hangingPunct="0">
              <a:spcBef>
                <a:spcPct val="0"/>
              </a:spcBef>
              <a:spcAft>
                <a:spcPct val="0"/>
              </a:spcAft>
            </a:pPr>
            <a:endParaRPr lang="en-US" sz="2400">
              <a:solidFill>
                <a:prstClr val="white"/>
              </a:solidFill>
            </a:endParaRPr>
          </a:p>
        </p:txBody>
      </p:sp>
      <p:sp>
        <p:nvSpPr>
          <p:cNvPr id="1026" name="Title Placeholder 9"/>
          <p:cNvSpPr>
            <a:spLocks noGrp="1" noChangeAspect="1"/>
          </p:cNvSpPr>
          <p:nvPr>
            <p:ph type="title"/>
          </p:nvPr>
        </p:nvSpPr>
        <p:spPr bwMode="auto">
          <a:xfrm>
            <a:off x="486834" y="1336418"/>
            <a:ext cx="11101917" cy="641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a:p>
        </p:txBody>
      </p:sp>
      <p:pic>
        <p:nvPicPr>
          <p:cNvPr id="5" name="Picture 2" descr="C:\Users\Mystogan\Pictures\75_big.jp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 y="6248401"/>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4"/>
          </p:nvPr>
        </p:nvSpPr>
        <p:spPr>
          <a:xfrm>
            <a:off x="519878" y="6451887"/>
            <a:ext cx="478367" cy="365125"/>
          </a:xfrm>
          <a:prstGeom prst="rect">
            <a:avLst/>
          </a:prstGeom>
        </p:spPr>
        <p:txBody>
          <a:bodyPr vert="horz" lIns="0" tIns="45720" rIns="91440" bIns="45720" rtlCol="0" anchor="ctr"/>
          <a:lstStyle>
            <a:lvl1pPr algn="l" fontAlgn="auto">
              <a:spcBef>
                <a:spcPts val="0"/>
              </a:spcBef>
              <a:spcAft>
                <a:spcPts val="0"/>
              </a:spcAft>
              <a:defRPr sz="1050" smtClean="0">
                <a:solidFill>
                  <a:schemeClr val="bg1"/>
                </a:solidFill>
                <a:latin typeface="+mn-lt"/>
                <a:ea typeface="+mn-ea"/>
                <a:cs typeface="+mn-cs"/>
              </a:defRPr>
            </a:lvl1pPr>
          </a:lstStyle>
          <a:p>
            <a:pPr defTabSz="914400" eaLnBrk="0" hangingPunct="0"/>
            <a:fld id="{B871E0C8-17A9-4AC5-B598-6306D882C37B}" type="slidenum">
              <a:rPr lang="en-US" smtClean="0">
                <a:solidFill>
                  <a:prstClr val="white"/>
                </a:solidFill>
              </a:rPr>
              <a:pPr defTabSz="914400" eaLnBrk="0" hangingPunct="0"/>
              <a:t>‹#›</a:t>
            </a:fld>
            <a:endParaRPr lang="en-US">
              <a:solidFill>
                <a:prstClr val="white"/>
              </a:solidFill>
            </a:endParaRPr>
          </a:p>
        </p:txBody>
      </p:sp>
      <p:sp>
        <p:nvSpPr>
          <p:cNvPr id="3" name="Date Placeholder 2"/>
          <p:cNvSpPr>
            <a:spLocks noGrp="1"/>
          </p:cNvSpPr>
          <p:nvPr>
            <p:ph type="dt" sz="half" idx="2"/>
          </p:nvPr>
        </p:nvSpPr>
        <p:spPr>
          <a:xfrm>
            <a:off x="1080795" y="6451887"/>
            <a:ext cx="2190749" cy="365125"/>
          </a:xfrm>
          <a:prstGeom prst="rect">
            <a:avLst/>
          </a:prstGeom>
        </p:spPr>
        <p:txBody>
          <a:bodyPr vert="horz" lIns="0" tIns="45720" rIns="91440" bIns="45720" rtlCol="0" anchor="ctr"/>
          <a:lstStyle>
            <a:lvl1pPr algn="l" fontAlgn="auto">
              <a:spcBef>
                <a:spcPts val="0"/>
              </a:spcBef>
              <a:spcAft>
                <a:spcPts val="0"/>
              </a:spcAft>
              <a:defRPr sz="1050" smtClean="0">
                <a:solidFill>
                  <a:schemeClr val="bg1"/>
                </a:solidFill>
                <a:latin typeface="+mn-lt"/>
                <a:ea typeface="+mn-ea"/>
                <a:cs typeface="+mn-cs"/>
              </a:defRPr>
            </a:lvl1pPr>
          </a:lstStyle>
          <a:p>
            <a:pPr defTabSz="914400" eaLnBrk="0" hangingPunct="0"/>
            <a:fld id="{7380C7AF-17BF-4514-A509-9B1822032905}" type="datetime1">
              <a:rPr lang="id-ID" smtClean="0">
                <a:solidFill>
                  <a:prstClr val="white"/>
                </a:solidFill>
              </a:rPr>
              <a:pPr defTabSz="914400" eaLnBrk="0" hangingPunct="0"/>
              <a:t>05/12/2016</a:t>
            </a:fld>
            <a:endParaRPr lang="en-US">
              <a:solidFill>
                <a:prstClr val="white"/>
              </a:solidFill>
            </a:endParaRPr>
          </a:p>
        </p:txBody>
      </p:sp>
      <p:sp>
        <p:nvSpPr>
          <p:cNvPr id="1030" name="Rectangle 3"/>
          <p:cNvSpPr>
            <a:spLocks noChangeArrowheads="1"/>
          </p:cNvSpPr>
          <p:nvPr/>
        </p:nvSpPr>
        <p:spPr bwMode="auto">
          <a:xfrm rot="-5400000">
            <a:off x="12884416" y="5910799"/>
            <a:ext cx="170973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defTabSz="914400" eaLnBrk="0" fontAlgn="base" hangingPunct="0">
              <a:spcBef>
                <a:spcPct val="0"/>
              </a:spcBef>
              <a:spcAft>
                <a:spcPct val="0"/>
              </a:spcAft>
            </a:pPr>
            <a:r>
              <a:rPr lang="en-US" sz="600" dirty="0">
                <a:solidFill>
                  <a:srgbClr val="7F7F7F"/>
                </a:solidFill>
                <a:latin typeface="Times New Roman" pitchFamily="18" charset="0"/>
              </a:rPr>
              <a:t>12-CRS-0106 REVISED </a:t>
            </a:r>
            <a:r>
              <a:rPr lang="en-US" sz="600" dirty="0" smtClean="0">
                <a:solidFill>
                  <a:srgbClr val="7F7F7F"/>
                </a:solidFill>
                <a:latin typeface="Times New Roman" pitchFamily="18" charset="0"/>
              </a:rPr>
              <a:t>8 </a:t>
            </a:r>
            <a:r>
              <a:rPr lang="en-US" sz="600" dirty="0">
                <a:solidFill>
                  <a:srgbClr val="7F7F7F"/>
                </a:solidFill>
                <a:latin typeface="Times New Roman" pitchFamily="18" charset="0"/>
              </a:rPr>
              <a:t>FEB 2013</a:t>
            </a:r>
          </a:p>
        </p:txBody>
      </p:sp>
      <p:sp>
        <p:nvSpPr>
          <p:cNvPr id="1031" name="Text Placeholder 11"/>
          <p:cNvSpPr>
            <a:spLocks noGrp="1"/>
          </p:cNvSpPr>
          <p:nvPr>
            <p:ph type="body" idx="1"/>
          </p:nvPr>
        </p:nvSpPr>
        <p:spPr bwMode="auto">
          <a:xfrm>
            <a:off x="486834" y="1977656"/>
            <a:ext cx="11101917" cy="405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9" name="Picture 3"/>
          <p:cNvPicPr>
            <a:picLocks noChangeAspect="1" noChangeArrowheads="1"/>
          </p:cNvPicPr>
          <p:nvPr/>
        </p:nvPicPr>
        <p:blipFill>
          <a:blip r:embed="rId14">
            <a:extLst>
              <a:ext uri="{28A0092B-C50C-407E-A947-70E740481C1C}">
                <a14:useLocalDpi xmlns:a14="http://schemas.microsoft.com/office/drawing/2010/main" val="0"/>
              </a:ext>
            </a:extLst>
          </a:blip>
          <a:stretch>
            <a:fillRect/>
          </a:stretch>
        </p:blipFill>
        <p:spPr bwMode="auto">
          <a:xfrm>
            <a:off x="5" y="0"/>
            <a:ext cx="12191991" cy="12477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0441967"/>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26">
                                            <p:txEl>
                                              <p:pRg st="0" end="0"/>
                                            </p:txEl>
                                          </p:spTgt>
                                        </p:tgtEl>
                                        <p:attrNameLst>
                                          <p:attrName>style.visibility</p:attrName>
                                        </p:attrNameLst>
                                      </p:cBhvr>
                                      <p:to>
                                        <p:strVal val="visible"/>
                                      </p:to>
                                    </p:set>
                                    <p:animEffect transition="in" filter="dissolve">
                                      <p:cBhvr>
                                        <p:cTn id="7" dur="500"/>
                                        <p:tgtEl>
                                          <p:spTgt spid="10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031">
                                            <p:txEl>
                                              <p:pRg st="0" end="0"/>
                                            </p:txEl>
                                          </p:spTgt>
                                        </p:tgtEl>
                                        <p:attrNameLst>
                                          <p:attrName>style.visibility</p:attrName>
                                        </p:attrNameLst>
                                      </p:cBhvr>
                                      <p:to>
                                        <p:strVal val="visible"/>
                                      </p:to>
                                    </p:set>
                                    <p:animEffect transition="in" filter="wipe(up)">
                                      <p:cBhvr>
                                        <p:cTn id="12" dur="500"/>
                                        <p:tgtEl>
                                          <p:spTgt spid="1031">
                                            <p:txEl>
                                              <p:pRg st="0" end="0"/>
                                            </p:txEl>
                                          </p:spTgt>
                                        </p:tgtEl>
                                      </p:cBhvr>
                                    </p:animEffect>
                                  </p:childTnLst>
                                  <p:subTnLst>
                                    <p:animClr clrSpc="rgb" dir="cw">
                                      <p:cBhvr override="childStyle">
                                        <p:cTn dur="1" fill="hold" display="0" masterRel="nextClick" afterEffect="1"/>
                                        <p:tgtEl>
                                          <p:spTgt spid="1031">
                                            <p:txEl>
                                              <p:pRg st="0" end="0"/>
                                            </p:txEl>
                                          </p:spTgt>
                                        </p:tgtEl>
                                        <p:attrNameLst>
                                          <p:attrName>ppt_c</p:attrName>
                                        </p:attrNameLst>
                                      </p:cBhvr>
                                      <p:to>
                                        <a:schemeClr val="tx1"/>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031">
                                            <p:txEl>
                                              <p:pRg st="1" end="1"/>
                                            </p:txEl>
                                          </p:spTgt>
                                        </p:tgtEl>
                                        <p:attrNameLst>
                                          <p:attrName>style.visibility</p:attrName>
                                        </p:attrNameLst>
                                      </p:cBhvr>
                                      <p:to>
                                        <p:strVal val="visible"/>
                                      </p:to>
                                    </p:set>
                                    <p:animEffect transition="in" filter="wipe(up)">
                                      <p:cBhvr>
                                        <p:cTn id="17" dur="500"/>
                                        <p:tgtEl>
                                          <p:spTgt spid="1031">
                                            <p:txEl>
                                              <p:pRg st="1" end="1"/>
                                            </p:txEl>
                                          </p:spTgt>
                                        </p:tgtEl>
                                      </p:cBhvr>
                                    </p:animEffect>
                                  </p:childTnLst>
                                  <p:subTnLst>
                                    <p:animClr clrSpc="rgb" dir="cw">
                                      <p:cBhvr override="childStyle">
                                        <p:cTn dur="1" fill="hold" display="0" masterRel="nextClick" afterEffect="1"/>
                                        <p:tgtEl>
                                          <p:spTgt spid="1031">
                                            <p:txEl>
                                              <p:pRg st="1" end="1"/>
                                            </p:txEl>
                                          </p:spTgt>
                                        </p:tgtEl>
                                        <p:attrNameLst>
                                          <p:attrName>ppt_c</p:attrName>
                                        </p:attrNameLst>
                                      </p:cBhvr>
                                      <p:to>
                                        <a:schemeClr val="tx1"/>
                                      </p:to>
                                    </p:animClr>
                                  </p:subTnLst>
                                </p:cTn>
                              </p:par>
                              <p:par>
                                <p:cTn id="18" presetID="22" presetClass="entr" presetSubtype="1" fill="hold" grpId="0" nodeType="withEffect">
                                  <p:stCondLst>
                                    <p:cond delay="0"/>
                                  </p:stCondLst>
                                  <p:childTnLst>
                                    <p:set>
                                      <p:cBhvr>
                                        <p:cTn id="19" dur="1" fill="hold">
                                          <p:stCondLst>
                                            <p:cond delay="0"/>
                                          </p:stCondLst>
                                        </p:cTn>
                                        <p:tgtEl>
                                          <p:spTgt spid="1031">
                                            <p:txEl>
                                              <p:pRg st="2" end="2"/>
                                            </p:txEl>
                                          </p:spTgt>
                                        </p:tgtEl>
                                        <p:attrNameLst>
                                          <p:attrName>style.visibility</p:attrName>
                                        </p:attrNameLst>
                                      </p:cBhvr>
                                      <p:to>
                                        <p:strVal val="visible"/>
                                      </p:to>
                                    </p:set>
                                    <p:animEffect transition="in" filter="wipe(up)">
                                      <p:cBhvr>
                                        <p:cTn id="20" dur="500"/>
                                        <p:tgtEl>
                                          <p:spTgt spid="1031">
                                            <p:txEl>
                                              <p:pRg st="2" end="2"/>
                                            </p:txEl>
                                          </p:spTgt>
                                        </p:tgtEl>
                                      </p:cBhvr>
                                    </p:animEffect>
                                  </p:childTnLst>
                                  <p:subTnLst>
                                    <p:animClr clrSpc="rgb" dir="cw">
                                      <p:cBhvr override="childStyle">
                                        <p:cTn dur="1" fill="hold" display="0" masterRel="nextClick" afterEffect="1"/>
                                        <p:tgtEl>
                                          <p:spTgt spid="1031">
                                            <p:txEl>
                                              <p:pRg st="2" end="2"/>
                                            </p:txEl>
                                          </p:spTgt>
                                        </p:tgtEl>
                                        <p:attrNameLst>
                                          <p:attrName>ppt_c</p:attrName>
                                        </p:attrNameLst>
                                      </p:cBhvr>
                                      <p:to>
                                        <a:schemeClr val="tx1"/>
                                      </p:to>
                                    </p:animClr>
                                  </p:subTnLst>
                                </p:cTn>
                              </p:par>
                              <p:par>
                                <p:cTn id="21" presetID="22" presetClass="entr" presetSubtype="1" fill="hold" grpId="0" nodeType="withEffect">
                                  <p:stCondLst>
                                    <p:cond delay="0"/>
                                  </p:stCondLst>
                                  <p:childTnLst>
                                    <p:set>
                                      <p:cBhvr>
                                        <p:cTn id="22" dur="1" fill="hold">
                                          <p:stCondLst>
                                            <p:cond delay="0"/>
                                          </p:stCondLst>
                                        </p:cTn>
                                        <p:tgtEl>
                                          <p:spTgt spid="1031">
                                            <p:txEl>
                                              <p:pRg st="3" end="3"/>
                                            </p:txEl>
                                          </p:spTgt>
                                        </p:tgtEl>
                                        <p:attrNameLst>
                                          <p:attrName>style.visibility</p:attrName>
                                        </p:attrNameLst>
                                      </p:cBhvr>
                                      <p:to>
                                        <p:strVal val="visible"/>
                                      </p:to>
                                    </p:set>
                                    <p:animEffect transition="in" filter="wipe(up)">
                                      <p:cBhvr>
                                        <p:cTn id="23" dur="500"/>
                                        <p:tgtEl>
                                          <p:spTgt spid="1031">
                                            <p:txEl>
                                              <p:pRg st="3" end="3"/>
                                            </p:txEl>
                                          </p:spTgt>
                                        </p:tgtEl>
                                      </p:cBhvr>
                                    </p:animEffect>
                                  </p:childTnLst>
                                  <p:subTnLst>
                                    <p:animClr clrSpc="rgb" dir="cw">
                                      <p:cBhvr override="childStyle">
                                        <p:cTn dur="1" fill="hold" display="0" masterRel="nextClick" afterEffect="1"/>
                                        <p:tgtEl>
                                          <p:spTgt spid="1031">
                                            <p:txEl>
                                              <p:pRg st="3" end="3"/>
                                            </p:txEl>
                                          </p:spTgt>
                                        </p:tgtEl>
                                        <p:attrNameLst>
                                          <p:attrName>ppt_c</p:attrName>
                                        </p:attrNameLst>
                                      </p:cBhvr>
                                      <p:to>
                                        <a:schemeClr val="tx1"/>
                                      </p:to>
                                    </p:animClr>
                                  </p:subTnLst>
                                </p:cTn>
                              </p:par>
                              <p:par>
                                <p:cTn id="24" presetID="22" presetClass="entr" presetSubtype="1" fill="hold" grpId="0" nodeType="withEffect">
                                  <p:stCondLst>
                                    <p:cond delay="0"/>
                                  </p:stCondLst>
                                  <p:childTnLst>
                                    <p:set>
                                      <p:cBhvr>
                                        <p:cTn id="25" dur="1" fill="hold">
                                          <p:stCondLst>
                                            <p:cond delay="0"/>
                                          </p:stCondLst>
                                        </p:cTn>
                                        <p:tgtEl>
                                          <p:spTgt spid="1031">
                                            <p:txEl>
                                              <p:pRg st="4" end="4"/>
                                            </p:txEl>
                                          </p:spTgt>
                                        </p:tgtEl>
                                        <p:attrNameLst>
                                          <p:attrName>style.visibility</p:attrName>
                                        </p:attrNameLst>
                                      </p:cBhvr>
                                      <p:to>
                                        <p:strVal val="visible"/>
                                      </p:to>
                                    </p:set>
                                    <p:animEffect transition="in" filter="wipe(up)">
                                      <p:cBhvr>
                                        <p:cTn id="26" dur="500"/>
                                        <p:tgtEl>
                                          <p:spTgt spid="1031">
                                            <p:txEl>
                                              <p:pRg st="4" end="4"/>
                                            </p:txEl>
                                          </p:spTgt>
                                        </p:tgtEl>
                                      </p:cBhvr>
                                    </p:animEffect>
                                  </p:childTnLst>
                                  <p:subTnLst>
                                    <p:animClr clrSpc="rgb" dir="cw">
                                      <p:cBhvr override="childStyle">
                                        <p:cTn dur="1" fill="hold" display="0" masterRel="nextClick" afterEffect="1"/>
                                        <p:tgtEl>
                                          <p:spTgt spid="1031">
                                            <p:txEl>
                                              <p:pRg st="4" end="4"/>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build="p" autoUpdateAnimBg="0" advAuto="0"/>
      <p:bldP spid="1031" grpId="0" build="p" bldLvl="4" autoUpdateAnimBg="0"/>
    </p:bldLst>
  </p:timing>
  <p:hf hdr="0"/>
  <p:txStyles>
    <p:titleStyle>
      <a:lvl1pPr algn="l" defTabSz="457200" rtl="0" eaLnBrk="1" fontAlgn="base" hangingPunct="1">
        <a:spcBef>
          <a:spcPct val="0"/>
        </a:spcBef>
        <a:spcAft>
          <a:spcPct val="0"/>
        </a:spcAft>
        <a:defRPr sz="2800" b="1" kern="1200">
          <a:solidFill>
            <a:schemeClr val="tx1">
              <a:lumMod val="75000"/>
              <a:lumOff val="25000"/>
            </a:schemeClr>
          </a:solidFill>
          <a:latin typeface="+mj-lt"/>
          <a:ea typeface="ＭＳ Ｐゴシック" charset="0"/>
          <a:cs typeface="ＭＳ Ｐゴシック" charset="0"/>
        </a:defRPr>
      </a:lvl1pPr>
      <a:lvl2pPr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2pPr>
      <a:lvl3pPr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3pPr>
      <a:lvl4pPr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4pPr>
      <a:lvl5pPr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5pPr>
      <a:lvl6pPr marL="457200"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6pPr>
      <a:lvl7pPr marL="914400"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7pPr>
      <a:lvl8pPr marL="1371600"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8pPr>
      <a:lvl9pPr marL="1828800"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9pPr>
    </p:titleStyle>
    <p:bodyStyle>
      <a:lvl1pPr marL="346075" indent="-346075" algn="l" defTabSz="457200" rtl="0" eaLnBrk="1" fontAlgn="base" hangingPunct="1">
        <a:spcBef>
          <a:spcPts val="1800"/>
        </a:spcBef>
        <a:spcAft>
          <a:spcPct val="0"/>
        </a:spcAft>
        <a:buSzPct val="135000"/>
        <a:buBlip>
          <a:blip r:embed="rId15"/>
        </a:buBlip>
        <a:defRPr sz="2400" kern="1200">
          <a:solidFill>
            <a:schemeClr val="tx1"/>
          </a:solidFill>
          <a:latin typeface="+mn-lt"/>
          <a:ea typeface="ＭＳ Ｐゴシック" charset="0"/>
          <a:cs typeface="ＭＳ Ｐゴシック" charset="0"/>
        </a:defRPr>
      </a:lvl1pPr>
      <a:lvl2pPr marL="593725" indent="-182563" algn="l" defTabSz="457200" rtl="0" eaLnBrk="1" fontAlgn="base" hangingPunct="1">
        <a:spcBef>
          <a:spcPts val="800"/>
        </a:spcBef>
        <a:spcAft>
          <a:spcPct val="0"/>
        </a:spcAft>
        <a:buClr>
          <a:srgbClr val="595959"/>
        </a:buClr>
        <a:buFont typeface="Lucida Grande" charset="0"/>
        <a:buChar char="–"/>
        <a:defRPr sz="2000" kern="1200">
          <a:solidFill>
            <a:schemeClr val="tx1"/>
          </a:solidFill>
          <a:latin typeface="+mn-lt"/>
          <a:ea typeface="ＭＳ Ｐゴシック" charset="0"/>
          <a:cs typeface="+mn-cs"/>
        </a:defRPr>
      </a:lvl2pPr>
      <a:lvl3pPr marL="822325" indent="-182563" algn="l" defTabSz="457200" rtl="0" eaLnBrk="1" fontAlgn="base" hangingPunct="1">
        <a:spcBef>
          <a:spcPts val="700"/>
        </a:spcBef>
        <a:spcAft>
          <a:spcPct val="0"/>
        </a:spcAft>
        <a:buClr>
          <a:srgbClr val="595959"/>
        </a:buClr>
        <a:buFont typeface="Wingdings" charset="0"/>
        <a:buChar char="§"/>
        <a:defRPr kern="1200">
          <a:solidFill>
            <a:schemeClr val="tx1"/>
          </a:solidFill>
          <a:latin typeface="+mn-lt"/>
          <a:ea typeface="ＭＳ Ｐゴシック" charset="0"/>
          <a:cs typeface="+mn-cs"/>
        </a:defRPr>
      </a:lvl3pPr>
      <a:lvl4pPr marL="1050925" indent="-182563" algn="l" defTabSz="457200" rtl="0" eaLnBrk="1" fontAlgn="base" hangingPunct="1">
        <a:spcBef>
          <a:spcPts val="600"/>
        </a:spcBef>
        <a:spcAft>
          <a:spcPct val="0"/>
        </a:spcAft>
        <a:buClr>
          <a:srgbClr val="595959"/>
        </a:buClr>
        <a:buFont typeface="Arial" charset="0"/>
        <a:buChar char="–"/>
        <a:defRPr sz="1600" kern="1200">
          <a:solidFill>
            <a:schemeClr val="tx1"/>
          </a:solidFill>
          <a:latin typeface="+mn-lt"/>
          <a:ea typeface="ＭＳ Ｐゴシック" charset="0"/>
          <a:cs typeface="+mn-cs"/>
        </a:defRPr>
      </a:lvl4pPr>
      <a:lvl5pPr marL="1233488" indent="-182563" algn="l" defTabSz="457200" rtl="0" eaLnBrk="1" fontAlgn="base" hangingPunct="1">
        <a:spcBef>
          <a:spcPts val="600"/>
        </a:spcBef>
        <a:spcAft>
          <a:spcPct val="0"/>
        </a:spcAft>
        <a:buClr>
          <a:srgbClr val="7F7F7F"/>
        </a:buClr>
        <a:buFont typeface="Wingdings"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8.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8.xml"/><Relationship Id="rId5" Type="http://schemas.openxmlformats.org/officeDocument/2006/relationships/image" Target="../media/image30.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8.xml"/><Relationship Id="rId4" Type="http://schemas.openxmlformats.org/officeDocument/2006/relationships/image" Target="../media/image35.png"/></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ctrTitle"/>
          </p:nvPr>
        </p:nvSpPr>
        <p:spPr>
          <a:xfrm>
            <a:off x="1646245" y="1269243"/>
            <a:ext cx="10545755" cy="1526966"/>
          </a:xfrm>
        </p:spPr>
        <p:txBody>
          <a:bodyPr/>
          <a:lstStyle/>
          <a:p>
            <a:r>
              <a:rPr lang="en-US" dirty="0" err="1" smtClean="0">
                <a:solidFill>
                  <a:schemeClr val="tx1"/>
                </a:solidFill>
              </a:rPr>
              <a:t>Tugas</a:t>
            </a:r>
            <a:r>
              <a:rPr lang="en-US" dirty="0" smtClean="0">
                <a:solidFill>
                  <a:schemeClr val="tx1"/>
                </a:solidFill>
              </a:rPr>
              <a:t> </a:t>
            </a:r>
            <a:r>
              <a:rPr lang="en-US" dirty="0" err="1" smtClean="0">
                <a:solidFill>
                  <a:schemeClr val="tx1"/>
                </a:solidFill>
              </a:rPr>
              <a:t>Besar</a:t>
            </a:r>
            <a:r>
              <a:rPr lang="en-US" dirty="0" smtClean="0">
                <a:solidFill>
                  <a:schemeClr val="tx1"/>
                </a:solidFill>
              </a:rPr>
              <a:t/>
            </a:r>
            <a:br>
              <a:rPr lang="en-US" dirty="0" smtClean="0">
                <a:solidFill>
                  <a:schemeClr val="tx1"/>
                </a:solidFill>
              </a:rPr>
            </a:br>
            <a:r>
              <a:rPr lang="id-ID" dirty="0" smtClean="0">
                <a:solidFill>
                  <a:schemeClr val="tx1"/>
                </a:solidFill>
              </a:rPr>
              <a:t>D</a:t>
            </a:r>
            <a:r>
              <a:rPr lang="en-US" dirty="0" err="1" smtClean="0">
                <a:solidFill>
                  <a:schemeClr val="tx1"/>
                </a:solidFill>
              </a:rPr>
              <a:t>asar</a:t>
            </a:r>
            <a:r>
              <a:rPr lang="en-US" dirty="0" smtClean="0">
                <a:solidFill>
                  <a:schemeClr val="tx1"/>
                </a:solidFill>
              </a:rPr>
              <a:t> </a:t>
            </a:r>
            <a:r>
              <a:rPr lang="id-ID" dirty="0" smtClean="0">
                <a:solidFill>
                  <a:schemeClr val="tx1"/>
                </a:solidFill>
              </a:rPr>
              <a:t>Algoritma</a:t>
            </a:r>
            <a:r>
              <a:rPr lang="en-US" dirty="0" smtClean="0">
                <a:solidFill>
                  <a:schemeClr val="tx1"/>
                </a:solidFill>
              </a:rPr>
              <a:t> &amp; </a:t>
            </a:r>
            <a:r>
              <a:rPr lang="en-US" dirty="0" err="1" smtClean="0">
                <a:solidFill>
                  <a:schemeClr val="tx1"/>
                </a:solidFill>
              </a:rPr>
              <a:t>Pemrograman</a:t>
            </a:r>
            <a:endParaRPr lang="en-US" dirty="0">
              <a:solidFill>
                <a:schemeClr val="tx1"/>
              </a:solidFill>
            </a:endParaRPr>
          </a:p>
        </p:txBody>
      </p:sp>
      <p:sp>
        <p:nvSpPr>
          <p:cNvPr id="11" name="Subtitle 10"/>
          <p:cNvSpPr>
            <a:spLocks noGrp="1"/>
          </p:cNvSpPr>
          <p:nvPr>
            <p:ph type="subTitle" idx="1"/>
          </p:nvPr>
        </p:nvSpPr>
        <p:spPr>
          <a:xfrm>
            <a:off x="4744277" y="3331966"/>
            <a:ext cx="7288697" cy="2989321"/>
          </a:xfrm>
        </p:spPr>
        <p:txBody>
          <a:bodyPr/>
          <a:lstStyle/>
          <a:p>
            <a:r>
              <a:rPr lang="en-US" dirty="0" err="1" smtClean="0"/>
              <a:t>Judul</a:t>
            </a:r>
            <a:r>
              <a:rPr lang="en-US" dirty="0" smtClean="0"/>
              <a:t> </a:t>
            </a:r>
            <a:r>
              <a:rPr lang="id-ID" dirty="0" smtClean="0"/>
              <a:t>: Aplikasi Manajemen Tabungan Naik Haji</a:t>
            </a:r>
            <a:r>
              <a:rPr lang="en-US" dirty="0" smtClean="0"/>
              <a:t/>
            </a:r>
            <a:br>
              <a:rPr lang="en-US" dirty="0" smtClean="0"/>
            </a:br>
            <a:endParaRPr lang="en-US" dirty="0" smtClean="0"/>
          </a:p>
          <a:p>
            <a:r>
              <a:rPr lang="en-US" dirty="0" smtClean="0"/>
              <a:t/>
            </a:r>
            <a:br>
              <a:rPr lang="en-US" dirty="0" smtClean="0"/>
            </a:br>
            <a:r>
              <a:rPr lang="en-US" dirty="0" err="1" smtClean="0"/>
              <a:t>Kelompok</a:t>
            </a:r>
            <a:r>
              <a:rPr lang="en-US" dirty="0" smtClean="0"/>
              <a:t> : 	</a:t>
            </a:r>
            <a:r>
              <a:rPr lang="id-ID" smtClean="0"/>
              <a:t>Sedang</a:t>
            </a:r>
            <a:endParaRPr lang="en-US" dirty="0" smtClean="0"/>
          </a:p>
          <a:p>
            <a:r>
              <a:rPr lang="en-US" dirty="0" err="1" smtClean="0"/>
              <a:t>Nama</a:t>
            </a:r>
            <a:r>
              <a:rPr lang="en-US" dirty="0" smtClean="0"/>
              <a:t>	: </a:t>
            </a:r>
            <a:r>
              <a:rPr lang="id-ID" dirty="0" smtClean="0"/>
              <a:t>Hovely Wahyu Zaputra Simatupang</a:t>
            </a:r>
            <a:r>
              <a:rPr lang="en-US" dirty="0" smtClean="0"/>
              <a:t>                 </a:t>
            </a:r>
          </a:p>
          <a:p>
            <a:r>
              <a:rPr lang="en-US" dirty="0" smtClean="0"/>
              <a:t>NIM	:</a:t>
            </a:r>
            <a:r>
              <a:rPr lang="id-ID" dirty="0" smtClean="0"/>
              <a:t> 1301164167</a:t>
            </a:r>
            <a:endParaRPr lang="en-US" dirty="0" smtClean="0"/>
          </a:p>
          <a:p>
            <a:r>
              <a:rPr lang="en-US" dirty="0" smtClean="0">
                <a:solidFill>
                  <a:schemeClr val="tx1"/>
                </a:solidFill>
              </a:rPr>
              <a:t>		</a:t>
            </a:r>
            <a:endParaRPr lang="en-US" dirty="0">
              <a:solidFill>
                <a:schemeClr val="tx1"/>
              </a:solidFill>
            </a:endParaRPr>
          </a:p>
        </p:txBody>
      </p:sp>
      <p:sp>
        <p:nvSpPr>
          <p:cNvPr id="2" name="Text Placeholder 1"/>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36836436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9878" y="1230681"/>
            <a:ext cx="11101917" cy="419663"/>
          </a:xfrm>
        </p:spPr>
        <p:txBody>
          <a:bodyPr/>
          <a:lstStyle/>
          <a:p>
            <a:r>
              <a:rPr lang="id-ID" dirty="0" smtClean="0"/>
              <a:t>Pilihan I pada Procedure Input Menu</a:t>
            </a:r>
            <a:endParaRPr lang="id-ID" dirty="0"/>
          </a:p>
        </p:txBody>
      </p:sp>
      <p:sp>
        <p:nvSpPr>
          <p:cNvPr id="4" name="Date Placeholder 3"/>
          <p:cNvSpPr>
            <a:spLocks noGrp="1"/>
          </p:cNvSpPr>
          <p:nvPr>
            <p:ph type="dt" sz="half" idx="10"/>
          </p:nvPr>
        </p:nvSpPr>
        <p:spPr/>
        <p:txBody>
          <a:bodyPr/>
          <a:lstStyle/>
          <a:p>
            <a:fld id="{5E5F2F00-7160-4F2F-8256-8271C325280D}" type="datetime1">
              <a:rPr lang="id-ID" smtClean="0">
                <a:solidFill>
                  <a:prstClr val="white"/>
                </a:solidFill>
              </a:rPr>
              <a:pPr/>
              <a:t>05/12/2016</a:t>
            </a:fld>
            <a:endParaRPr lang="en-US">
              <a:solidFill>
                <a:prstClr val="white"/>
              </a:solidFill>
            </a:endParaRPr>
          </a:p>
        </p:txBody>
      </p:sp>
      <p:sp>
        <p:nvSpPr>
          <p:cNvPr id="5" name="Footer Placeholder 4"/>
          <p:cNvSpPr>
            <a:spLocks noGrp="1"/>
          </p:cNvSpPr>
          <p:nvPr>
            <p:ph type="ftr" sz="quarter" idx="11"/>
          </p:nvPr>
        </p:nvSpPr>
        <p:spPr/>
        <p:txBody>
          <a:bodyPr/>
          <a:lstStyle/>
          <a:p>
            <a:pPr algn="ctr" defTabSz="914400" eaLnBrk="0" fontAlgn="base" hangingPunct="0">
              <a:spcBef>
                <a:spcPct val="0"/>
              </a:spcBef>
              <a:spcAft>
                <a:spcPct val="0"/>
              </a:spcAft>
            </a:pPr>
            <a:r>
              <a:rPr lang="en-US" smtClean="0">
                <a:solidFill>
                  <a:prstClr val="black"/>
                </a:solidFill>
              </a:rPr>
              <a:t>RMB/Intro to SE concepts</a:t>
            </a:r>
            <a:endParaRPr lang="en-US">
              <a:solidFill>
                <a:prstClr val="black"/>
              </a:solidFill>
            </a:endParaRPr>
          </a:p>
        </p:txBody>
      </p:sp>
      <p:sp>
        <p:nvSpPr>
          <p:cNvPr id="6" name="Slide Number Placeholder 5"/>
          <p:cNvSpPr>
            <a:spLocks noGrp="1"/>
          </p:cNvSpPr>
          <p:nvPr>
            <p:ph type="sldNum" sz="quarter" idx="12"/>
          </p:nvPr>
        </p:nvSpPr>
        <p:spPr/>
        <p:txBody>
          <a:bodyPr/>
          <a:lstStyle/>
          <a:p>
            <a:fld id="{24228132-AD6C-4B4F-87B9-0C4DC2FEA77B}" type="slidenum">
              <a:rPr lang="en-US" smtClean="0">
                <a:solidFill>
                  <a:prstClr val="white"/>
                </a:solidFill>
              </a:rPr>
              <a:pPr/>
              <a:t>10</a:t>
            </a:fld>
            <a:endParaRPr lang="en-US">
              <a:solidFill>
                <a:prstClr val="white"/>
              </a:solidFill>
            </a:endParaRPr>
          </a:p>
        </p:txBody>
      </p:sp>
      <p:pic>
        <p:nvPicPr>
          <p:cNvPr id="7" name="Picture 6"/>
          <p:cNvPicPr>
            <a:picLocks noChangeAspect="1"/>
          </p:cNvPicPr>
          <p:nvPr/>
        </p:nvPicPr>
        <p:blipFill>
          <a:blip r:embed="rId2"/>
          <a:stretch>
            <a:fillRect/>
          </a:stretch>
        </p:blipFill>
        <p:spPr>
          <a:xfrm>
            <a:off x="236543" y="1747854"/>
            <a:ext cx="11652296" cy="4369611"/>
          </a:xfrm>
          <a:prstGeom prst="rect">
            <a:avLst/>
          </a:prstGeom>
        </p:spPr>
      </p:pic>
    </p:spTree>
    <p:extLst>
      <p:ext uri="{BB962C8B-B14F-4D97-AF65-F5344CB8AC3E}">
        <p14:creationId xmlns:p14="http://schemas.microsoft.com/office/powerpoint/2010/main" val="32331179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9878" y="1256439"/>
            <a:ext cx="11101917" cy="456451"/>
          </a:xfrm>
        </p:spPr>
        <p:txBody>
          <a:bodyPr/>
          <a:lstStyle/>
          <a:p>
            <a:r>
              <a:rPr lang="id-ID" dirty="0" smtClean="0"/>
              <a:t>Pilihan II pada Procedure input menu ( Menu Tabungan Khusus)</a:t>
            </a:r>
            <a:endParaRPr lang="id-ID" dirty="0"/>
          </a:p>
        </p:txBody>
      </p:sp>
      <p:sp>
        <p:nvSpPr>
          <p:cNvPr id="4" name="Date Placeholder 3"/>
          <p:cNvSpPr>
            <a:spLocks noGrp="1"/>
          </p:cNvSpPr>
          <p:nvPr>
            <p:ph type="dt" sz="half" idx="10"/>
          </p:nvPr>
        </p:nvSpPr>
        <p:spPr/>
        <p:txBody>
          <a:bodyPr/>
          <a:lstStyle/>
          <a:p>
            <a:fld id="{5E5F2F00-7160-4F2F-8256-8271C325280D}" type="datetime1">
              <a:rPr lang="id-ID" smtClean="0">
                <a:solidFill>
                  <a:prstClr val="white"/>
                </a:solidFill>
              </a:rPr>
              <a:pPr/>
              <a:t>05/12/2016</a:t>
            </a:fld>
            <a:endParaRPr lang="en-US">
              <a:solidFill>
                <a:prstClr val="white"/>
              </a:solidFill>
            </a:endParaRPr>
          </a:p>
        </p:txBody>
      </p:sp>
      <p:sp>
        <p:nvSpPr>
          <p:cNvPr id="5" name="Footer Placeholder 4"/>
          <p:cNvSpPr>
            <a:spLocks noGrp="1"/>
          </p:cNvSpPr>
          <p:nvPr>
            <p:ph type="ftr" sz="quarter" idx="11"/>
          </p:nvPr>
        </p:nvSpPr>
        <p:spPr/>
        <p:txBody>
          <a:bodyPr/>
          <a:lstStyle/>
          <a:p>
            <a:pPr algn="ctr" defTabSz="914400" eaLnBrk="0" fontAlgn="base" hangingPunct="0">
              <a:spcBef>
                <a:spcPct val="0"/>
              </a:spcBef>
              <a:spcAft>
                <a:spcPct val="0"/>
              </a:spcAft>
            </a:pPr>
            <a:r>
              <a:rPr lang="en-US" smtClean="0">
                <a:solidFill>
                  <a:prstClr val="black"/>
                </a:solidFill>
              </a:rPr>
              <a:t>RMB/Intro to SE concepts</a:t>
            </a:r>
            <a:endParaRPr lang="en-US">
              <a:solidFill>
                <a:prstClr val="black"/>
              </a:solidFill>
            </a:endParaRPr>
          </a:p>
        </p:txBody>
      </p:sp>
      <p:sp>
        <p:nvSpPr>
          <p:cNvPr id="6" name="Slide Number Placeholder 5"/>
          <p:cNvSpPr>
            <a:spLocks noGrp="1"/>
          </p:cNvSpPr>
          <p:nvPr>
            <p:ph type="sldNum" sz="quarter" idx="12"/>
          </p:nvPr>
        </p:nvSpPr>
        <p:spPr/>
        <p:txBody>
          <a:bodyPr/>
          <a:lstStyle/>
          <a:p>
            <a:fld id="{24228132-AD6C-4B4F-87B9-0C4DC2FEA77B}" type="slidenum">
              <a:rPr lang="en-US" smtClean="0">
                <a:solidFill>
                  <a:prstClr val="white"/>
                </a:solidFill>
              </a:rPr>
              <a:pPr/>
              <a:t>11</a:t>
            </a:fld>
            <a:endParaRPr lang="en-US">
              <a:solidFill>
                <a:prstClr val="white"/>
              </a:solidFill>
            </a:endParaRPr>
          </a:p>
        </p:txBody>
      </p:sp>
      <p:pic>
        <p:nvPicPr>
          <p:cNvPr id="7" name="Picture 6"/>
          <p:cNvPicPr>
            <a:picLocks noChangeAspect="1"/>
          </p:cNvPicPr>
          <p:nvPr/>
        </p:nvPicPr>
        <p:blipFill>
          <a:blip r:embed="rId2"/>
          <a:stretch>
            <a:fillRect/>
          </a:stretch>
        </p:blipFill>
        <p:spPr>
          <a:xfrm>
            <a:off x="608994" y="1712890"/>
            <a:ext cx="10923684" cy="4646921"/>
          </a:xfrm>
          <a:prstGeom prst="rect">
            <a:avLst/>
          </a:prstGeom>
        </p:spPr>
      </p:pic>
    </p:spTree>
    <p:extLst>
      <p:ext uri="{BB962C8B-B14F-4D97-AF65-F5344CB8AC3E}">
        <p14:creationId xmlns:p14="http://schemas.microsoft.com/office/powerpoint/2010/main" val="33979664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9878" y="1282197"/>
            <a:ext cx="11101917" cy="443572"/>
          </a:xfrm>
        </p:spPr>
        <p:txBody>
          <a:bodyPr/>
          <a:lstStyle/>
          <a:p>
            <a:r>
              <a:rPr lang="id-ID" dirty="0" smtClean="0"/>
              <a:t>Lanjutan...</a:t>
            </a:r>
            <a:endParaRPr lang="id-ID" dirty="0"/>
          </a:p>
        </p:txBody>
      </p:sp>
      <p:sp>
        <p:nvSpPr>
          <p:cNvPr id="4" name="Date Placeholder 3"/>
          <p:cNvSpPr>
            <a:spLocks noGrp="1"/>
          </p:cNvSpPr>
          <p:nvPr>
            <p:ph type="dt" sz="half" idx="10"/>
          </p:nvPr>
        </p:nvSpPr>
        <p:spPr/>
        <p:txBody>
          <a:bodyPr/>
          <a:lstStyle/>
          <a:p>
            <a:fld id="{5E5F2F00-7160-4F2F-8256-8271C325280D}" type="datetime1">
              <a:rPr lang="id-ID" smtClean="0">
                <a:solidFill>
                  <a:prstClr val="white"/>
                </a:solidFill>
              </a:rPr>
              <a:pPr/>
              <a:t>05/12/2016</a:t>
            </a:fld>
            <a:endParaRPr lang="en-US">
              <a:solidFill>
                <a:prstClr val="white"/>
              </a:solidFill>
            </a:endParaRPr>
          </a:p>
        </p:txBody>
      </p:sp>
      <p:sp>
        <p:nvSpPr>
          <p:cNvPr id="5" name="Footer Placeholder 4"/>
          <p:cNvSpPr>
            <a:spLocks noGrp="1"/>
          </p:cNvSpPr>
          <p:nvPr>
            <p:ph type="ftr" sz="quarter" idx="11"/>
          </p:nvPr>
        </p:nvSpPr>
        <p:spPr/>
        <p:txBody>
          <a:bodyPr/>
          <a:lstStyle/>
          <a:p>
            <a:pPr algn="ctr" defTabSz="914400" eaLnBrk="0" fontAlgn="base" hangingPunct="0">
              <a:spcBef>
                <a:spcPct val="0"/>
              </a:spcBef>
              <a:spcAft>
                <a:spcPct val="0"/>
              </a:spcAft>
            </a:pPr>
            <a:r>
              <a:rPr lang="en-US" smtClean="0">
                <a:solidFill>
                  <a:prstClr val="black"/>
                </a:solidFill>
              </a:rPr>
              <a:t>RMB/Intro to SE concepts</a:t>
            </a:r>
            <a:endParaRPr lang="en-US">
              <a:solidFill>
                <a:prstClr val="black"/>
              </a:solidFill>
            </a:endParaRPr>
          </a:p>
        </p:txBody>
      </p:sp>
      <p:sp>
        <p:nvSpPr>
          <p:cNvPr id="6" name="Slide Number Placeholder 5"/>
          <p:cNvSpPr>
            <a:spLocks noGrp="1"/>
          </p:cNvSpPr>
          <p:nvPr>
            <p:ph type="sldNum" sz="quarter" idx="12"/>
          </p:nvPr>
        </p:nvSpPr>
        <p:spPr/>
        <p:txBody>
          <a:bodyPr/>
          <a:lstStyle/>
          <a:p>
            <a:fld id="{24228132-AD6C-4B4F-87B9-0C4DC2FEA77B}" type="slidenum">
              <a:rPr lang="en-US" smtClean="0">
                <a:solidFill>
                  <a:prstClr val="white"/>
                </a:solidFill>
              </a:rPr>
              <a:pPr/>
              <a:t>12</a:t>
            </a:fld>
            <a:endParaRPr lang="en-US">
              <a:solidFill>
                <a:prstClr val="white"/>
              </a:solidFill>
            </a:endParaRPr>
          </a:p>
        </p:txBody>
      </p:sp>
      <p:pic>
        <p:nvPicPr>
          <p:cNvPr id="7" name="Picture 6"/>
          <p:cNvPicPr>
            <a:picLocks noChangeAspect="1"/>
          </p:cNvPicPr>
          <p:nvPr/>
        </p:nvPicPr>
        <p:blipFill>
          <a:blip r:embed="rId2"/>
          <a:stretch>
            <a:fillRect/>
          </a:stretch>
        </p:blipFill>
        <p:spPr>
          <a:xfrm>
            <a:off x="519877" y="1868207"/>
            <a:ext cx="11199897" cy="4509258"/>
          </a:xfrm>
          <a:prstGeom prst="rect">
            <a:avLst/>
          </a:prstGeom>
        </p:spPr>
      </p:pic>
    </p:spTree>
    <p:extLst>
      <p:ext uri="{BB962C8B-B14F-4D97-AF65-F5344CB8AC3E}">
        <p14:creationId xmlns:p14="http://schemas.microsoft.com/office/powerpoint/2010/main" val="8233094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9878" y="1256439"/>
            <a:ext cx="11101917" cy="572361"/>
          </a:xfrm>
        </p:spPr>
        <p:txBody>
          <a:bodyPr/>
          <a:lstStyle/>
          <a:p>
            <a:r>
              <a:rPr lang="id-ID" dirty="0"/>
              <a:t>Pilihan </a:t>
            </a:r>
            <a:r>
              <a:rPr lang="id-ID" dirty="0" smtClean="0"/>
              <a:t>III </a:t>
            </a:r>
            <a:r>
              <a:rPr lang="id-ID" dirty="0"/>
              <a:t>pada Procedure input menu ( Menu Tabungan </a:t>
            </a:r>
            <a:r>
              <a:rPr lang="id-ID" dirty="0" smtClean="0"/>
              <a:t>Reguler)</a:t>
            </a:r>
            <a:endParaRPr lang="id-ID" dirty="0"/>
          </a:p>
        </p:txBody>
      </p:sp>
      <p:sp>
        <p:nvSpPr>
          <p:cNvPr id="4" name="Date Placeholder 3"/>
          <p:cNvSpPr>
            <a:spLocks noGrp="1"/>
          </p:cNvSpPr>
          <p:nvPr>
            <p:ph type="dt" sz="half" idx="10"/>
          </p:nvPr>
        </p:nvSpPr>
        <p:spPr/>
        <p:txBody>
          <a:bodyPr/>
          <a:lstStyle/>
          <a:p>
            <a:fld id="{5E5F2F00-7160-4F2F-8256-8271C325280D}" type="datetime1">
              <a:rPr lang="id-ID" smtClean="0">
                <a:solidFill>
                  <a:prstClr val="white"/>
                </a:solidFill>
              </a:rPr>
              <a:pPr/>
              <a:t>05/12/2016</a:t>
            </a:fld>
            <a:endParaRPr lang="en-US">
              <a:solidFill>
                <a:prstClr val="white"/>
              </a:solidFill>
            </a:endParaRPr>
          </a:p>
        </p:txBody>
      </p:sp>
      <p:sp>
        <p:nvSpPr>
          <p:cNvPr id="5" name="Footer Placeholder 4"/>
          <p:cNvSpPr>
            <a:spLocks noGrp="1"/>
          </p:cNvSpPr>
          <p:nvPr>
            <p:ph type="ftr" sz="quarter" idx="11"/>
          </p:nvPr>
        </p:nvSpPr>
        <p:spPr/>
        <p:txBody>
          <a:bodyPr/>
          <a:lstStyle/>
          <a:p>
            <a:pPr algn="ctr" defTabSz="914400" eaLnBrk="0" fontAlgn="base" hangingPunct="0">
              <a:spcBef>
                <a:spcPct val="0"/>
              </a:spcBef>
              <a:spcAft>
                <a:spcPct val="0"/>
              </a:spcAft>
            </a:pPr>
            <a:r>
              <a:rPr lang="en-US" smtClean="0">
                <a:solidFill>
                  <a:prstClr val="black"/>
                </a:solidFill>
              </a:rPr>
              <a:t>RMB/Intro to SE concepts</a:t>
            </a:r>
            <a:endParaRPr lang="en-US">
              <a:solidFill>
                <a:prstClr val="black"/>
              </a:solidFill>
            </a:endParaRPr>
          </a:p>
        </p:txBody>
      </p:sp>
      <p:sp>
        <p:nvSpPr>
          <p:cNvPr id="6" name="Slide Number Placeholder 5"/>
          <p:cNvSpPr>
            <a:spLocks noGrp="1"/>
          </p:cNvSpPr>
          <p:nvPr>
            <p:ph type="sldNum" sz="quarter" idx="12"/>
          </p:nvPr>
        </p:nvSpPr>
        <p:spPr/>
        <p:txBody>
          <a:bodyPr/>
          <a:lstStyle/>
          <a:p>
            <a:fld id="{24228132-AD6C-4B4F-87B9-0C4DC2FEA77B}" type="slidenum">
              <a:rPr lang="en-US" smtClean="0">
                <a:solidFill>
                  <a:prstClr val="white"/>
                </a:solidFill>
              </a:rPr>
              <a:pPr/>
              <a:t>13</a:t>
            </a:fld>
            <a:endParaRPr lang="en-US">
              <a:solidFill>
                <a:prstClr val="white"/>
              </a:solidFill>
            </a:endParaRPr>
          </a:p>
        </p:txBody>
      </p:sp>
      <p:pic>
        <p:nvPicPr>
          <p:cNvPr id="7" name="Picture 6"/>
          <p:cNvPicPr>
            <a:picLocks noChangeAspect="1"/>
          </p:cNvPicPr>
          <p:nvPr/>
        </p:nvPicPr>
        <p:blipFill>
          <a:blip r:embed="rId2"/>
          <a:stretch>
            <a:fillRect/>
          </a:stretch>
        </p:blipFill>
        <p:spPr>
          <a:xfrm>
            <a:off x="519878" y="1828799"/>
            <a:ext cx="11101918" cy="4531011"/>
          </a:xfrm>
          <a:prstGeom prst="rect">
            <a:avLst/>
          </a:prstGeom>
        </p:spPr>
      </p:pic>
    </p:spTree>
    <p:extLst>
      <p:ext uri="{BB962C8B-B14F-4D97-AF65-F5344CB8AC3E}">
        <p14:creationId xmlns:p14="http://schemas.microsoft.com/office/powerpoint/2010/main" val="38373869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9878" y="1230681"/>
            <a:ext cx="11101917" cy="469330"/>
          </a:xfrm>
        </p:spPr>
        <p:txBody>
          <a:bodyPr/>
          <a:lstStyle/>
          <a:p>
            <a:r>
              <a:rPr lang="id-ID" dirty="0" smtClean="0"/>
              <a:t>Lanjutan...</a:t>
            </a:r>
            <a:endParaRPr lang="id-ID" dirty="0"/>
          </a:p>
        </p:txBody>
      </p:sp>
      <p:sp>
        <p:nvSpPr>
          <p:cNvPr id="4" name="Date Placeholder 3"/>
          <p:cNvSpPr>
            <a:spLocks noGrp="1"/>
          </p:cNvSpPr>
          <p:nvPr>
            <p:ph type="dt" sz="half" idx="10"/>
          </p:nvPr>
        </p:nvSpPr>
        <p:spPr/>
        <p:txBody>
          <a:bodyPr/>
          <a:lstStyle/>
          <a:p>
            <a:fld id="{5E5F2F00-7160-4F2F-8256-8271C325280D}" type="datetime1">
              <a:rPr lang="id-ID" smtClean="0">
                <a:solidFill>
                  <a:prstClr val="white"/>
                </a:solidFill>
              </a:rPr>
              <a:pPr/>
              <a:t>05/12/2016</a:t>
            </a:fld>
            <a:endParaRPr lang="en-US">
              <a:solidFill>
                <a:prstClr val="white"/>
              </a:solidFill>
            </a:endParaRPr>
          </a:p>
        </p:txBody>
      </p:sp>
      <p:sp>
        <p:nvSpPr>
          <p:cNvPr id="5" name="Footer Placeholder 4"/>
          <p:cNvSpPr>
            <a:spLocks noGrp="1"/>
          </p:cNvSpPr>
          <p:nvPr>
            <p:ph type="ftr" sz="quarter" idx="11"/>
          </p:nvPr>
        </p:nvSpPr>
        <p:spPr/>
        <p:txBody>
          <a:bodyPr/>
          <a:lstStyle/>
          <a:p>
            <a:pPr algn="ctr" defTabSz="914400" eaLnBrk="0" fontAlgn="base" hangingPunct="0">
              <a:spcBef>
                <a:spcPct val="0"/>
              </a:spcBef>
              <a:spcAft>
                <a:spcPct val="0"/>
              </a:spcAft>
            </a:pPr>
            <a:r>
              <a:rPr lang="en-US" smtClean="0">
                <a:solidFill>
                  <a:prstClr val="black"/>
                </a:solidFill>
              </a:rPr>
              <a:t>RMB/Intro to SE concepts</a:t>
            </a:r>
            <a:endParaRPr lang="en-US">
              <a:solidFill>
                <a:prstClr val="black"/>
              </a:solidFill>
            </a:endParaRPr>
          </a:p>
        </p:txBody>
      </p:sp>
      <p:sp>
        <p:nvSpPr>
          <p:cNvPr id="6" name="Slide Number Placeholder 5"/>
          <p:cNvSpPr>
            <a:spLocks noGrp="1"/>
          </p:cNvSpPr>
          <p:nvPr>
            <p:ph type="sldNum" sz="quarter" idx="12"/>
          </p:nvPr>
        </p:nvSpPr>
        <p:spPr/>
        <p:txBody>
          <a:bodyPr/>
          <a:lstStyle/>
          <a:p>
            <a:fld id="{24228132-AD6C-4B4F-87B9-0C4DC2FEA77B}" type="slidenum">
              <a:rPr lang="en-US" smtClean="0">
                <a:solidFill>
                  <a:prstClr val="white"/>
                </a:solidFill>
              </a:rPr>
              <a:pPr/>
              <a:t>14</a:t>
            </a:fld>
            <a:endParaRPr lang="en-US">
              <a:solidFill>
                <a:prstClr val="white"/>
              </a:solidFill>
            </a:endParaRPr>
          </a:p>
        </p:txBody>
      </p:sp>
      <p:pic>
        <p:nvPicPr>
          <p:cNvPr id="7" name="Picture 6"/>
          <p:cNvPicPr>
            <a:picLocks noChangeAspect="1"/>
          </p:cNvPicPr>
          <p:nvPr/>
        </p:nvPicPr>
        <p:blipFill>
          <a:blip r:embed="rId2"/>
          <a:stretch>
            <a:fillRect/>
          </a:stretch>
        </p:blipFill>
        <p:spPr>
          <a:xfrm>
            <a:off x="374843" y="1700011"/>
            <a:ext cx="11246952" cy="4659800"/>
          </a:xfrm>
          <a:prstGeom prst="rect">
            <a:avLst/>
          </a:prstGeom>
        </p:spPr>
      </p:pic>
    </p:spTree>
    <p:extLst>
      <p:ext uri="{BB962C8B-B14F-4D97-AF65-F5344CB8AC3E}">
        <p14:creationId xmlns:p14="http://schemas.microsoft.com/office/powerpoint/2010/main" val="1226222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9878" y="1230681"/>
            <a:ext cx="11101917" cy="507967"/>
          </a:xfrm>
        </p:spPr>
        <p:txBody>
          <a:bodyPr/>
          <a:lstStyle/>
          <a:p>
            <a:r>
              <a:rPr lang="id-ID" dirty="0" smtClean="0"/>
              <a:t>Pgrogram Utama</a:t>
            </a:r>
            <a:endParaRPr lang="id-ID" dirty="0"/>
          </a:p>
        </p:txBody>
      </p:sp>
      <p:sp>
        <p:nvSpPr>
          <p:cNvPr id="4" name="Date Placeholder 3"/>
          <p:cNvSpPr>
            <a:spLocks noGrp="1"/>
          </p:cNvSpPr>
          <p:nvPr>
            <p:ph type="dt" sz="half" idx="10"/>
          </p:nvPr>
        </p:nvSpPr>
        <p:spPr/>
        <p:txBody>
          <a:bodyPr/>
          <a:lstStyle/>
          <a:p>
            <a:fld id="{5E5F2F00-7160-4F2F-8256-8271C325280D}" type="datetime1">
              <a:rPr lang="id-ID" smtClean="0">
                <a:solidFill>
                  <a:prstClr val="white"/>
                </a:solidFill>
              </a:rPr>
              <a:pPr/>
              <a:t>05/12/2016</a:t>
            </a:fld>
            <a:endParaRPr lang="en-US">
              <a:solidFill>
                <a:prstClr val="white"/>
              </a:solidFill>
            </a:endParaRPr>
          </a:p>
        </p:txBody>
      </p:sp>
      <p:sp>
        <p:nvSpPr>
          <p:cNvPr id="5" name="Footer Placeholder 4"/>
          <p:cNvSpPr>
            <a:spLocks noGrp="1"/>
          </p:cNvSpPr>
          <p:nvPr>
            <p:ph type="ftr" sz="quarter" idx="11"/>
          </p:nvPr>
        </p:nvSpPr>
        <p:spPr/>
        <p:txBody>
          <a:bodyPr/>
          <a:lstStyle/>
          <a:p>
            <a:pPr algn="ctr" defTabSz="914400" eaLnBrk="0" fontAlgn="base" hangingPunct="0">
              <a:spcBef>
                <a:spcPct val="0"/>
              </a:spcBef>
              <a:spcAft>
                <a:spcPct val="0"/>
              </a:spcAft>
            </a:pPr>
            <a:r>
              <a:rPr lang="en-US" smtClean="0">
                <a:solidFill>
                  <a:prstClr val="black"/>
                </a:solidFill>
              </a:rPr>
              <a:t>RMB/Intro to SE concepts</a:t>
            </a:r>
            <a:endParaRPr lang="en-US">
              <a:solidFill>
                <a:prstClr val="black"/>
              </a:solidFill>
            </a:endParaRPr>
          </a:p>
        </p:txBody>
      </p:sp>
      <p:sp>
        <p:nvSpPr>
          <p:cNvPr id="6" name="Slide Number Placeholder 5"/>
          <p:cNvSpPr>
            <a:spLocks noGrp="1"/>
          </p:cNvSpPr>
          <p:nvPr>
            <p:ph type="sldNum" sz="quarter" idx="12"/>
          </p:nvPr>
        </p:nvSpPr>
        <p:spPr/>
        <p:txBody>
          <a:bodyPr/>
          <a:lstStyle/>
          <a:p>
            <a:fld id="{24228132-AD6C-4B4F-87B9-0C4DC2FEA77B}" type="slidenum">
              <a:rPr lang="en-US" smtClean="0">
                <a:solidFill>
                  <a:prstClr val="white"/>
                </a:solidFill>
              </a:rPr>
              <a:pPr/>
              <a:t>15</a:t>
            </a:fld>
            <a:endParaRPr lang="en-US">
              <a:solidFill>
                <a:prstClr val="white"/>
              </a:solidFill>
            </a:endParaRPr>
          </a:p>
        </p:txBody>
      </p:sp>
      <p:pic>
        <p:nvPicPr>
          <p:cNvPr id="7" name="Picture 6"/>
          <p:cNvPicPr>
            <a:picLocks noChangeAspect="1"/>
          </p:cNvPicPr>
          <p:nvPr/>
        </p:nvPicPr>
        <p:blipFill>
          <a:blip r:embed="rId2"/>
          <a:stretch>
            <a:fillRect/>
          </a:stretch>
        </p:blipFill>
        <p:spPr>
          <a:xfrm>
            <a:off x="519878" y="1870588"/>
            <a:ext cx="11171798" cy="4208239"/>
          </a:xfrm>
          <a:prstGeom prst="rect">
            <a:avLst/>
          </a:prstGeom>
        </p:spPr>
      </p:pic>
    </p:spTree>
    <p:extLst>
      <p:ext uri="{BB962C8B-B14F-4D97-AF65-F5344CB8AC3E}">
        <p14:creationId xmlns:p14="http://schemas.microsoft.com/office/powerpoint/2010/main" val="29253493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dirty="0"/>
          </a:p>
        </p:txBody>
      </p:sp>
      <p:sp>
        <p:nvSpPr>
          <p:cNvPr id="3" name="Content Placeholder 2"/>
          <p:cNvSpPr>
            <a:spLocks noGrp="1"/>
          </p:cNvSpPr>
          <p:nvPr>
            <p:ph idx="1"/>
          </p:nvPr>
        </p:nvSpPr>
        <p:spPr>
          <a:xfrm>
            <a:off x="486835" y="1977656"/>
            <a:ext cx="2694248" cy="405077"/>
          </a:xfrm>
        </p:spPr>
        <p:txBody>
          <a:bodyPr/>
          <a:lstStyle/>
          <a:p>
            <a:r>
              <a:rPr lang="id-ID" dirty="0" smtClean="0"/>
              <a:t>Daftar Menu</a:t>
            </a:r>
            <a:endParaRPr lang="id-ID" dirty="0"/>
          </a:p>
        </p:txBody>
      </p:sp>
      <p:sp>
        <p:nvSpPr>
          <p:cNvPr id="4" name="Date Placeholder 3"/>
          <p:cNvSpPr>
            <a:spLocks noGrp="1"/>
          </p:cNvSpPr>
          <p:nvPr>
            <p:ph type="dt" sz="half" idx="10"/>
          </p:nvPr>
        </p:nvSpPr>
        <p:spPr/>
        <p:txBody>
          <a:bodyPr/>
          <a:lstStyle/>
          <a:p>
            <a:fld id="{5E5F2F00-7160-4F2F-8256-8271C325280D}" type="datetime1">
              <a:rPr lang="id-ID" smtClean="0">
                <a:solidFill>
                  <a:prstClr val="white"/>
                </a:solidFill>
              </a:rPr>
              <a:pPr/>
              <a:t>05/12/2016</a:t>
            </a:fld>
            <a:endParaRPr lang="en-US">
              <a:solidFill>
                <a:prstClr val="white"/>
              </a:solidFill>
            </a:endParaRPr>
          </a:p>
        </p:txBody>
      </p:sp>
      <p:sp>
        <p:nvSpPr>
          <p:cNvPr id="5" name="Footer Placeholder 4"/>
          <p:cNvSpPr>
            <a:spLocks noGrp="1"/>
          </p:cNvSpPr>
          <p:nvPr>
            <p:ph type="ftr" sz="quarter" idx="11"/>
          </p:nvPr>
        </p:nvSpPr>
        <p:spPr/>
        <p:txBody>
          <a:bodyPr/>
          <a:lstStyle/>
          <a:p>
            <a:pPr algn="ctr" defTabSz="914400" eaLnBrk="0" fontAlgn="base" hangingPunct="0">
              <a:spcBef>
                <a:spcPct val="0"/>
              </a:spcBef>
              <a:spcAft>
                <a:spcPct val="0"/>
              </a:spcAft>
            </a:pPr>
            <a:r>
              <a:rPr lang="en-US" smtClean="0">
                <a:solidFill>
                  <a:prstClr val="black"/>
                </a:solidFill>
              </a:rPr>
              <a:t>RMB/Intro to SE concepts</a:t>
            </a:r>
            <a:endParaRPr lang="en-US">
              <a:solidFill>
                <a:prstClr val="black"/>
              </a:solidFill>
            </a:endParaRPr>
          </a:p>
        </p:txBody>
      </p:sp>
      <p:sp>
        <p:nvSpPr>
          <p:cNvPr id="6" name="Slide Number Placeholder 5"/>
          <p:cNvSpPr>
            <a:spLocks noGrp="1"/>
          </p:cNvSpPr>
          <p:nvPr>
            <p:ph type="sldNum" sz="quarter" idx="12"/>
          </p:nvPr>
        </p:nvSpPr>
        <p:spPr/>
        <p:txBody>
          <a:bodyPr/>
          <a:lstStyle/>
          <a:p>
            <a:fld id="{24228132-AD6C-4B4F-87B9-0C4DC2FEA77B}" type="slidenum">
              <a:rPr lang="en-US" smtClean="0">
                <a:solidFill>
                  <a:prstClr val="white"/>
                </a:solidFill>
              </a:rPr>
              <a:pPr/>
              <a:t>16</a:t>
            </a:fld>
            <a:endParaRPr lang="en-US">
              <a:solidFill>
                <a:prstClr val="white"/>
              </a:solidFill>
            </a:endParaRPr>
          </a:p>
        </p:txBody>
      </p:sp>
      <p:pic>
        <p:nvPicPr>
          <p:cNvPr id="1026"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878" y="2588936"/>
            <a:ext cx="5155197" cy="2555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8745" y="2382733"/>
            <a:ext cx="4990005" cy="2968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Content Placeholder 2"/>
          <p:cNvSpPr txBox="1">
            <a:spLocks/>
          </p:cNvSpPr>
          <p:nvPr/>
        </p:nvSpPr>
        <p:spPr bwMode="auto">
          <a:xfrm>
            <a:off x="6598743" y="1977656"/>
            <a:ext cx="3292231" cy="405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6075" indent="-346075" algn="l" defTabSz="457200" rtl="0" eaLnBrk="1" fontAlgn="base" hangingPunct="1">
              <a:spcBef>
                <a:spcPts val="1800"/>
              </a:spcBef>
              <a:spcAft>
                <a:spcPct val="0"/>
              </a:spcAft>
              <a:buSzPct val="135000"/>
              <a:buBlip>
                <a:blip r:embed="rId4"/>
              </a:buBlip>
              <a:defRPr sz="2400" kern="1200">
                <a:solidFill>
                  <a:schemeClr val="tx1"/>
                </a:solidFill>
                <a:latin typeface="+mn-lt"/>
                <a:ea typeface="ＭＳ Ｐゴシック" charset="0"/>
                <a:cs typeface="ＭＳ Ｐゴシック" charset="0"/>
              </a:defRPr>
            </a:lvl1pPr>
            <a:lvl2pPr marL="593725" indent="-182563" algn="l" defTabSz="457200" rtl="0" eaLnBrk="1" fontAlgn="base" hangingPunct="1">
              <a:spcBef>
                <a:spcPts val="800"/>
              </a:spcBef>
              <a:spcAft>
                <a:spcPct val="0"/>
              </a:spcAft>
              <a:buClr>
                <a:srgbClr val="595959"/>
              </a:buClr>
              <a:buFont typeface="Lucida Grande" charset="0"/>
              <a:buChar char="–"/>
              <a:defRPr sz="2000" kern="1200">
                <a:solidFill>
                  <a:schemeClr val="tx1"/>
                </a:solidFill>
                <a:latin typeface="+mn-lt"/>
                <a:ea typeface="ＭＳ Ｐゴシック" charset="0"/>
                <a:cs typeface="+mn-cs"/>
              </a:defRPr>
            </a:lvl2pPr>
            <a:lvl3pPr marL="822325" indent="-182563" algn="l" defTabSz="457200" rtl="0" eaLnBrk="1" fontAlgn="base" hangingPunct="1">
              <a:spcBef>
                <a:spcPts val="700"/>
              </a:spcBef>
              <a:spcAft>
                <a:spcPct val="0"/>
              </a:spcAft>
              <a:buClr>
                <a:srgbClr val="595959"/>
              </a:buClr>
              <a:buFont typeface="Wingdings" charset="0"/>
              <a:buChar char="§"/>
              <a:defRPr kern="1200">
                <a:solidFill>
                  <a:schemeClr val="tx1"/>
                </a:solidFill>
                <a:latin typeface="+mn-lt"/>
                <a:ea typeface="ＭＳ Ｐゴシック" charset="0"/>
                <a:cs typeface="+mn-cs"/>
              </a:defRPr>
            </a:lvl3pPr>
            <a:lvl4pPr marL="1050925" indent="-182563" algn="l" defTabSz="457200" rtl="0" eaLnBrk="1" fontAlgn="base" hangingPunct="1">
              <a:spcBef>
                <a:spcPts val="600"/>
              </a:spcBef>
              <a:spcAft>
                <a:spcPct val="0"/>
              </a:spcAft>
              <a:buClr>
                <a:srgbClr val="595959"/>
              </a:buClr>
              <a:buFont typeface="Arial" charset="0"/>
              <a:buChar char="–"/>
              <a:defRPr sz="1600" kern="1200">
                <a:solidFill>
                  <a:schemeClr val="tx1"/>
                </a:solidFill>
                <a:latin typeface="+mn-lt"/>
                <a:ea typeface="ＭＳ Ｐゴシック" charset="0"/>
                <a:cs typeface="+mn-cs"/>
              </a:defRPr>
            </a:lvl4pPr>
            <a:lvl5pPr marL="1233488" indent="-182563" algn="l" defTabSz="457200" rtl="0" eaLnBrk="1" fontAlgn="base" hangingPunct="1">
              <a:spcBef>
                <a:spcPts val="600"/>
              </a:spcBef>
              <a:spcAft>
                <a:spcPct val="0"/>
              </a:spcAft>
              <a:buClr>
                <a:srgbClr val="7F7F7F"/>
              </a:buClr>
              <a:buFont typeface="Wingdings"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id-ID" dirty="0" smtClean="0"/>
              <a:t>Tampilah menu I</a:t>
            </a:r>
            <a:endParaRPr lang="id-ID" dirty="0"/>
          </a:p>
        </p:txBody>
      </p:sp>
    </p:spTree>
    <p:extLst>
      <p:ext uri="{BB962C8B-B14F-4D97-AF65-F5344CB8AC3E}">
        <p14:creationId xmlns:p14="http://schemas.microsoft.com/office/powerpoint/2010/main" val="2425087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endParaRPr lang="id-ID"/>
          </a:p>
        </p:txBody>
      </p:sp>
      <p:sp>
        <p:nvSpPr>
          <p:cNvPr id="4" name="Date Placeholder 3"/>
          <p:cNvSpPr>
            <a:spLocks noGrp="1"/>
          </p:cNvSpPr>
          <p:nvPr>
            <p:ph type="dt" sz="half" idx="10"/>
          </p:nvPr>
        </p:nvSpPr>
        <p:spPr/>
        <p:txBody>
          <a:bodyPr/>
          <a:lstStyle/>
          <a:p>
            <a:fld id="{5E5F2F00-7160-4F2F-8256-8271C325280D}" type="datetime1">
              <a:rPr lang="id-ID" smtClean="0">
                <a:solidFill>
                  <a:prstClr val="white"/>
                </a:solidFill>
              </a:rPr>
              <a:pPr/>
              <a:t>05/12/2016</a:t>
            </a:fld>
            <a:endParaRPr lang="en-US">
              <a:solidFill>
                <a:prstClr val="white"/>
              </a:solidFill>
            </a:endParaRPr>
          </a:p>
        </p:txBody>
      </p:sp>
      <p:sp>
        <p:nvSpPr>
          <p:cNvPr id="5" name="Footer Placeholder 4"/>
          <p:cNvSpPr>
            <a:spLocks noGrp="1"/>
          </p:cNvSpPr>
          <p:nvPr>
            <p:ph type="ftr" sz="quarter" idx="11"/>
          </p:nvPr>
        </p:nvSpPr>
        <p:spPr/>
        <p:txBody>
          <a:bodyPr/>
          <a:lstStyle/>
          <a:p>
            <a:pPr algn="ctr" defTabSz="914400" eaLnBrk="0" fontAlgn="base" hangingPunct="0">
              <a:spcBef>
                <a:spcPct val="0"/>
              </a:spcBef>
              <a:spcAft>
                <a:spcPct val="0"/>
              </a:spcAft>
            </a:pPr>
            <a:r>
              <a:rPr lang="en-US" smtClean="0">
                <a:solidFill>
                  <a:prstClr val="black"/>
                </a:solidFill>
              </a:rPr>
              <a:t>RMB/Intro to SE concepts</a:t>
            </a:r>
            <a:endParaRPr lang="en-US">
              <a:solidFill>
                <a:prstClr val="black"/>
              </a:solidFill>
            </a:endParaRPr>
          </a:p>
        </p:txBody>
      </p:sp>
      <p:sp>
        <p:nvSpPr>
          <p:cNvPr id="6" name="Slide Number Placeholder 5"/>
          <p:cNvSpPr>
            <a:spLocks noGrp="1"/>
          </p:cNvSpPr>
          <p:nvPr>
            <p:ph type="sldNum" sz="quarter" idx="12"/>
          </p:nvPr>
        </p:nvSpPr>
        <p:spPr/>
        <p:txBody>
          <a:bodyPr/>
          <a:lstStyle/>
          <a:p>
            <a:fld id="{24228132-AD6C-4B4F-87B9-0C4DC2FEA77B}" type="slidenum">
              <a:rPr lang="en-US" smtClean="0">
                <a:solidFill>
                  <a:prstClr val="white"/>
                </a:solidFill>
              </a:rPr>
              <a:pPr/>
              <a:t>17</a:t>
            </a:fld>
            <a:endParaRPr lang="en-US">
              <a:solidFill>
                <a:prstClr val="white"/>
              </a:solidFill>
            </a:endParaRPr>
          </a:p>
        </p:txBody>
      </p:sp>
      <p:pic>
        <p:nvPicPr>
          <p:cNvPr id="2050"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6942" y="1977655"/>
            <a:ext cx="5075966" cy="4054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545836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6833" y="1346843"/>
            <a:ext cx="11101917" cy="494836"/>
          </a:xfrm>
        </p:spPr>
        <p:txBody>
          <a:bodyPr/>
          <a:lstStyle/>
          <a:p>
            <a:r>
              <a:rPr lang="id-ID" dirty="0" smtClean="0"/>
              <a:t>Setoran dengan 1 kali setor dan 2 kali setor.</a:t>
            </a:r>
            <a:endParaRPr lang="id-ID" dirty="0"/>
          </a:p>
        </p:txBody>
      </p:sp>
      <p:sp>
        <p:nvSpPr>
          <p:cNvPr id="4" name="Date Placeholder 3"/>
          <p:cNvSpPr>
            <a:spLocks noGrp="1"/>
          </p:cNvSpPr>
          <p:nvPr>
            <p:ph type="dt" sz="half" idx="10"/>
          </p:nvPr>
        </p:nvSpPr>
        <p:spPr/>
        <p:txBody>
          <a:bodyPr/>
          <a:lstStyle/>
          <a:p>
            <a:fld id="{5E5F2F00-7160-4F2F-8256-8271C325280D}" type="datetime1">
              <a:rPr lang="id-ID" smtClean="0">
                <a:solidFill>
                  <a:prstClr val="white"/>
                </a:solidFill>
              </a:rPr>
              <a:pPr/>
              <a:t>05/12/2016</a:t>
            </a:fld>
            <a:endParaRPr lang="en-US">
              <a:solidFill>
                <a:prstClr val="white"/>
              </a:solidFill>
            </a:endParaRPr>
          </a:p>
        </p:txBody>
      </p:sp>
      <p:sp>
        <p:nvSpPr>
          <p:cNvPr id="5" name="Footer Placeholder 4"/>
          <p:cNvSpPr>
            <a:spLocks noGrp="1"/>
          </p:cNvSpPr>
          <p:nvPr>
            <p:ph type="ftr" sz="quarter" idx="11"/>
          </p:nvPr>
        </p:nvSpPr>
        <p:spPr/>
        <p:txBody>
          <a:bodyPr/>
          <a:lstStyle/>
          <a:p>
            <a:pPr algn="ctr" defTabSz="914400" eaLnBrk="0" fontAlgn="base" hangingPunct="0">
              <a:spcBef>
                <a:spcPct val="0"/>
              </a:spcBef>
              <a:spcAft>
                <a:spcPct val="0"/>
              </a:spcAft>
            </a:pPr>
            <a:r>
              <a:rPr lang="en-US" smtClean="0">
                <a:solidFill>
                  <a:prstClr val="black"/>
                </a:solidFill>
              </a:rPr>
              <a:t>RMB/Intro to SE concepts</a:t>
            </a:r>
            <a:endParaRPr lang="en-US">
              <a:solidFill>
                <a:prstClr val="black"/>
              </a:solidFill>
            </a:endParaRPr>
          </a:p>
        </p:txBody>
      </p:sp>
      <p:sp>
        <p:nvSpPr>
          <p:cNvPr id="6" name="Slide Number Placeholder 5"/>
          <p:cNvSpPr>
            <a:spLocks noGrp="1"/>
          </p:cNvSpPr>
          <p:nvPr>
            <p:ph type="sldNum" sz="quarter" idx="12"/>
          </p:nvPr>
        </p:nvSpPr>
        <p:spPr/>
        <p:txBody>
          <a:bodyPr/>
          <a:lstStyle/>
          <a:p>
            <a:fld id="{24228132-AD6C-4B4F-87B9-0C4DC2FEA77B}" type="slidenum">
              <a:rPr lang="en-US" smtClean="0">
                <a:solidFill>
                  <a:prstClr val="white"/>
                </a:solidFill>
              </a:rPr>
              <a:pPr/>
              <a:t>18</a:t>
            </a:fld>
            <a:endParaRPr lang="en-US">
              <a:solidFill>
                <a:prstClr val="white"/>
              </a:solidFill>
            </a:endParaRPr>
          </a:p>
        </p:txBody>
      </p:sp>
      <p:pic>
        <p:nvPicPr>
          <p:cNvPr id="3074"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833" y="2770531"/>
            <a:ext cx="5501236" cy="1865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6774" y="2397043"/>
            <a:ext cx="5351995" cy="977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6"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76773" y="3374265"/>
            <a:ext cx="5334593" cy="1596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62298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6833" y="1298987"/>
            <a:ext cx="11101917" cy="493228"/>
          </a:xfrm>
        </p:spPr>
        <p:txBody>
          <a:bodyPr/>
          <a:lstStyle/>
          <a:p>
            <a:r>
              <a:rPr lang="id-ID" dirty="0" smtClean="0"/>
              <a:t>Setoran dengan 4 kali setoran</a:t>
            </a:r>
            <a:endParaRPr lang="id-ID" dirty="0"/>
          </a:p>
        </p:txBody>
      </p:sp>
      <p:sp>
        <p:nvSpPr>
          <p:cNvPr id="4" name="Date Placeholder 3"/>
          <p:cNvSpPr>
            <a:spLocks noGrp="1"/>
          </p:cNvSpPr>
          <p:nvPr>
            <p:ph type="dt" sz="half" idx="10"/>
          </p:nvPr>
        </p:nvSpPr>
        <p:spPr/>
        <p:txBody>
          <a:bodyPr/>
          <a:lstStyle/>
          <a:p>
            <a:fld id="{5E5F2F00-7160-4F2F-8256-8271C325280D}" type="datetime1">
              <a:rPr lang="id-ID" smtClean="0">
                <a:solidFill>
                  <a:prstClr val="white"/>
                </a:solidFill>
              </a:rPr>
              <a:pPr/>
              <a:t>05/12/2016</a:t>
            </a:fld>
            <a:endParaRPr lang="en-US">
              <a:solidFill>
                <a:prstClr val="white"/>
              </a:solidFill>
            </a:endParaRPr>
          </a:p>
        </p:txBody>
      </p:sp>
      <p:sp>
        <p:nvSpPr>
          <p:cNvPr id="5" name="Footer Placeholder 4"/>
          <p:cNvSpPr>
            <a:spLocks noGrp="1"/>
          </p:cNvSpPr>
          <p:nvPr>
            <p:ph type="ftr" sz="quarter" idx="11"/>
          </p:nvPr>
        </p:nvSpPr>
        <p:spPr/>
        <p:txBody>
          <a:bodyPr/>
          <a:lstStyle/>
          <a:p>
            <a:pPr algn="ctr" defTabSz="914400" eaLnBrk="0" fontAlgn="base" hangingPunct="0">
              <a:spcBef>
                <a:spcPct val="0"/>
              </a:spcBef>
              <a:spcAft>
                <a:spcPct val="0"/>
              </a:spcAft>
            </a:pPr>
            <a:r>
              <a:rPr lang="en-US" smtClean="0">
                <a:solidFill>
                  <a:prstClr val="black"/>
                </a:solidFill>
              </a:rPr>
              <a:t>RMB/Intro to SE concepts</a:t>
            </a:r>
            <a:endParaRPr lang="en-US">
              <a:solidFill>
                <a:prstClr val="black"/>
              </a:solidFill>
            </a:endParaRPr>
          </a:p>
        </p:txBody>
      </p:sp>
      <p:sp>
        <p:nvSpPr>
          <p:cNvPr id="6" name="Slide Number Placeholder 5"/>
          <p:cNvSpPr>
            <a:spLocks noGrp="1"/>
          </p:cNvSpPr>
          <p:nvPr>
            <p:ph type="sldNum" sz="quarter" idx="12"/>
          </p:nvPr>
        </p:nvSpPr>
        <p:spPr/>
        <p:txBody>
          <a:bodyPr/>
          <a:lstStyle/>
          <a:p>
            <a:fld id="{24228132-AD6C-4B4F-87B9-0C4DC2FEA77B}" type="slidenum">
              <a:rPr lang="en-US" smtClean="0">
                <a:solidFill>
                  <a:prstClr val="white"/>
                </a:solidFill>
              </a:rPr>
              <a:pPr/>
              <a:t>19</a:t>
            </a:fld>
            <a:endParaRPr lang="en-US">
              <a:solidFill>
                <a:prstClr val="white"/>
              </a:solidFill>
            </a:endParaRPr>
          </a:p>
        </p:txBody>
      </p:sp>
      <p:pic>
        <p:nvPicPr>
          <p:cNvPr id="4098"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7232" y="1997848"/>
            <a:ext cx="6580309" cy="120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7232" y="3199348"/>
            <a:ext cx="6580309" cy="883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7232" y="4082603"/>
            <a:ext cx="6580309" cy="777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07231" y="4860522"/>
            <a:ext cx="6580309" cy="1385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64294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Garis Besar Program</a:t>
            </a:r>
            <a:endParaRPr lang="id-ID" dirty="0"/>
          </a:p>
        </p:txBody>
      </p:sp>
      <p:sp>
        <p:nvSpPr>
          <p:cNvPr id="3" name="Content Placeholder 2"/>
          <p:cNvSpPr>
            <a:spLocks noGrp="1"/>
          </p:cNvSpPr>
          <p:nvPr>
            <p:ph idx="1"/>
          </p:nvPr>
        </p:nvSpPr>
        <p:spPr/>
        <p:txBody>
          <a:bodyPr/>
          <a:lstStyle/>
          <a:p>
            <a:r>
              <a:rPr lang="id-ID" sz="1800" dirty="0" smtClean="0"/>
              <a:t>Pada </a:t>
            </a:r>
            <a:r>
              <a:rPr lang="id-ID" sz="1800" dirty="0"/>
              <a:t>awal aplikasi manajemen tabungan haji ini user akan menginputkan nama, jenis kelamin, dan alamat yang dalam </a:t>
            </a:r>
            <a:r>
              <a:rPr lang="id-ID" sz="1800" i="1" dirty="0"/>
              <a:t>type</a:t>
            </a:r>
            <a:r>
              <a:rPr lang="id-ID" sz="1800" dirty="0"/>
              <a:t> bentukan </a:t>
            </a:r>
            <a:r>
              <a:rPr lang="id-ID" sz="1800" i="1" dirty="0"/>
              <a:t>record</a:t>
            </a:r>
            <a:r>
              <a:rPr lang="id-ID" sz="1800" dirty="0"/>
              <a:t>. Kemudian akan muncul jenis tabungan yang dapat dipilih oleh user yaitu jenis tabungan Khusus dan Reguler, pada menu tabungan Khusus, user berarti memilih tabungan dalam jangka 5 tahun, jika memilih menu tabungan Reguler berarti user memilih tabungan dalam jangka 10 tahun. Sederhananya untuk setiap bulan user wajib memberi tabungan sebesar Rp2.000.000, yang secara otomatis program akan mengkalkulasi jumlah setoran perbulan dan sisa yang harus disetor.</a:t>
            </a:r>
          </a:p>
          <a:p>
            <a:r>
              <a:rPr lang="id-ID" sz="1800" dirty="0"/>
              <a:t>Dalam aplikasi ini terdapat jenis tabungan Khusus dan Reguler yang dapat dipilih oleh pengguna dengan metod </a:t>
            </a:r>
            <a:r>
              <a:rPr lang="id-ID" sz="1800" i="1" dirty="0"/>
              <a:t>case-of</a:t>
            </a:r>
            <a:r>
              <a:rPr lang="id-ID" sz="1800" dirty="0"/>
              <a:t>, pada aplikasi ini saya juga menggunakan beberapa procedure</a:t>
            </a:r>
            <a:r>
              <a:rPr lang="id-ID" sz="1800" dirty="0" smtClean="0"/>
              <a:t>.</a:t>
            </a:r>
            <a:endParaRPr lang="id-ID" sz="1800" dirty="0"/>
          </a:p>
        </p:txBody>
      </p:sp>
      <p:sp>
        <p:nvSpPr>
          <p:cNvPr id="4" name="Date Placeholder 3"/>
          <p:cNvSpPr>
            <a:spLocks noGrp="1"/>
          </p:cNvSpPr>
          <p:nvPr>
            <p:ph type="dt" sz="half" idx="10"/>
          </p:nvPr>
        </p:nvSpPr>
        <p:spPr/>
        <p:txBody>
          <a:bodyPr/>
          <a:lstStyle/>
          <a:p>
            <a:fld id="{5E5F2F00-7160-4F2F-8256-8271C325280D}" type="datetime1">
              <a:rPr lang="id-ID" smtClean="0">
                <a:solidFill>
                  <a:prstClr val="white"/>
                </a:solidFill>
              </a:rPr>
              <a:pPr/>
              <a:t>05/12/2016</a:t>
            </a:fld>
            <a:endParaRPr lang="en-US">
              <a:solidFill>
                <a:prstClr val="white"/>
              </a:solidFill>
            </a:endParaRPr>
          </a:p>
        </p:txBody>
      </p:sp>
      <p:sp>
        <p:nvSpPr>
          <p:cNvPr id="5" name="Footer Placeholder 4"/>
          <p:cNvSpPr>
            <a:spLocks noGrp="1"/>
          </p:cNvSpPr>
          <p:nvPr>
            <p:ph type="ftr" sz="quarter" idx="11"/>
          </p:nvPr>
        </p:nvSpPr>
        <p:spPr/>
        <p:txBody>
          <a:bodyPr/>
          <a:lstStyle/>
          <a:p>
            <a:pPr algn="ctr" defTabSz="914400" eaLnBrk="0" fontAlgn="base" hangingPunct="0">
              <a:spcBef>
                <a:spcPct val="0"/>
              </a:spcBef>
              <a:spcAft>
                <a:spcPct val="0"/>
              </a:spcAft>
            </a:pPr>
            <a:r>
              <a:rPr lang="en-US" smtClean="0">
                <a:solidFill>
                  <a:prstClr val="black"/>
                </a:solidFill>
              </a:rPr>
              <a:t>RMB/Intro to SE concepts</a:t>
            </a:r>
            <a:endParaRPr lang="en-US">
              <a:solidFill>
                <a:prstClr val="black"/>
              </a:solidFill>
            </a:endParaRPr>
          </a:p>
        </p:txBody>
      </p:sp>
      <p:sp>
        <p:nvSpPr>
          <p:cNvPr id="6" name="Slide Number Placeholder 5"/>
          <p:cNvSpPr>
            <a:spLocks noGrp="1"/>
          </p:cNvSpPr>
          <p:nvPr>
            <p:ph type="sldNum" sz="quarter" idx="12"/>
          </p:nvPr>
        </p:nvSpPr>
        <p:spPr/>
        <p:txBody>
          <a:bodyPr/>
          <a:lstStyle/>
          <a:p>
            <a:fld id="{24228132-AD6C-4B4F-87B9-0C4DC2FEA77B}" type="slidenum">
              <a:rPr lang="en-US" smtClean="0">
                <a:solidFill>
                  <a:prstClr val="white"/>
                </a:solidFill>
              </a:rPr>
              <a:pPr/>
              <a:t>2</a:t>
            </a:fld>
            <a:endParaRPr lang="en-US">
              <a:solidFill>
                <a:prstClr val="white"/>
              </a:solidFill>
            </a:endParaRPr>
          </a:p>
        </p:txBody>
      </p:sp>
    </p:spTree>
    <p:extLst>
      <p:ext uri="{BB962C8B-B14F-4D97-AF65-F5344CB8AC3E}">
        <p14:creationId xmlns:p14="http://schemas.microsoft.com/office/powerpoint/2010/main" val="18012697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6833" y="1390781"/>
            <a:ext cx="11101917" cy="695596"/>
          </a:xfrm>
        </p:spPr>
        <p:txBody>
          <a:bodyPr/>
          <a:lstStyle/>
          <a:p>
            <a:r>
              <a:rPr lang="id-ID" dirty="0" smtClean="0"/>
              <a:t>Editing Data Identitas dari Customer</a:t>
            </a:r>
            <a:endParaRPr lang="id-ID" dirty="0"/>
          </a:p>
        </p:txBody>
      </p:sp>
      <p:sp>
        <p:nvSpPr>
          <p:cNvPr id="4" name="Date Placeholder 3"/>
          <p:cNvSpPr>
            <a:spLocks noGrp="1"/>
          </p:cNvSpPr>
          <p:nvPr>
            <p:ph type="dt" sz="half" idx="10"/>
          </p:nvPr>
        </p:nvSpPr>
        <p:spPr/>
        <p:txBody>
          <a:bodyPr/>
          <a:lstStyle/>
          <a:p>
            <a:fld id="{5E5F2F00-7160-4F2F-8256-8271C325280D}" type="datetime1">
              <a:rPr lang="id-ID" smtClean="0">
                <a:solidFill>
                  <a:prstClr val="white"/>
                </a:solidFill>
              </a:rPr>
              <a:pPr/>
              <a:t>05/12/2016</a:t>
            </a:fld>
            <a:endParaRPr lang="en-US">
              <a:solidFill>
                <a:prstClr val="white"/>
              </a:solidFill>
            </a:endParaRPr>
          </a:p>
        </p:txBody>
      </p:sp>
      <p:sp>
        <p:nvSpPr>
          <p:cNvPr id="5" name="Footer Placeholder 4"/>
          <p:cNvSpPr>
            <a:spLocks noGrp="1"/>
          </p:cNvSpPr>
          <p:nvPr>
            <p:ph type="ftr" sz="quarter" idx="11"/>
          </p:nvPr>
        </p:nvSpPr>
        <p:spPr/>
        <p:txBody>
          <a:bodyPr/>
          <a:lstStyle/>
          <a:p>
            <a:pPr algn="ctr" defTabSz="914400" eaLnBrk="0" fontAlgn="base" hangingPunct="0">
              <a:spcBef>
                <a:spcPct val="0"/>
              </a:spcBef>
              <a:spcAft>
                <a:spcPct val="0"/>
              </a:spcAft>
            </a:pPr>
            <a:r>
              <a:rPr lang="en-US" smtClean="0">
                <a:solidFill>
                  <a:prstClr val="black"/>
                </a:solidFill>
              </a:rPr>
              <a:t>RMB/Intro to SE concepts</a:t>
            </a:r>
            <a:endParaRPr lang="en-US">
              <a:solidFill>
                <a:prstClr val="black"/>
              </a:solidFill>
            </a:endParaRPr>
          </a:p>
        </p:txBody>
      </p:sp>
      <p:sp>
        <p:nvSpPr>
          <p:cNvPr id="6" name="Slide Number Placeholder 5"/>
          <p:cNvSpPr>
            <a:spLocks noGrp="1"/>
          </p:cNvSpPr>
          <p:nvPr>
            <p:ph type="sldNum" sz="quarter" idx="12"/>
          </p:nvPr>
        </p:nvSpPr>
        <p:spPr/>
        <p:txBody>
          <a:bodyPr/>
          <a:lstStyle/>
          <a:p>
            <a:fld id="{24228132-AD6C-4B4F-87B9-0C4DC2FEA77B}" type="slidenum">
              <a:rPr lang="en-US" smtClean="0">
                <a:solidFill>
                  <a:prstClr val="white"/>
                </a:solidFill>
              </a:rPr>
              <a:pPr/>
              <a:t>20</a:t>
            </a:fld>
            <a:endParaRPr lang="en-US">
              <a:solidFill>
                <a:prstClr val="white"/>
              </a:solidFill>
            </a:endParaRPr>
          </a:p>
        </p:txBody>
      </p:sp>
      <p:pic>
        <p:nvPicPr>
          <p:cNvPr id="5122"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649" y="2448243"/>
            <a:ext cx="5656389" cy="2291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065" y="2448243"/>
            <a:ext cx="5849408" cy="2291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423811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dirty="0"/>
          </a:p>
        </p:txBody>
      </p:sp>
      <p:sp>
        <p:nvSpPr>
          <p:cNvPr id="3" name="Content Placeholder 2"/>
          <p:cNvSpPr>
            <a:spLocks noGrp="1"/>
          </p:cNvSpPr>
          <p:nvPr>
            <p:ph idx="1"/>
          </p:nvPr>
        </p:nvSpPr>
        <p:spPr/>
        <p:txBody>
          <a:bodyPr/>
          <a:lstStyle/>
          <a:p>
            <a:endParaRPr lang="id-ID"/>
          </a:p>
        </p:txBody>
      </p:sp>
      <p:sp>
        <p:nvSpPr>
          <p:cNvPr id="4" name="Date Placeholder 3"/>
          <p:cNvSpPr>
            <a:spLocks noGrp="1"/>
          </p:cNvSpPr>
          <p:nvPr>
            <p:ph type="dt" sz="half" idx="10"/>
          </p:nvPr>
        </p:nvSpPr>
        <p:spPr/>
        <p:txBody>
          <a:bodyPr/>
          <a:lstStyle/>
          <a:p>
            <a:fld id="{5E5F2F00-7160-4F2F-8256-8271C325280D}" type="datetime1">
              <a:rPr lang="id-ID" smtClean="0">
                <a:solidFill>
                  <a:prstClr val="white"/>
                </a:solidFill>
              </a:rPr>
              <a:pPr/>
              <a:t>05/12/2016</a:t>
            </a:fld>
            <a:endParaRPr lang="en-US">
              <a:solidFill>
                <a:prstClr val="white"/>
              </a:solidFill>
            </a:endParaRPr>
          </a:p>
        </p:txBody>
      </p:sp>
      <p:sp>
        <p:nvSpPr>
          <p:cNvPr id="5" name="Footer Placeholder 4"/>
          <p:cNvSpPr>
            <a:spLocks noGrp="1"/>
          </p:cNvSpPr>
          <p:nvPr>
            <p:ph type="ftr" sz="quarter" idx="11"/>
          </p:nvPr>
        </p:nvSpPr>
        <p:spPr/>
        <p:txBody>
          <a:bodyPr/>
          <a:lstStyle/>
          <a:p>
            <a:pPr algn="ctr" defTabSz="914400" eaLnBrk="0" fontAlgn="base" hangingPunct="0">
              <a:spcBef>
                <a:spcPct val="0"/>
              </a:spcBef>
              <a:spcAft>
                <a:spcPct val="0"/>
              </a:spcAft>
            </a:pPr>
            <a:r>
              <a:rPr lang="en-US" smtClean="0">
                <a:solidFill>
                  <a:prstClr val="black"/>
                </a:solidFill>
              </a:rPr>
              <a:t>RMB/Intro to SE concepts</a:t>
            </a:r>
            <a:endParaRPr lang="en-US">
              <a:solidFill>
                <a:prstClr val="black"/>
              </a:solidFill>
            </a:endParaRPr>
          </a:p>
        </p:txBody>
      </p:sp>
      <p:sp>
        <p:nvSpPr>
          <p:cNvPr id="6" name="Slide Number Placeholder 5"/>
          <p:cNvSpPr>
            <a:spLocks noGrp="1"/>
          </p:cNvSpPr>
          <p:nvPr>
            <p:ph type="sldNum" sz="quarter" idx="12"/>
          </p:nvPr>
        </p:nvSpPr>
        <p:spPr/>
        <p:txBody>
          <a:bodyPr/>
          <a:lstStyle/>
          <a:p>
            <a:fld id="{24228132-AD6C-4B4F-87B9-0C4DC2FEA77B}" type="slidenum">
              <a:rPr lang="en-US" smtClean="0">
                <a:solidFill>
                  <a:prstClr val="white"/>
                </a:solidFill>
              </a:rPr>
              <a:pPr/>
              <a:t>21</a:t>
            </a:fld>
            <a:endParaRPr lang="en-US">
              <a:solidFill>
                <a:prstClr val="white"/>
              </a:solidFill>
            </a:endParaRPr>
          </a:p>
        </p:txBody>
      </p:sp>
      <p:pic>
        <p:nvPicPr>
          <p:cNvPr id="6146"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878" y="2891885"/>
            <a:ext cx="5494555" cy="1505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878" y="4397141"/>
            <a:ext cx="5494555" cy="621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8"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37383" y="2744934"/>
            <a:ext cx="5172544" cy="252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338318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endParaRPr lang="id-ID"/>
          </a:p>
        </p:txBody>
      </p:sp>
      <p:sp>
        <p:nvSpPr>
          <p:cNvPr id="4" name="Date Placeholder 3"/>
          <p:cNvSpPr>
            <a:spLocks noGrp="1"/>
          </p:cNvSpPr>
          <p:nvPr>
            <p:ph type="dt" sz="half" idx="10"/>
          </p:nvPr>
        </p:nvSpPr>
        <p:spPr/>
        <p:txBody>
          <a:bodyPr/>
          <a:lstStyle/>
          <a:p>
            <a:fld id="{5E5F2F00-7160-4F2F-8256-8271C325280D}" type="datetime1">
              <a:rPr lang="id-ID" smtClean="0">
                <a:solidFill>
                  <a:prstClr val="white"/>
                </a:solidFill>
              </a:rPr>
              <a:pPr/>
              <a:t>05/12/2016</a:t>
            </a:fld>
            <a:endParaRPr lang="en-US">
              <a:solidFill>
                <a:prstClr val="white"/>
              </a:solidFill>
            </a:endParaRPr>
          </a:p>
        </p:txBody>
      </p:sp>
      <p:sp>
        <p:nvSpPr>
          <p:cNvPr id="5" name="Footer Placeholder 4"/>
          <p:cNvSpPr>
            <a:spLocks noGrp="1"/>
          </p:cNvSpPr>
          <p:nvPr>
            <p:ph type="ftr" sz="quarter" idx="11"/>
          </p:nvPr>
        </p:nvSpPr>
        <p:spPr/>
        <p:txBody>
          <a:bodyPr/>
          <a:lstStyle/>
          <a:p>
            <a:pPr algn="ctr" defTabSz="914400" eaLnBrk="0" fontAlgn="base" hangingPunct="0">
              <a:spcBef>
                <a:spcPct val="0"/>
              </a:spcBef>
              <a:spcAft>
                <a:spcPct val="0"/>
              </a:spcAft>
            </a:pPr>
            <a:r>
              <a:rPr lang="en-US" smtClean="0">
                <a:solidFill>
                  <a:prstClr val="black"/>
                </a:solidFill>
              </a:rPr>
              <a:t>RMB/Intro to SE concepts</a:t>
            </a:r>
            <a:endParaRPr lang="en-US">
              <a:solidFill>
                <a:prstClr val="black"/>
              </a:solidFill>
            </a:endParaRPr>
          </a:p>
        </p:txBody>
      </p:sp>
      <p:sp>
        <p:nvSpPr>
          <p:cNvPr id="6" name="Slide Number Placeholder 5"/>
          <p:cNvSpPr>
            <a:spLocks noGrp="1"/>
          </p:cNvSpPr>
          <p:nvPr>
            <p:ph type="sldNum" sz="quarter" idx="12"/>
          </p:nvPr>
        </p:nvSpPr>
        <p:spPr/>
        <p:txBody>
          <a:bodyPr/>
          <a:lstStyle/>
          <a:p>
            <a:fld id="{24228132-AD6C-4B4F-87B9-0C4DC2FEA77B}" type="slidenum">
              <a:rPr lang="en-US" smtClean="0">
                <a:solidFill>
                  <a:prstClr val="white"/>
                </a:solidFill>
              </a:rPr>
              <a:pPr/>
              <a:t>22</a:t>
            </a:fld>
            <a:endParaRPr lang="en-US">
              <a:solidFill>
                <a:prstClr val="white"/>
              </a:solidFill>
            </a:endParaRPr>
          </a:p>
        </p:txBody>
      </p:sp>
      <p:pic>
        <p:nvPicPr>
          <p:cNvPr id="7170"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833" y="2677569"/>
            <a:ext cx="5417808" cy="2358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6507" y="3199164"/>
            <a:ext cx="5153302" cy="1302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282614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834" y="1336418"/>
            <a:ext cx="11101917" cy="5023393"/>
          </a:xfrm>
        </p:spPr>
        <p:txBody>
          <a:bodyPr/>
          <a:lstStyle/>
          <a:p>
            <a:pPr algn="ctr"/>
            <a:r>
              <a:rPr lang="id-ID" sz="6600" dirty="0" smtClean="0"/>
              <a:t>Thank You</a:t>
            </a:r>
            <a:endParaRPr lang="id-ID" sz="6600" dirty="0"/>
          </a:p>
        </p:txBody>
      </p:sp>
      <p:sp>
        <p:nvSpPr>
          <p:cNvPr id="4" name="Date Placeholder 3"/>
          <p:cNvSpPr>
            <a:spLocks noGrp="1"/>
          </p:cNvSpPr>
          <p:nvPr>
            <p:ph type="dt" sz="half" idx="10"/>
          </p:nvPr>
        </p:nvSpPr>
        <p:spPr/>
        <p:txBody>
          <a:bodyPr/>
          <a:lstStyle/>
          <a:p>
            <a:fld id="{5E5F2F00-7160-4F2F-8256-8271C325280D}" type="datetime1">
              <a:rPr lang="id-ID" smtClean="0">
                <a:solidFill>
                  <a:prstClr val="white"/>
                </a:solidFill>
              </a:rPr>
              <a:pPr/>
              <a:t>05/12/2016</a:t>
            </a:fld>
            <a:endParaRPr lang="en-US">
              <a:solidFill>
                <a:prstClr val="white"/>
              </a:solidFill>
            </a:endParaRPr>
          </a:p>
        </p:txBody>
      </p:sp>
      <p:sp>
        <p:nvSpPr>
          <p:cNvPr id="5" name="Footer Placeholder 4"/>
          <p:cNvSpPr>
            <a:spLocks noGrp="1"/>
          </p:cNvSpPr>
          <p:nvPr>
            <p:ph type="ftr" sz="quarter" idx="11"/>
          </p:nvPr>
        </p:nvSpPr>
        <p:spPr/>
        <p:txBody>
          <a:bodyPr/>
          <a:lstStyle/>
          <a:p>
            <a:pPr algn="ctr" defTabSz="914400" eaLnBrk="0" fontAlgn="base" hangingPunct="0">
              <a:spcBef>
                <a:spcPct val="0"/>
              </a:spcBef>
              <a:spcAft>
                <a:spcPct val="0"/>
              </a:spcAft>
            </a:pPr>
            <a:r>
              <a:rPr lang="en-US" smtClean="0">
                <a:solidFill>
                  <a:prstClr val="black"/>
                </a:solidFill>
              </a:rPr>
              <a:t>RMB/Intro to SE concepts</a:t>
            </a:r>
            <a:endParaRPr lang="en-US">
              <a:solidFill>
                <a:prstClr val="black"/>
              </a:solidFill>
            </a:endParaRPr>
          </a:p>
        </p:txBody>
      </p:sp>
      <p:sp>
        <p:nvSpPr>
          <p:cNvPr id="6" name="Slide Number Placeholder 5"/>
          <p:cNvSpPr>
            <a:spLocks noGrp="1"/>
          </p:cNvSpPr>
          <p:nvPr>
            <p:ph type="sldNum" sz="quarter" idx="12"/>
          </p:nvPr>
        </p:nvSpPr>
        <p:spPr/>
        <p:txBody>
          <a:bodyPr/>
          <a:lstStyle/>
          <a:p>
            <a:fld id="{24228132-AD6C-4B4F-87B9-0C4DC2FEA77B}" type="slidenum">
              <a:rPr lang="en-US" smtClean="0">
                <a:solidFill>
                  <a:prstClr val="white"/>
                </a:solidFill>
              </a:rPr>
              <a:pPr/>
              <a:t>23</a:t>
            </a:fld>
            <a:endParaRPr lang="en-US">
              <a:solidFill>
                <a:prstClr val="white"/>
              </a:solidFill>
            </a:endParaRPr>
          </a:p>
        </p:txBody>
      </p:sp>
    </p:spTree>
    <p:extLst>
      <p:ext uri="{BB962C8B-B14F-4D97-AF65-F5344CB8AC3E}">
        <p14:creationId xmlns:p14="http://schemas.microsoft.com/office/powerpoint/2010/main" val="2047276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56F7ACA-77EA-415D-987B-5603EED9C379}" type="datetime1">
              <a:rPr lang="id-ID" smtClean="0">
                <a:solidFill>
                  <a:prstClr val="white"/>
                </a:solidFill>
              </a:rPr>
              <a:pPr/>
              <a:t>05/12/2016</a:t>
            </a:fld>
            <a:endParaRPr lang="en-US" dirty="0">
              <a:solidFill>
                <a:prstClr val="white"/>
              </a:solidFill>
            </a:endParaRPr>
          </a:p>
        </p:txBody>
      </p:sp>
      <p:sp>
        <p:nvSpPr>
          <p:cNvPr id="5" name="Footer Placeholder 4"/>
          <p:cNvSpPr>
            <a:spLocks noGrp="1"/>
          </p:cNvSpPr>
          <p:nvPr>
            <p:ph type="ftr" sz="quarter" idx="11"/>
          </p:nvPr>
        </p:nvSpPr>
        <p:spPr>
          <a:xfrm>
            <a:off x="7543800" y="6400800"/>
            <a:ext cx="2971800" cy="457200"/>
          </a:xfrm>
        </p:spPr>
        <p:txBody>
          <a:bodyPr/>
          <a:lstStyle/>
          <a:p>
            <a:r>
              <a:rPr lang="en-US" dirty="0">
                <a:solidFill>
                  <a:prstClr val="black"/>
                </a:solidFill>
              </a:rPr>
              <a:t>RMB/Intro to SE concepts</a:t>
            </a:r>
          </a:p>
        </p:txBody>
      </p:sp>
      <p:sp>
        <p:nvSpPr>
          <p:cNvPr id="6" name="Slide Number Placeholder 5"/>
          <p:cNvSpPr>
            <a:spLocks noGrp="1"/>
          </p:cNvSpPr>
          <p:nvPr>
            <p:ph type="sldNum" sz="quarter" idx="12"/>
          </p:nvPr>
        </p:nvSpPr>
        <p:spPr/>
        <p:txBody>
          <a:bodyPr/>
          <a:lstStyle/>
          <a:p>
            <a:fld id="{FDB6C9A6-9E2C-4783-BF00-9C3B009C096E}" type="slidenum">
              <a:rPr lang="en-US">
                <a:solidFill>
                  <a:prstClr val="white"/>
                </a:solidFill>
              </a:rPr>
              <a:pPr/>
              <a:t>24</a:t>
            </a:fld>
            <a:endParaRPr lang="en-US">
              <a:solidFill>
                <a:prstClr val="white"/>
              </a:solidFill>
            </a:endParaRPr>
          </a:p>
        </p:txBody>
      </p:sp>
      <p:sp>
        <p:nvSpPr>
          <p:cNvPr id="109570" name="Rectangle 2"/>
          <p:cNvSpPr>
            <a:spLocks noGrp="1" noChangeArrowheads="1"/>
          </p:cNvSpPr>
          <p:nvPr>
            <p:ph type="title"/>
          </p:nvPr>
        </p:nvSpPr>
        <p:spPr/>
        <p:txBody>
          <a:bodyPr/>
          <a:lstStyle/>
          <a:p>
            <a:r>
              <a:rPr lang="en-US" dirty="0" smtClean="0">
                <a:solidFill>
                  <a:schemeClr val="tx1"/>
                </a:solidFill>
              </a:rPr>
              <a:t>Isi Video (</a:t>
            </a:r>
            <a:r>
              <a:rPr lang="en-US" dirty="0" err="1" smtClean="0">
                <a:solidFill>
                  <a:schemeClr val="tx1"/>
                </a:solidFill>
              </a:rPr>
              <a:t>durasi</a:t>
            </a:r>
            <a:r>
              <a:rPr lang="en-US" dirty="0" smtClean="0">
                <a:solidFill>
                  <a:schemeClr val="tx1"/>
                </a:solidFill>
              </a:rPr>
              <a:t> 5-10 </a:t>
            </a:r>
            <a:r>
              <a:rPr lang="en-US" dirty="0" err="1" smtClean="0">
                <a:solidFill>
                  <a:schemeClr val="tx1"/>
                </a:solidFill>
              </a:rPr>
              <a:t>menit</a:t>
            </a:r>
            <a:r>
              <a:rPr lang="en-US" dirty="0" smtClean="0">
                <a:solidFill>
                  <a:schemeClr val="tx1"/>
                </a:solidFill>
              </a:rPr>
              <a:t>)</a:t>
            </a:r>
            <a:endParaRPr lang="en-US" dirty="0">
              <a:solidFill>
                <a:schemeClr val="tx1"/>
              </a:solidFill>
            </a:endParaRPr>
          </a:p>
        </p:txBody>
      </p:sp>
      <p:sp>
        <p:nvSpPr>
          <p:cNvPr id="109571" name="Rectangle 3"/>
          <p:cNvSpPr>
            <a:spLocks noGrp="1" noChangeArrowheads="1"/>
          </p:cNvSpPr>
          <p:nvPr>
            <p:ph type="body" idx="1"/>
          </p:nvPr>
        </p:nvSpPr>
        <p:spPr>
          <a:xfrm>
            <a:off x="1752600" y="2057400"/>
            <a:ext cx="6705600" cy="3733800"/>
          </a:xfrm>
        </p:spPr>
        <p:txBody>
          <a:bodyPr/>
          <a:lstStyle/>
          <a:p>
            <a:r>
              <a:rPr lang="en-US" dirty="0" err="1" smtClean="0"/>
              <a:t>Perkenalan</a:t>
            </a:r>
            <a:r>
              <a:rPr lang="en-US" dirty="0" smtClean="0"/>
              <a:t> </a:t>
            </a:r>
            <a:r>
              <a:rPr lang="en-US" dirty="0" err="1" smtClean="0"/>
              <a:t>diri</a:t>
            </a:r>
            <a:endParaRPr lang="en-US" dirty="0" smtClean="0">
              <a:solidFill>
                <a:schemeClr val="tx1"/>
              </a:solidFill>
            </a:endParaRPr>
          </a:p>
          <a:p>
            <a:r>
              <a:rPr lang="en-US" dirty="0" err="1" smtClean="0"/>
              <a:t>Presentasi</a:t>
            </a:r>
            <a:r>
              <a:rPr lang="en-US" dirty="0" smtClean="0"/>
              <a:t> Slide</a:t>
            </a:r>
          </a:p>
          <a:p>
            <a:r>
              <a:rPr lang="en-US" dirty="0" smtClean="0"/>
              <a:t>Demo Program</a:t>
            </a:r>
          </a:p>
          <a:p>
            <a:r>
              <a:rPr lang="en-US" dirty="0" err="1" smtClean="0"/>
              <a:t>Penjelasan</a:t>
            </a:r>
            <a:r>
              <a:rPr lang="en-US" dirty="0" smtClean="0"/>
              <a:t> step-by-step program</a:t>
            </a:r>
          </a:p>
          <a:p>
            <a:r>
              <a:rPr lang="en-US" dirty="0" err="1" smtClean="0"/>
              <a:t>Penutup</a:t>
            </a:r>
            <a:endParaRPr lang="en-US" dirty="0" smtClean="0"/>
          </a:p>
          <a:p>
            <a:endParaRPr lang="en-US" dirty="0">
              <a:solidFill>
                <a:schemeClr val="tx1"/>
              </a:solidFill>
            </a:endParaRPr>
          </a:p>
        </p:txBody>
      </p:sp>
    </p:spTree>
    <p:extLst>
      <p:ext uri="{BB962C8B-B14F-4D97-AF65-F5344CB8AC3E}">
        <p14:creationId xmlns:p14="http://schemas.microsoft.com/office/powerpoint/2010/main" val="17438373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Aplikasi Manajemen Tabungan Naik Haji</a:t>
            </a:r>
            <a:endParaRPr lang="id-ID" dirty="0"/>
          </a:p>
        </p:txBody>
      </p:sp>
      <p:sp>
        <p:nvSpPr>
          <p:cNvPr id="3" name="Content Placeholder 2"/>
          <p:cNvSpPr>
            <a:spLocks noGrp="1"/>
          </p:cNvSpPr>
          <p:nvPr>
            <p:ph idx="1"/>
          </p:nvPr>
        </p:nvSpPr>
        <p:spPr>
          <a:xfrm>
            <a:off x="486834" y="1977655"/>
            <a:ext cx="11101917" cy="4382155"/>
          </a:xfrm>
        </p:spPr>
        <p:txBody>
          <a:bodyPr/>
          <a:lstStyle/>
          <a:p>
            <a:r>
              <a:rPr lang="id-ID" dirty="0" smtClean="0"/>
              <a:t>Tujuan</a:t>
            </a:r>
          </a:p>
          <a:p>
            <a:pPr marL="0" indent="0">
              <a:buNone/>
            </a:pPr>
            <a:r>
              <a:rPr lang="id-ID" dirty="0" smtClean="0"/>
              <a:t>Untuk memudahkan setiap orang- orang yang akan memanajemen keuangan mereka untuk Tabungan Naik Haji.</a:t>
            </a:r>
          </a:p>
          <a:p>
            <a:pPr marL="0" indent="0">
              <a:buNone/>
            </a:pPr>
            <a:r>
              <a:rPr lang="id-ID" dirty="0" smtClean="0"/>
              <a:t>Memasukkan data identitas customer, dan dapat meng up-date identitas( dengan procedur editdata).</a:t>
            </a:r>
          </a:p>
          <a:p>
            <a:pPr marL="0" indent="0">
              <a:buNone/>
            </a:pPr>
            <a:r>
              <a:rPr lang="id-ID" dirty="0" smtClean="0"/>
              <a:t>Mengkalkulasi setoran dengan tabungan awal, serta menampilkan sisa setoran yang harus disetor.</a:t>
            </a:r>
          </a:p>
          <a:p>
            <a:pPr marL="0" indent="0">
              <a:buNone/>
            </a:pPr>
            <a:r>
              <a:rPr lang="id-ID" dirty="0" smtClean="0"/>
              <a:t>Menampilkan bulan setor, dan menampilkan status tabungan saat sudah memenuhi total tabungan.</a:t>
            </a:r>
          </a:p>
          <a:p>
            <a:pPr marL="0" indent="0">
              <a:buNone/>
            </a:pPr>
            <a:endParaRPr lang="id-ID" dirty="0"/>
          </a:p>
        </p:txBody>
      </p:sp>
      <p:sp>
        <p:nvSpPr>
          <p:cNvPr id="4" name="Date Placeholder 3"/>
          <p:cNvSpPr>
            <a:spLocks noGrp="1"/>
          </p:cNvSpPr>
          <p:nvPr>
            <p:ph type="dt" sz="half" idx="10"/>
          </p:nvPr>
        </p:nvSpPr>
        <p:spPr/>
        <p:txBody>
          <a:bodyPr/>
          <a:lstStyle/>
          <a:p>
            <a:fld id="{5E5F2F00-7160-4F2F-8256-8271C325280D}" type="datetime1">
              <a:rPr lang="id-ID" smtClean="0">
                <a:solidFill>
                  <a:prstClr val="white"/>
                </a:solidFill>
              </a:rPr>
              <a:pPr/>
              <a:t>05/12/2016</a:t>
            </a:fld>
            <a:endParaRPr lang="en-US">
              <a:solidFill>
                <a:prstClr val="white"/>
              </a:solidFill>
            </a:endParaRPr>
          </a:p>
        </p:txBody>
      </p:sp>
      <p:sp>
        <p:nvSpPr>
          <p:cNvPr id="5" name="Footer Placeholder 4"/>
          <p:cNvSpPr>
            <a:spLocks noGrp="1"/>
          </p:cNvSpPr>
          <p:nvPr>
            <p:ph type="ftr" sz="quarter" idx="11"/>
          </p:nvPr>
        </p:nvSpPr>
        <p:spPr/>
        <p:txBody>
          <a:bodyPr/>
          <a:lstStyle/>
          <a:p>
            <a:pPr algn="ctr" defTabSz="914400" eaLnBrk="0" fontAlgn="base" hangingPunct="0">
              <a:spcBef>
                <a:spcPct val="0"/>
              </a:spcBef>
              <a:spcAft>
                <a:spcPct val="0"/>
              </a:spcAft>
            </a:pPr>
            <a:r>
              <a:rPr lang="en-US" smtClean="0">
                <a:solidFill>
                  <a:prstClr val="black"/>
                </a:solidFill>
              </a:rPr>
              <a:t>RMB/Intro to SE concepts</a:t>
            </a:r>
            <a:endParaRPr lang="en-US">
              <a:solidFill>
                <a:prstClr val="black"/>
              </a:solidFill>
            </a:endParaRPr>
          </a:p>
        </p:txBody>
      </p:sp>
      <p:sp>
        <p:nvSpPr>
          <p:cNvPr id="6" name="Slide Number Placeholder 5"/>
          <p:cNvSpPr>
            <a:spLocks noGrp="1"/>
          </p:cNvSpPr>
          <p:nvPr>
            <p:ph type="sldNum" sz="quarter" idx="12"/>
          </p:nvPr>
        </p:nvSpPr>
        <p:spPr/>
        <p:txBody>
          <a:bodyPr/>
          <a:lstStyle/>
          <a:p>
            <a:fld id="{24228132-AD6C-4B4F-87B9-0C4DC2FEA77B}" type="slidenum">
              <a:rPr lang="en-US" smtClean="0">
                <a:solidFill>
                  <a:prstClr val="white"/>
                </a:solidFill>
              </a:rPr>
              <a:pPr/>
              <a:t>3</a:t>
            </a:fld>
            <a:endParaRPr lang="en-US">
              <a:solidFill>
                <a:prstClr val="white"/>
              </a:solidFill>
            </a:endParaRPr>
          </a:p>
        </p:txBody>
      </p:sp>
    </p:spTree>
    <p:extLst>
      <p:ext uri="{BB962C8B-B14F-4D97-AF65-F5344CB8AC3E}">
        <p14:creationId xmlns:p14="http://schemas.microsoft.com/office/powerpoint/2010/main" val="13650909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Spesifikasi Aplikasi</a:t>
            </a:r>
            <a:endParaRPr lang="id-ID" dirty="0"/>
          </a:p>
        </p:txBody>
      </p:sp>
      <p:sp>
        <p:nvSpPr>
          <p:cNvPr id="3" name="Content Placeholder 2"/>
          <p:cNvSpPr>
            <a:spLocks noGrp="1"/>
          </p:cNvSpPr>
          <p:nvPr>
            <p:ph idx="1"/>
          </p:nvPr>
        </p:nvSpPr>
        <p:spPr/>
        <p:txBody>
          <a:bodyPr/>
          <a:lstStyle/>
          <a:p>
            <a:pPr lvl="0"/>
            <a:r>
              <a:rPr lang="en-US" dirty="0" err="1"/>
              <a:t>Modul</a:t>
            </a:r>
            <a:r>
              <a:rPr lang="en-US" dirty="0"/>
              <a:t> </a:t>
            </a:r>
            <a:r>
              <a:rPr lang="en-US" dirty="0" err="1"/>
              <a:t>Aplikasi</a:t>
            </a:r>
            <a:r>
              <a:rPr lang="en-US" dirty="0"/>
              <a:t> </a:t>
            </a:r>
            <a:r>
              <a:rPr lang="en-US" dirty="0" err="1"/>
              <a:t>manajemen</a:t>
            </a:r>
            <a:r>
              <a:rPr lang="en-US" dirty="0"/>
              <a:t> </a:t>
            </a:r>
            <a:r>
              <a:rPr lang="en-US" dirty="0" err="1"/>
              <a:t>tabungan</a:t>
            </a:r>
            <a:r>
              <a:rPr lang="en-US" dirty="0"/>
              <a:t> haji (</a:t>
            </a:r>
            <a:r>
              <a:rPr lang="en-US" dirty="0" err="1"/>
              <a:t>sedang</a:t>
            </a:r>
            <a:r>
              <a:rPr lang="en-US" dirty="0"/>
              <a:t>)</a:t>
            </a:r>
            <a:endParaRPr lang="id-ID" sz="2000" dirty="0"/>
          </a:p>
          <a:p>
            <a:pPr lvl="1"/>
            <a:r>
              <a:rPr lang="id-ID" dirty="0" smtClean="0"/>
              <a:t>Input dan show </a:t>
            </a:r>
            <a:r>
              <a:rPr lang="en-US" dirty="0" err="1" smtClean="0"/>
              <a:t>nama</a:t>
            </a:r>
            <a:r>
              <a:rPr lang="id-ID" dirty="0" smtClean="0"/>
              <a:t> (Identitas)</a:t>
            </a:r>
            <a:r>
              <a:rPr lang="en-US" dirty="0" smtClean="0"/>
              <a:t> </a:t>
            </a:r>
            <a:endParaRPr lang="id-ID" sz="1800" dirty="0"/>
          </a:p>
          <a:p>
            <a:pPr lvl="1"/>
            <a:r>
              <a:rPr lang="id-ID" dirty="0" smtClean="0"/>
              <a:t>Show </a:t>
            </a:r>
            <a:r>
              <a:rPr lang="en-US" dirty="0" err="1" smtClean="0"/>
              <a:t>jenis</a:t>
            </a:r>
            <a:r>
              <a:rPr lang="en-US" dirty="0" smtClean="0"/>
              <a:t> </a:t>
            </a:r>
            <a:r>
              <a:rPr lang="en-US" dirty="0" err="1"/>
              <a:t>tabungan</a:t>
            </a:r>
            <a:r>
              <a:rPr lang="en-US" dirty="0"/>
              <a:t> haji (</a:t>
            </a:r>
            <a:r>
              <a:rPr lang="en-US" dirty="0" err="1"/>
              <a:t>khusus</a:t>
            </a:r>
            <a:r>
              <a:rPr lang="en-US" dirty="0"/>
              <a:t>/regular)</a:t>
            </a:r>
            <a:endParaRPr lang="id-ID" sz="1800" dirty="0"/>
          </a:p>
          <a:p>
            <a:pPr lvl="1"/>
            <a:r>
              <a:rPr lang="en-US" dirty="0" err="1"/>
              <a:t>tabungan</a:t>
            </a:r>
            <a:r>
              <a:rPr lang="en-US" dirty="0"/>
              <a:t> </a:t>
            </a:r>
            <a:r>
              <a:rPr lang="en-US" dirty="0" smtClean="0"/>
              <a:t>2</a:t>
            </a:r>
            <a:r>
              <a:rPr lang="id-ID" dirty="0" smtClean="0"/>
              <a:t> </a:t>
            </a:r>
            <a:r>
              <a:rPr lang="en-US" dirty="0" err="1" smtClean="0"/>
              <a:t>juta</a:t>
            </a:r>
            <a:r>
              <a:rPr lang="id-ID" dirty="0"/>
              <a:t>/</a:t>
            </a:r>
            <a:r>
              <a:rPr lang="en-US" dirty="0" err="1" smtClean="0"/>
              <a:t>bulan</a:t>
            </a:r>
            <a:endParaRPr lang="id-ID" sz="1800" dirty="0"/>
          </a:p>
          <a:p>
            <a:pPr lvl="1"/>
            <a:r>
              <a:rPr lang="en-US" dirty="0"/>
              <a:t>lama </a:t>
            </a:r>
            <a:r>
              <a:rPr lang="id-ID" dirty="0" smtClean="0"/>
              <a:t>me</a:t>
            </a:r>
            <a:r>
              <a:rPr lang="en-US" dirty="0" err="1" smtClean="0"/>
              <a:t>nabung</a:t>
            </a:r>
            <a:r>
              <a:rPr lang="en-US" dirty="0" smtClean="0"/>
              <a:t> </a:t>
            </a:r>
            <a:r>
              <a:rPr lang="id-ID" dirty="0" smtClean="0"/>
              <a:t>untuk</a:t>
            </a:r>
            <a:r>
              <a:rPr lang="en-US" dirty="0" smtClean="0"/>
              <a:t> </a:t>
            </a:r>
            <a:r>
              <a:rPr lang="en-US" dirty="0"/>
              <a:t>haji </a:t>
            </a:r>
            <a:r>
              <a:rPr lang="en-US" b="1" dirty="0" err="1"/>
              <a:t>khusus</a:t>
            </a:r>
            <a:r>
              <a:rPr lang="en-US" dirty="0"/>
              <a:t> 5 </a:t>
            </a:r>
            <a:r>
              <a:rPr lang="en-US" dirty="0" err="1"/>
              <a:t>tahun</a:t>
            </a:r>
            <a:r>
              <a:rPr lang="en-US" dirty="0"/>
              <a:t>. </a:t>
            </a:r>
            <a:r>
              <a:rPr lang="en-US" dirty="0" err="1"/>
              <a:t>Jika</a:t>
            </a:r>
            <a:r>
              <a:rPr lang="en-US" dirty="0"/>
              <a:t> </a:t>
            </a:r>
            <a:r>
              <a:rPr lang="en-US" dirty="0" err="1"/>
              <a:t>sudah</a:t>
            </a:r>
            <a:r>
              <a:rPr lang="en-US" dirty="0"/>
              <a:t> 5 </a:t>
            </a:r>
            <a:r>
              <a:rPr lang="en-US" dirty="0" err="1"/>
              <a:t>tahun</a:t>
            </a:r>
            <a:r>
              <a:rPr lang="en-US" dirty="0"/>
              <a:t> </a:t>
            </a:r>
            <a:r>
              <a:rPr lang="en-US" dirty="0" err="1"/>
              <a:t>maka</a:t>
            </a:r>
            <a:r>
              <a:rPr lang="en-US" dirty="0"/>
              <a:t> </a:t>
            </a:r>
            <a:r>
              <a:rPr lang="en-US" dirty="0" err="1"/>
              <a:t>tabungan</a:t>
            </a:r>
            <a:r>
              <a:rPr lang="en-US" dirty="0"/>
              <a:t> </a:t>
            </a:r>
            <a:r>
              <a:rPr lang="en-US" dirty="0" err="1"/>
              <a:t>ditutup</a:t>
            </a:r>
            <a:r>
              <a:rPr lang="en-US" dirty="0"/>
              <a:t>.</a:t>
            </a:r>
            <a:endParaRPr lang="id-ID" sz="1800" dirty="0"/>
          </a:p>
          <a:p>
            <a:pPr lvl="1"/>
            <a:r>
              <a:rPr lang="en-US" dirty="0"/>
              <a:t>lama </a:t>
            </a:r>
            <a:r>
              <a:rPr lang="id-ID" dirty="0" smtClean="0"/>
              <a:t>me</a:t>
            </a:r>
            <a:r>
              <a:rPr lang="en-US" dirty="0" err="1" smtClean="0"/>
              <a:t>nabung</a:t>
            </a:r>
            <a:r>
              <a:rPr lang="id-ID" dirty="0"/>
              <a:t> </a:t>
            </a:r>
            <a:r>
              <a:rPr lang="id-ID" dirty="0" smtClean="0"/>
              <a:t>untuk</a:t>
            </a:r>
            <a:r>
              <a:rPr lang="en-US" dirty="0" smtClean="0"/>
              <a:t> </a:t>
            </a:r>
            <a:r>
              <a:rPr lang="en-US" dirty="0"/>
              <a:t>haji </a:t>
            </a:r>
            <a:r>
              <a:rPr lang="en-US" b="1" dirty="0" err="1"/>
              <a:t>reguler</a:t>
            </a:r>
            <a:r>
              <a:rPr lang="en-US" b="1" dirty="0"/>
              <a:t> </a:t>
            </a:r>
            <a:r>
              <a:rPr lang="en-US" dirty="0"/>
              <a:t>10 </a:t>
            </a:r>
            <a:r>
              <a:rPr lang="en-US" dirty="0" err="1"/>
              <a:t>tahun</a:t>
            </a:r>
            <a:r>
              <a:rPr lang="en-US" dirty="0"/>
              <a:t>. </a:t>
            </a:r>
            <a:r>
              <a:rPr lang="en-US" dirty="0" err="1"/>
              <a:t>Jika</a:t>
            </a:r>
            <a:r>
              <a:rPr lang="en-US" dirty="0"/>
              <a:t> </a:t>
            </a:r>
            <a:r>
              <a:rPr lang="en-US" dirty="0" err="1"/>
              <a:t>sudah</a:t>
            </a:r>
            <a:r>
              <a:rPr lang="en-US" dirty="0"/>
              <a:t> 10 </a:t>
            </a:r>
            <a:r>
              <a:rPr lang="en-US" dirty="0" err="1"/>
              <a:t>tahun</a:t>
            </a:r>
            <a:r>
              <a:rPr lang="en-US" dirty="0"/>
              <a:t> </a:t>
            </a:r>
            <a:r>
              <a:rPr lang="en-US" dirty="0" err="1"/>
              <a:t>maka</a:t>
            </a:r>
            <a:r>
              <a:rPr lang="en-US" dirty="0"/>
              <a:t> </a:t>
            </a:r>
            <a:r>
              <a:rPr lang="en-US" dirty="0" err="1"/>
              <a:t>tabungan</a:t>
            </a:r>
            <a:r>
              <a:rPr lang="en-US" dirty="0"/>
              <a:t> </a:t>
            </a:r>
            <a:r>
              <a:rPr lang="en-US" dirty="0" err="1"/>
              <a:t>ditutup</a:t>
            </a:r>
            <a:r>
              <a:rPr lang="en-US" dirty="0"/>
              <a:t>.</a:t>
            </a:r>
            <a:endParaRPr lang="id-ID" sz="1800" dirty="0"/>
          </a:p>
          <a:p>
            <a:pPr lvl="1"/>
            <a:r>
              <a:rPr lang="id-ID" dirty="0" smtClean="0"/>
              <a:t>Menampilkan </a:t>
            </a:r>
            <a:r>
              <a:rPr lang="en-SG" dirty="0" err="1" smtClean="0"/>
              <a:t>bulan</a:t>
            </a:r>
            <a:r>
              <a:rPr lang="en-SG" dirty="0" smtClean="0"/>
              <a:t> </a:t>
            </a:r>
            <a:r>
              <a:rPr lang="en-SG" dirty="0" err="1"/>
              <a:t>setor</a:t>
            </a:r>
            <a:r>
              <a:rPr lang="en-SG" dirty="0"/>
              <a:t> </a:t>
            </a:r>
            <a:r>
              <a:rPr lang="en-SG" dirty="0" err="1"/>
              <a:t>tabungan</a:t>
            </a:r>
            <a:r>
              <a:rPr lang="en-SG" dirty="0"/>
              <a:t> </a:t>
            </a:r>
            <a:r>
              <a:rPr lang="id-ID" dirty="0" smtClean="0"/>
              <a:t>dan </a:t>
            </a:r>
            <a:r>
              <a:rPr lang="en-SG" dirty="0" err="1" smtClean="0"/>
              <a:t>sisa</a:t>
            </a:r>
            <a:r>
              <a:rPr lang="en-SG" dirty="0" smtClean="0"/>
              <a:t> </a:t>
            </a:r>
            <a:r>
              <a:rPr lang="en-SG" dirty="0" err="1" smtClean="0"/>
              <a:t>setor</a:t>
            </a:r>
            <a:r>
              <a:rPr lang="en-SG" dirty="0"/>
              <a:t/>
            </a:r>
            <a:br>
              <a:rPr lang="en-SG" dirty="0"/>
            </a:br>
            <a:endParaRPr lang="id-ID" dirty="0"/>
          </a:p>
        </p:txBody>
      </p:sp>
      <p:sp>
        <p:nvSpPr>
          <p:cNvPr id="4" name="Date Placeholder 3"/>
          <p:cNvSpPr>
            <a:spLocks noGrp="1"/>
          </p:cNvSpPr>
          <p:nvPr>
            <p:ph type="dt" sz="half" idx="10"/>
          </p:nvPr>
        </p:nvSpPr>
        <p:spPr/>
        <p:txBody>
          <a:bodyPr/>
          <a:lstStyle/>
          <a:p>
            <a:fld id="{5E5F2F00-7160-4F2F-8256-8271C325280D}" type="datetime1">
              <a:rPr lang="id-ID" smtClean="0">
                <a:solidFill>
                  <a:prstClr val="white"/>
                </a:solidFill>
              </a:rPr>
              <a:pPr/>
              <a:t>05/12/2016</a:t>
            </a:fld>
            <a:endParaRPr lang="en-US">
              <a:solidFill>
                <a:prstClr val="white"/>
              </a:solidFill>
            </a:endParaRPr>
          </a:p>
        </p:txBody>
      </p:sp>
      <p:sp>
        <p:nvSpPr>
          <p:cNvPr id="5" name="Footer Placeholder 4"/>
          <p:cNvSpPr>
            <a:spLocks noGrp="1"/>
          </p:cNvSpPr>
          <p:nvPr>
            <p:ph type="ftr" sz="quarter" idx="11"/>
          </p:nvPr>
        </p:nvSpPr>
        <p:spPr/>
        <p:txBody>
          <a:bodyPr/>
          <a:lstStyle/>
          <a:p>
            <a:pPr algn="ctr" defTabSz="914400" eaLnBrk="0" fontAlgn="base" hangingPunct="0">
              <a:spcBef>
                <a:spcPct val="0"/>
              </a:spcBef>
              <a:spcAft>
                <a:spcPct val="0"/>
              </a:spcAft>
            </a:pPr>
            <a:r>
              <a:rPr lang="en-US" smtClean="0">
                <a:solidFill>
                  <a:prstClr val="black"/>
                </a:solidFill>
              </a:rPr>
              <a:t>RMB/Intro to SE concepts</a:t>
            </a:r>
            <a:endParaRPr lang="en-US">
              <a:solidFill>
                <a:prstClr val="black"/>
              </a:solidFill>
            </a:endParaRPr>
          </a:p>
        </p:txBody>
      </p:sp>
      <p:sp>
        <p:nvSpPr>
          <p:cNvPr id="6" name="Slide Number Placeholder 5"/>
          <p:cNvSpPr>
            <a:spLocks noGrp="1"/>
          </p:cNvSpPr>
          <p:nvPr>
            <p:ph type="sldNum" sz="quarter" idx="12"/>
          </p:nvPr>
        </p:nvSpPr>
        <p:spPr/>
        <p:txBody>
          <a:bodyPr/>
          <a:lstStyle/>
          <a:p>
            <a:fld id="{24228132-AD6C-4B4F-87B9-0C4DC2FEA77B}" type="slidenum">
              <a:rPr lang="en-US" smtClean="0">
                <a:solidFill>
                  <a:prstClr val="white"/>
                </a:solidFill>
              </a:rPr>
              <a:pPr/>
              <a:t>4</a:t>
            </a:fld>
            <a:endParaRPr lang="en-US">
              <a:solidFill>
                <a:prstClr val="white"/>
              </a:solidFill>
            </a:endParaRPr>
          </a:p>
        </p:txBody>
      </p:sp>
    </p:spTree>
    <p:extLst>
      <p:ext uri="{BB962C8B-B14F-4D97-AF65-F5344CB8AC3E}">
        <p14:creationId xmlns:p14="http://schemas.microsoft.com/office/powerpoint/2010/main" val="6093118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834" y="1225492"/>
            <a:ext cx="11101917" cy="641239"/>
          </a:xfrm>
        </p:spPr>
        <p:txBody>
          <a:bodyPr/>
          <a:lstStyle/>
          <a:p>
            <a:r>
              <a:rPr lang="id-ID" dirty="0" smtClean="0"/>
              <a:t>Fungsinalitas Program</a:t>
            </a:r>
            <a:endParaRPr lang="id-ID" dirty="0"/>
          </a:p>
        </p:txBody>
      </p:sp>
      <p:sp>
        <p:nvSpPr>
          <p:cNvPr id="3" name="Content Placeholder 2"/>
          <p:cNvSpPr>
            <a:spLocks noGrp="1"/>
          </p:cNvSpPr>
          <p:nvPr>
            <p:ph idx="1"/>
          </p:nvPr>
        </p:nvSpPr>
        <p:spPr>
          <a:xfrm>
            <a:off x="486833" y="1842192"/>
            <a:ext cx="11101917" cy="419388"/>
          </a:xfrm>
        </p:spPr>
        <p:txBody>
          <a:bodyPr/>
          <a:lstStyle/>
          <a:p>
            <a:r>
              <a:rPr lang="id-ID" dirty="0" smtClean="0"/>
              <a:t>Procedure Setor</a:t>
            </a:r>
            <a:endParaRPr lang="id-ID" dirty="0"/>
          </a:p>
        </p:txBody>
      </p:sp>
      <p:sp>
        <p:nvSpPr>
          <p:cNvPr id="4" name="Date Placeholder 3"/>
          <p:cNvSpPr>
            <a:spLocks noGrp="1"/>
          </p:cNvSpPr>
          <p:nvPr>
            <p:ph type="dt" sz="half" idx="10"/>
          </p:nvPr>
        </p:nvSpPr>
        <p:spPr/>
        <p:txBody>
          <a:bodyPr/>
          <a:lstStyle/>
          <a:p>
            <a:fld id="{5E5F2F00-7160-4F2F-8256-8271C325280D}" type="datetime1">
              <a:rPr lang="id-ID" smtClean="0">
                <a:solidFill>
                  <a:prstClr val="white"/>
                </a:solidFill>
              </a:rPr>
              <a:pPr/>
              <a:t>05/12/2016</a:t>
            </a:fld>
            <a:endParaRPr lang="en-US">
              <a:solidFill>
                <a:prstClr val="white"/>
              </a:solidFill>
            </a:endParaRPr>
          </a:p>
        </p:txBody>
      </p:sp>
      <p:sp>
        <p:nvSpPr>
          <p:cNvPr id="5" name="Footer Placeholder 4"/>
          <p:cNvSpPr>
            <a:spLocks noGrp="1"/>
          </p:cNvSpPr>
          <p:nvPr>
            <p:ph type="ftr" sz="quarter" idx="11"/>
          </p:nvPr>
        </p:nvSpPr>
        <p:spPr/>
        <p:txBody>
          <a:bodyPr/>
          <a:lstStyle/>
          <a:p>
            <a:pPr algn="ctr" defTabSz="914400" eaLnBrk="0" fontAlgn="base" hangingPunct="0">
              <a:spcBef>
                <a:spcPct val="0"/>
              </a:spcBef>
              <a:spcAft>
                <a:spcPct val="0"/>
              </a:spcAft>
            </a:pPr>
            <a:r>
              <a:rPr lang="en-US" smtClean="0">
                <a:solidFill>
                  <a:prstClr val="black"/>
                </a:solidFill>
              </a:rPr>
              <a:t>RMB/Intro to SE concepts</a:t>
            </a:r>
            <a:endParaRPr lang="en-US">
              <a:solidFill>
                <a:prstClr val="black"/>
              </a:solidFill>
            </a:endParaRPr>
          </a:p>
        </p:txBody>
      </p:sp>
      <p:sp>
        <p:nvSpPr>
          <p:cNvPr id="6" name="Slide Number Placeholder 5"/>
          <p:cNvSpPr>
            <a:spLocks noGrp="1"/>
          </p:cNvSpPr>
          <p:nvPr>
            <p:ph type="sldNum" sz="quarter" idx="12"/>
          </p:nvPr>
        </p:nvSpPr>
        <p:spPr/>
        <p:txBody>
          <a:bodyPr/>
          <a:lstStyle/>
          <a:p>
            <a:fld id="{24228132-AD6C-4B4F-87B9-0C4DC2FEA77B}" type="slidenum">
              <a:rPr lang="en-US" smtClean="0">
                <a:solidFill>
                  <a:prstClr val="white"/>
                </a:solidFill>
              </a:rPr>
              <a:pPr/>
              <a:t>5</a:t>
            </a:fld>
            <a:endParaRPr lang="en-US">
              <a:solidFill>
                <a:prstClr val="white"/>
              </a:solidFill>
            </a:endParaRPr>
          </a:p>
        </p:txBody>
      </p:sp>
      <p:pic>
        <p:nvPicPr>
          <p:cNvPr id="7" name="Picture 6"/>
          <p:cNvPicPr>
            <a:picLocks noChangeAspect="1"/>
          </p:cNvPicPr>
          <p:nvPr/>
        </p:nvPicPr>
        <p:blipFill>
          <a:blip r:embed="rId2"/>
          <a:stretch>
            <a:fillRect/>
          </a:stretch>
        </p:blipFill>
        <p:spPr>
          <a:xfrm>
            <a:off x="998245" y="2397044"/>
            <a:ext cx="10398648" cy="3962767"/>
          </a:xfrm>
          <a:prstGeom prst="rect">
            <a:avLst/>
          </a:prstGeom>
        </p:spPr>
      </p:pic>
    </p:spTree>
    <p:extLst>
      <p:ext uri="{BB962C8B-B14F-4D97-AF65-F5344CB8AC3E}">
        <p14:creationId xmlns:p14="http://schemas.microsoft.com/office/powerpoint/2010/main" val="20465799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9878" y="1719347"/>
            <a:ext cx="11101917" cy="520845"/>
          </a:xfrm>
        </p:spPr>
        <p:txBody>
          <a:bodyPr/>
          <a:lstStyle/>
          <a:p>
            <a:r>
              <a:rPr lang="id-ID" dirty="0" smtClean="0"/>
              <a:t>Procedure Sisasetor</a:t>
            </a:r>
            <a:endParaRPr lang="id-ID" dirty="0"/>
          </a:p>
        </p:txBody>
      </p:sp>
      <p:sp>
        <p:nvSpPr>
          <p:cNvPr id="4" name="Date Placeholder 3"/>
          <p:cNvSpPr>
            <a:spLocks noGrp="1"/>
          </p:cNvSpPr>
          <p:nvPr>
            <p:ph type="dt" sz="half" idx="10"/>
          </p:nvPr>
        </p:nvSpPr>
        <p:spPr/>
        <p:txBody>
          <a:bodyPr/>
          <a:lstStyle/>
          <a:p>
            <a:fld id="{5E5F2F00-7160-4F2F-8256-8271C325280D}" type="datetime1">
              <a:rPr lang="id-ID" smtClean="0">
                <a:solidFill>
                  <a:prstClr val="white"/>
                </a:solidFill>
              </a:rPr>
              <a:pPr/>
              <a:t>05/12/2016</a:t>
            </a:fld>
            <a:endParaRPr lang="en-US">
              <a:solidFill>
                <a:prstClr val="white"/>
              </a:solidFill>
            </a:endParaRPr>
          </a:p>
        </p:txBody>
      </p:sp>
      <p:sp>
        <p:nvSpPr>
          <p:cNvPr id="5" name="Footer Placeholder 4"/>
          <p:cNvSpPr>
            <a:spLocks noGrp="1"/>
          </p:cNvSpPr>
          <p:nvPr>
            <p:ph type="ftr" sz="quarter" idx="11"/>
          </p:nvPr>
        </p:nvSpPr>
        <p:spPr/>
        <p:txBody>
          <a:bodyPr/>
          <a:lstStyle/>
          <a:p>
            <a:pPr algn="ctr" defTabSz="914400" eaLnBrk="0" fontAlgn="base" hangingPunct="0">
              <a:spcBef>
                <a:spcPct val="0"/>
              </a:spcBef>
              <a:spcAft>
                <a:spcPct val="0"/>
              </a:spcAft>
            </a:pPr>
            <a:r>
              <a:rPr lang="en-US" smtClean="0">
                <a:solidFill>
                  <a:prstClr val="black"/>
                </a:solidFill>
              </a:rPr>
              <a:t>RMB/Intro to SE concepts</a:t>
            </a:r>
            <a:endParaRPr lang="en-US">
              <a:solidFill>
                <a:prstClr val="black"/>
              </a:solidFill>
            </a:endParaRPr>
          </a:p>
        </p:txBody>
      </p:sp>
      <p:sp>
        <p:nvSpPr>
          <p:cNvPr id="6" name="Slide Number Placeholder 5"/>
          <p:cNvSpPr>
            <a:spLocks noGrp="1"/>
          </p:cNvSpPr>
          <p:nvPr>
            <p:ph type="sldNum" sz="quarter" idx="12"/>
          </p:nvPr>
        </p:nvSpPr>
        <p:spPr/>
        <p:txBody>
          <a:bodyPr/>
          <a:lstStyle/>
          <a:p>
            <a:fld id="{24228132-AD6C-4B4F-87B9-0C4DC2FEA77B}" type="slidenum">
              <a:rPr lang="en-US" smtClean="0">
                <a:solidFill>
                  <a:prstClr val="white"/>
                </a:solidFill>
              </a:rPr>
              <a:pPr/>
              <a:t>6</a:t>
            </a:fld>
            <a:endParaRPr lang="en-US">
              <a:solidFill>
                <a:prstClr val="white"/>
              </a:solidFill>
            </a:endParaRPr>
          </a:p>
        </p:txBody>
      </p:sp>
      <p:pic>
        <p:nvPicPr>
          <p:cNvPr id="7" name="Picture 6"/>
          <p:cNvPicPr>
            <a:picLocks noChangeAspect="1"/>
          </p:cNvPicPr>
          <p:nvPr/>
        </p:nvPicPr>
        <p:blipFill>
          <a:blip r:embed="rId2"/>
          <a:stretch>
            <a:fillRect/>
          </a:stretch>
        </p:blipFill>
        <p:spPr>
          <a:xfrm>
            <a:off x="613940" y="2234953"/>
            <a:ext cx="11007855" cy="2787807"/>
          </a:xfrm>
          <a:prstGeom prst="rect">
            <a:avLst/>
          </a:prstGeom>
        </p:spPr>
      </p:pic>
    </p:spTree>
    <p:extLst>
      <p:ext uri="{BB962C8B-B14F-4D97-AF65-F5344CB8AC3E}">
        <p14:creationId xmlns:p14="http://schemas.microsoft.com/office/powerpoint/2010/main" val="37913688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9878" y="1337243"/>
            <a:ext cx="11101917" cy="517315"/>
          </a:xfrm>
        </p:spPr>
        <p:txBody>
          <a:bodyPr/>
          <a:lstStyle/>
          <a:p>
            <a:r>
              <a:rPr lang="id-ID" dirty="0" smtClean="0"/>
              <a:t>Procedure Cetak Bukti</a:t>
            </a:r>
            <a:endParaRPr lang="id-ID" dirty="0"/>
          </a:p>
        </p:txBody>
      </p:sp>
      <p:sp>
        <p:nvSpPr>
          <p:cNvPr id="4" name="Date Placeholder 3"/>
          <p:cNvSpPr>
            <a:spLocks noGrp="1"/>
          </p:cNvSpPr>
          <p:nvPr>
            <p:ph type="dt" sz="half" idx="10"/>
          </p:nvPr>
        </p:nvSpPr>
        <p:spPr/>
        <p:txBody>
          <a:bodyPr/>
          <a:lstStyle/>
          <a:p>
            <a:fld id="{5E5F2F00-7160-4F2F-8256-8271C325280D}" type="datetime1">
              <a:rPr lang="id-ID" smtClean="0">
                <a:solidFill>
                  <a:prstClr val="white"/>
                </a:solidFill>
              </a:rPr>
              <a:pPr/>
              <a:t>05/12/2016</a:t>
            </a:fld>
            <a:endParaRPr lang="en-US">
              <a:solidFill>
                <a:prstClr val="white"/>
              </a:solidFill>
            </a:endParaRPr>
          </a:p>
        </p:txBody>
      </p:sp>
      <p:sp>
        <p:nvSpPr>
          <p:cNvPr id="5" name="Footer Placeholder 4"/>
          <p:cNvSpPr>
            <a:spLocks noGrp="1"/>
          </p:cNvSpPr>
          <p:nvPr>
            <p:ph type="ftr" sz="quarter" idx="11"/>
          </p:nvPr>
        </p:nvSpPr>
        <p:spPr/>
        <p:txBody>
          <a:bodyPr/>
          <a:lstStyle/>
          <a:p>
            <a:pPr algn="ctr" defTabSz="914400" eaLnBrk="0" fontAlgn="base" hangingPunct="0">
              <a:spcBef>
                <a:spcPct val="0"/>
              </a:spcBef>
              <a:spcAft>
                <a:spcPct val="0"/>
              </a:spcAft>
            </a:pPr>
            <a:r>
              <a:rPr lang="en-US" smtClean="0">
                <a:solidFill>
                  <a:prstClr val="black"/>
                </a:solidFill>
              </a:rPr>
              <a:t>RMB/Intro to SE concepts</a:t>
            </a:r>
            <a:endParaRPr lang="en-US">
              <a:solidFill>
                <a:prstClr val="black"/>
              </a:solidFill>
            </a:endParaRPr>
          </a:p>
        </p:txBody>
      </p:sp>
      <p:sp>
        <p:nvSpPr>
          <p:cNvPr id="6" name="Slide Number Placeholder 5"/>
          <p:cNvSpPr>
            <a:spLocks noGrp="1"/>
          </p:cNvSpPr>
          <p:nvPr>
            <p:ph type="sldNum" sz="quarter" idx="12"/>
          </p:nvPr>
        </p:nvSpPr>
        <p:spPr/>
        <p:txBody>
          <a:bodyPr/>
          <a:lstStyle/>
          <a:p>
            <a:fld id="{24228132-AD6C-4B4F-87B9-0C4DC2FEA77B}" type="slidenum">
              <a:rPr lang="en-US" smtClean="0">
                <a:solidFill>
                  <a:prstClr val="white"/>
                </a:solidFill>
              </a:rPr>
              <a:pPr/>
              <a:t>7</a:t>
            </a:fld>
            <a:endParaRPr lang="en-US">
              <a:solidFill>
                <a:prstClr val="white"/>
              </a:solidFill>
            </a:endParaRPr>
          </a:p>
        </p:txBody>
      </p:sp>
      <p:pic>
        <p:nvPicPr>
          <p:cNvPr id="7" name="Picture 6"/>
          <p:cNvPicPr>
            <a:picLocks noChangeAspect="1"/>
          </p:cNvPicPr>
          <p:nvPr/>
        </p:nvPicPr>
        <p:blipFill>
          <a:blip r:embed="rId2"/>
          <a:stretch>
            <a:fillRect/>
          </a:stretch>
        </p:blipFill>
        <p:spPr>
          <a:xfrm>
            <a:off x="998245" y="2000549"/>
            <a:ext cx="9860701" cy="3859338"/>
          </a:xfrm>
          <a:prstGeom prst="rect">
            <a:avLst/>
          </a:prstGeom>
        </p:spPr>
      </p:pic>
    </p:spTree>
    <p:extLst>
      <p:ext uri="{BB962C8B-B14F-4D97-AF65-F5344CB8AC3E}">
        <p14:creationId xmlns:p14="http://schemas.microsoft.com/office/powerpoint/2010/main" val="34680262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9875" y="1274826"/>
            <a:ext cx="11101917" cy="567321"/>
          </a:xfrm>
        </p:spPr>
        <p:txBody>
          <a:bodyPr/>
          <a:lstStyle/>
          <a:p>
            <a:r>
              <a:rPr lang="id-ID" dirty="0" smtClean="0"/>
              <a:t>Procedure Editdata dan Show data</a:t>
            </a:r>
            <a:endParaRPr lang="id-ID" dirty="0"/>
          </a:p>
        </p:txBody>
      </p:sp>
      <p:sp>
        <p:nvSpPr>
          <p:cNvPr id="4" name="Date Placeholder 3"/>
          <p:cNvSpPr>
            <a:spLocks noGrp="1"/>
          </p:cNvSpPr>
          <p:nvPr>
            <p:ph type="dt" sz="half" idx="10"/>
          </p:nvPr>
        </p:nvSpPr>
        <p:spPr/>
        <p:txBody>
          <a:bodyPr/>
          <a:lstStyle/>
          <a:p>
            <a:fld id="{5E5F2F00-7160-4F2F-8256-8271C325280D}" type="datetime1">
              <a:rPr lang="id-ID" smtClean="0">
                <a:solidFill>
                  <a:prstClr val="white"/>
                </a:solidFill>
              </a:rPr>
              <a:pPr/>
              <a:t>05/12/2016</a:t>
            </a:fld>
            <a:endParaRPr lang="en-US">
              <a:solidFill>
                <a:prstClr val="white"/>
              </a:solidFill>
            </a:endParaRPr>
          </a:p>
        </p:txBody>
      </p:sp>
      <p:sp>
        <p:nvSpPr>
          <p:cNvPr id="5" name="Footer Placeholder 4"/>
          <p:cNvSpPr>
            <a:spLocks noGrp="1"/>
          </p:cNvSpPr>
          <p:nvPr>
            <p:ph type="ftr" sz="quarter" idx="11"/>
          </p:nvPr>
        </p:nvSpPr>
        <p:spPr/>
        <p:txBody>
          <a:bodyPr/>
          <a:lstStyle/>
          <a:p>
            <a:pPr algn="ctr" defTabSz="914400" eaLnBrk="0" fontAlgn="base" hangingPunct="0">
              <a:spcBef>
                <a:spcPct val="0"/>
              </a:spcBef>
              <a:spcAft>
                <a:spcPct val="0"/>
              </a:spcAft>
            </a:pPr>
            <a:r>
              <a:rPr lang="en-US" smtClean="0">
                <a:solidFill>
                  <a:prstClr val="black"/>
                </a:solidFill>
              </a:rPr>
              <a:t>RMB/Intro to SE concepts</a:t>
            </a:r>
            <a:endParaRPr lang="en-US">
              <a:solidFill>
                <a:prstClr val="black"/>
              </a:solidFill>
            </a:endParaRPr>
          </a:p>
        </p:txBody>
      </p:sp>
      <p:sp>
        <p:nvSpPr>
          <p:cNvPr id="6" name="Slide Number Placeholder 5"/>
          <p:cNvSpPr>
            <a:spLocks noGrp="1"/>
          </p:cNvSpPr>
          <p:nvPr>
            <p:ph type="sldNum" sz="quarter" idx="12"/>
          </p:nvPr>
        </p:nvSpPr>
        <p:spPr/>
        <p:txBody>
          <a:bodyPr/>
          <a:lstStyle/>
          <a:p>
            <a:fld id="{24228132-AD6C-4B4F-87B9-0C4DC2FEA77B}" type="slidenum">
              <a:rPr lang="en-US" smtClean="0">
                <a:solidFill>
                  <a:prstClr val="white"/>
                </a:solidFill>
              </a:rPr>
              <a:pPr/>
              <a:t>8</a:t>
            </a:fld>
            <a:endParaRPr lang="en-US">
              <a:solidFill>
                <a:prstClr val="white"/>
              </a:solidFill>
            </a:endParaRPr>
          </a:p>
        </p:txBody>
      </p:sp>
      <p:pic>
        <p:nvPicPr>
          <p:cNvPr id="7" name="Picture 6"/>
          <p:cNvPicPr>
            <a:picLocks noChangeAspect="1"/>
          </p:cNvPicPr>
          <p:nvPr/>
        </p:nvPicPr>
        <p:blipFill>
          <a:blip r:embed="rId2"/>
          <a:stretch>
            <a:fillRect/>
          </a:stretch>
        </p:blipFill>
        <p:spPr>
          <a:xfrm>
            <a:off x="454601" y="1744996"/>
            <a:ext cx="11444595" cy="2771743"/>
          </a:xfrm>
          <a:prstGeom prst="rect">
            <a:avLst/>
          </a:prstGeom>
        </p:spPr>
      </p:pic>
      <p:pic>
        <p:nvPicPr>
          <p:cNvPr id="8" name="Picture 7"/>
          <p:cNvPicPr>
            <a:picLocks noChangeAspect="1"/>
          </p:cNvPicPr>
          <p:nvPr/>
        </p:nvPicPr>
        <p:blipFill>
          <a:blip r:embed="rId3"/>
          <a:stretch>
            <a:fillRect/>
          </a:stretch>
        </p:blipFill>
        <p:spPr>
          <a:xfrm>
            <a:off x="454601" y="4803820"/>
            <a:ext cx="11232467" cy="1555991"/>
          </a:xfrm>
          <a:prstGeom prst="rect">
            <a:avLst/>
          </a:prstGeom>
        </p:spPr>
      </p:pic>
    </p:spTree>
    <p:extLst>
      <p:ext uri="{BB962C8B-B14F-4D97-AF65-F5344CB8AC3E}">
        <p14:creationId xmlns:p14="http://schemas.microsoft.com/office/powerpoint/2010/main" val="25032953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9878" y="1333712"/>
            <a:ext cx="11101917" cy="4054844"/>
          </a:xfrm>
        </p:spPr>
        <p:txBody>
          <a:bodyPr/>
          <a:lstStyle/>
          <a:p>
            <a:r>
              <a:rPr lang="id-ID" dirty="0" smtClean="0"/>
              <a:t>Procedure Input Menu</a:t>
            </a:r>
            <a:endParaRPr lang="id-ID" dirty="0"/>
          </a:p>
        </p:txBody>
      </p:sp>
      <p:sp>
        <p:nvSpPr>
          <p:cNvPr id="4" name="Date Placeholder 3"/>
          <p:cNvSpPr>
            <a:spLocks noGrp="1"/>
          </p:cNvSpPr>
          <p:nvPr>
            <p:ph type="dt" sz="half" idx="10"/>
          </p:nvPr>
        </p:nvSpPr>
        <p:spPr/>
        <p:txBody>
          <a:bodyPr/>
          <a:lstStyle/>
          <a:p>
            <a:fld id="{5E5F2F00-7160-4F2F-8256-8271C325280D}" type="datetime1">
              <a:rPr lang="id-ID" smtClean="0">
                <a:solidFill>
                  <a:prstClr val="white"/>
                </a:solidFill>
              </a:rPr>
              <a:pPr/>
              <a:t>05/12/2016</a:t>
            </a:fld>
            <a:endParaRPr lang="en-US">
              <a:solidFill>
                <a:prstClr val="white"/>
              </a:solidFill>
            </a:endParaRPr>
          </a:p>
        </p:txBody>
      </p:sp>
      <p:sp>
        <p:nvSpPr>
          <p:cNvPr id="5" name="Footer Placeholder 4"/>
          <p:cNvSpPr>
            <a:spLocks noGrp="1"/>
          </p:cNvSpPr>
          <p:nvPr>
            <p:ph type="ftr" sz="quarter" idx="11"/>
          </p:nvPr>
        </p:nvSpPr>
        <p:spPr/>
        <p:txBody>
          <a:bodyPr/>
          <a:lstStyle/>
          <a:p>
            <a:pPr algn="ctr" defTabSz="914400" eaLnBrk="0" fontAlgn="base" hangingPunct="0">
              <a:spcBef>
                <a:spcPct val="0"/>
              </a:spcBef>
              <a:spcAft>
                <a:spcPct val="0"/>
              </a:spcAft>
            </a:pPr>
            <a:r>
              <a:rPr lang="en-US" smtClean="0">
                <a:solidFill>
                  <a:prstClr val="black"/>
                </a:solidFill>
              </a:rPr>
              <a:t>RMB/Intro to SE concepts</a:t>
            </a:r>
            <a:endParaRPr lang="en-US">
              <a:solidFill>
                <a:prstClr val="black"/>
              </a:solidFill>
            </a:endParaRPr>
          </a:p>
        </p:txBody>
      </p:sp>
      <p:sp>
        <p:nvSpPr>
          <p:cNvPr id="6" name="Slide Number Placeholder 5"/>
          <p:cNvSpPr>
            <a:spLocks noGrp="1"/>
          </p:cNvSpPr>
          <p:nvPr>
            <p:ph type="sldNum" sz="quarter" idx="12"/>
          </p:nvPr>
        </p:nvSpPr>
        <p:spPr/>
        <p:txBody>
          <a:bodyPr/>
          <a:lstStyle/>
          <a:p>
            <a:fld id="{24228132-AD6C-4B4F-87B9-0C4DC2FEA77B}" type="slidenum">
              <a:rPr lang="en-US" smtClean="0">
                <a:solidFill>
                  <a:prstClr val="white"/>
                </a:solidFill>
              </a:rPr>
              <a:pPr/>
              <a:t>9</a:t>
            </a:fld>
            <a:endParaRPr lang="en-US">
              <a:solidFill>
                <a:prstClr val="white"/>
              </a:solidFill>
            </a:endParaRPr>
          </a:p>
        </p:txBody>
      </p:sp>
      <p:pic>
        <p:nvPicPr>
          <p:cNvPr id="8" name="Picture 7"/>
          <p:cNvPicPr>
            <a:picLocks noChangeAspect="1"/>
          </p:cNvPicPr>
          <p:nvPr/>
        </p:nvPicPr>
        <p:blipFill>
          <a:blip r:embed="rId2"/>
          <a:stretch>
            <a:fillRect/>
          </a:stretch>
        </p:blipFill>
        <p:spPr>
          <a:xfrm>
            <a:off x="179029" y="1841933"/>
            <a:ext cx="11614904" cy="4517878"/>
          </a:xfrm>
          <a:prstGeom prst="rect">
            <a:avLst/>
          </a:prstGeom>
        </p:spPr>
      </p:pic>
    </p:spTree>
    <p:extLst>
      <p:ext uri="{BB962C8B-B14F-4D97-AF65-F5344CB8AC3E}">
        <p14:creationId xmlns:p14="http://schemas.microsoft.com/office/powerpoint/2010/main" val="1783319649"/>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3">
  <a:themeElements>
    <a:clrScheme name="IEEE Corporate">
      <a:dk1>
        <a:sysClr val="windowText" lastClr="000000"/>
      </a:dk1>
      <a:lt1>
        <a:sysClr val="window" lastClr="FFFFFF"/>
      </a:lt1>
      <a:dk2>
        <a:srgbClr val="00678F"/>
      </a:dk2>
      <a:lt2>
        <a:srgbClr val="EEECE1"/>
      </a:lt2>
      <a:accent1>
        <a:srgbClr val="0066A1"/>
      </a:accent1>
      <a:accent2>
        <a:srgbClr val="E37222"/>
      </a:accent2>
      <a:accent3>
        <a:srgbClr val="71953D"/>
      </a:accent3>
      <a:accent4>
        <a:srgbClr val="6B1F7C"/>
      </a:accent4>
      <a:accent5>
        <a:srgbClr val="009FDB"/>
      </a:accent5>
      <a:accent6>
        <a:srgbClr val="810031"/>
      </a:accent6>
      <a:hlink>
        <a:srgbClr val="0066A1"/>
      </a:hlink>
      <a:folHlink>
        <a:srgbClr val="541868"/>
      </a:folHlink>
    </a:clrScheme>
    <a:fontScheme name="Office">
      <a:majorFont>
        <a:latin typeface="Verdan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Verdana"/>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ln>
          <a:noFill/>
        </a:ln>
      </a:spPr>
      <a:bodyPr/>
      <a:lstStyle>
        <a:defPPr>
          <a:defRPr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TM03457510[[fn=Savon]]</Template>
  <TotalTime>415</TotalTime>
  <Words>500</Words>
  <Application>Microsoft Office PowerPoint</Application>
  <PresentationFormat>Widescreen</PresentationFormat>
  <Paragraphs>116</Paragraphs>
  <Slides>24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ＭＳ Ｐゴシック</vt:lpstr>
      <vt:lpstr>Arial</vt:lpstr>
      <vt:lpstr>Brush Script Std</vt:lpstr>
      <vt:lpstr>Calibri</vt:lpstr>
      <vt:lpstr>Lucida Grande</vt:lpstr>
      <vt:lpstr>Times New Roman</vt:lpstr>
      <vt:lpstr>Verdana</vt:lpstr>
      <vt:lpstr>Wingdings</vt:lpstr>
      <vt:lpstr>Theme3</vt:lpstr>
      <vt:lpstr>Tugas Besar Dasar Algoritma &amp; Pemrograman</vt:lpstr>
      <vt:lpstr>Garis Besar Program</vt:lpstr>
      <vt:lpstr>Aplikasi Manajemen Tabungan Naik Haji</vt:lpstr>
      <vt:lpstr>Spesifikasi Aplikasi</vt:lpstr>
      <vt:lpstr>Fungsinalitas Program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lpstr>Isi Video (durasi 5-10 menit)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 PC</dc:creator>
  <cp:lastModifiedBy>Win7</cp:lastModifiedBy>
  <cp:revision>35</cp:revision>
  <dcterms:created xsi:type="dcterms:W3CDTF">2015-09-08T21:38:27Z</dcterms:created>
  <dcterms:modified xsi:type="dcterms:W3CDTF">2016-12-05T04:18:45Z</dcterms:modified>
</cp:coreProperties>
</file>