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28803600" cy="8118475"/>
  <p:notesSz cx="6858000" cy="9144000"/>
  <p:defaultTextStyle>
    <a:defPPr>
      <a:defRPr lang="zh-CN"/>
    </a:defPPr>
    <a:lvl1pPr marL="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02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7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69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35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37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802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04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70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0" y="-534"/>
      </p:cViewPr>
      <p:guideLst>
        <p:guide orient="horz" pos="2517"/>
        <p:guide pos="9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045919" y="1143000"/>
            <a:ext cx="1094983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309" y="2521992"/>
            <a:ext cx="24483499" cy="17402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620" y="4600472"/>
            <a:ext cx="20162881" cy="20747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2985" y="325117"/>
            <a:ext cx="6480927" cy="69270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207" y="325117"/>
            <a:ext cx="18962709" cy="69270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326" y="5216875"/>
            <a:ext cx="24483499" cy="1612420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326" y="3440959"/>
            <a:ext cx="24483499" cy="177591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0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0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47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5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3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84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0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207" y="1894312"/>
            <a:ext cx="12721818" cy="535782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2094" y="1894312"/>
            <a:ext cx="12721818" cy="535782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207" y="1817262"/>
            <a:ext cx="12726820" cy="75734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0" indent="0">
              <a:buNone/>
              <a:defRPr sz="2400" b="1"/>
            </a:lvl2pPr>
            <a:lvl3pPr marL="1082675" indent="0">
              <a:buNone/>
              <a:defRPr sz="2100" b="1"/>
            </a:lvl3pPr>
            <a:lvl4pPr marL="1623060" indent="0">
              <a:buNone/>
              <a:defRPr sz="1900" b="1"/>
            </a:lvl4pPr>
            <a:lvl5pPr marL="2164715" indent="0">
              <a:buNone/>
              <a:defRPr sz="1900" b="1"/>
            </a:lvl5pPr>
            <a:lvl6pPr marL="2705735" indent="0">
              <a:buNone/>
              <a:defRPr sz="1900" b="1"/>
            </a:lvl6pPr>
            <a:lvl7pPr marL="3247390" indent="0">
              <a:buNone/>
              <a:defRPr sz="1900" b="1"/>
            </a:lvl7pPr>
            <a:lvl8pPr marL="3788410" indent="0">
              <a:buNone/>
              <a:defRPr sz="1900" b="1"/>
            </a:lvl8pPr>
            <a:lvl9pPr marL="433006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207" y="2574611"/>
            <a:ext cx="12726820" cy="4677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2091" y="1817262"/>
            <a:ext cx="12731820" cy="75734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0" indent="0">
              <a:buNone/>
              <a:defRPr sz="2400" b="1"/>
            </a:lvl2pPr>
            <a:lvl3pPr marL="1082675" indent="0">
              <a:buNone/>
              <a:defRPr sz="2100" b="1"/>
            </a:lvl3pPr>
            <a:lvl4pPr marL="1623060" indent="0">
              <a:buNone/>
              <a:defRPr sz="1900" b="1"/>
            </a:lvl4pPr>
            <a:lvl5pPr marL="2164715" indent="0">
              <a:buNone/>
              <a:defRPr sz="1900" b="1"/>
            </a:lvl5pPr>
            <a:lvl6pPr marL="2705735" indent="0">
              <a:buNone/>
              <a:defRPr sz="1900" b="1"/>
            </a:lvl6pPr>
            <a:lvl7pPr marL="3247390" indent="0">
              <a:buNone/>
              <a:defRPr sz="1900" b="1"/>
            </a:lvl7pPr>
            <a:lvl8pPr marL="3788410" indent="0">
              <a:buNone/>
              <a:defRPr sz="1900" b="1"/>
            </a:lvl8pPr>
            <a:lvl9pPr marL="433006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2091" y="2574611"/>
            <a:ext cx="12731820" cy="4677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07" y="323236"/>
            <a:ext cx="9476355" cy="137563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1610" y="323237"/>
            <a:ext cx="16102301" cy="6928896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207" y="1698868"/>
            <a:ext cx="9476355" cy="5553265"/>
          </a:xfrm>
        </p:spPr>
        <p:txBody>
          <a:bodyPr/>
          <a:lstStyle>
            <a:lvl1pPr marL="0" indent="0">
              <a:buNone/>
              <a:defRPr sz="1700"/>
            </a:lvl1pPr>
            <a:lvl2pPr marL="541020" indent="0">
              <a:buNone/>
              <a:defRPr sz="1400"/>
            </a:lvl2pPr>
            <a:lvl3pPr marL="1082675" indent="0">
              <a:buNone/>
              <a:defRPr sz="1200"/>
            </a:lvl3pPr>
            <a:lvl4pPr marL="1623060" indent="0">
              <a:buNone/>
              <a:defRPr sz="1100"/>
            </a:lvl4pPr>
            <a:lvl5pPr marL="2164715" indent="0">
              <a:buNone/>
              <a:defRPr sz="1100"/>
            </a:lvl5pPr>
            <a:lvl6pPr marL="2705735" indent="0">
              <a:buNone/>
              <a:defRPr sz="1100"/>
            </a:lvl6pPr>
            <a:lvl7pPr marL="3247390" indent="0">
              <a:buNone/>
              <a:defRPr sz="1100"/>
            </a:lvl7pPr>
            <a:lvl8pPr marL="3788410" indent="0">
              <a:buNone/>
              <a:defRPr sz="1100"/>
            </a:lvl8pPr>
            <a:lvl9pPr marL="433006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808" y="5682934"/>
            <a:ext cx="17282470" cy="67090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808" y="725401"/>
            <a:ext cx="17282470" cy="4871087"/>
          </a:xfrm>
        </p:spPr>
        <p:txBody>
          <a:bodyPr/>
          <a:lstStyle>
            <a:lvl1pPr marL="0" indent="0">
              <a:buNone/>
              <a:defRPr sz="3800"/>
            </a:lvl1pPr>
            <a:lvl2pPr marL="541020" indent="0">
              <a:buNone/>
              <a:defRPr sz="3300"/>
            </a:lvl2pPr>
            <a:lvl3pPr marL="1082675" indent="0">
              <a:buNone/>
              <a:defRPr sz="2800"/>
            </a:lvl3pPr>
            <a:lvl4pPr marL="1623060" indent="0">
              <a:buNone/>
              <a:defRPr sz="2400"/>
            </a:lvl4pPr>
            <a:lvl5pPr marL="2164715" indent="0">
              <a:buNone/>
              <a:defRPr sz="2400"/>
            </a:lvl5pPr>
            <a:lvl6pPr marL="2705735" indent="0">
              <a:buNone/>
              <a:defRPr sz="2400"/>
            </a:lvl6pPr>
            <a:lvl7pPr marL="3247390" indent="0">
              <a:buNone/>
              <a:defRPr sz="2400"/>
            </a:lvl7pPr>
            <a:lvl8pPr marL="3788410" indent="0">
              <a:buNone/>
              <a:defRPr sz="2400"/>
            </a:lvl8pPr>
            <a:lvl9pPr marL="433006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808" y="6353838"/>
            <a:ext cx="17282470" cy="952793"/>
          </a:xfrm>
        </p:spPr>
        <p:txBody>
          <a:bodyPr/>
          <a:lstStyle>
            <a:lvl1pPr marL="0" indent="0">
              <a:buNone/>
              <a:defRPr sz="1700"/>
            </a:lvl1pPr>
            <a:lvl2pPr marL="541020" indent="0">
              <a:buNone/>
              <a:defRPr sz="1400"/>
            </a:lvl2pPr>
            <a:lvl3pPr marL="1082675" indent="0">
              <a:buNone/>
              <a:defRPr sz="1200"/>
            </a:lvl3pPr>
            <a:lvl4pPr marL="1623060" indent="0">
              <a:buNone/>
              <a:defRPr sz="1100"/>
            </a:lvl4pPr>
            <a:lvl5pPr marL="2164715" indent="0">
              <a:buNone/>
              <a:defRPr sz="1100"/>
            </a:lvl5pPr>
            <a:lvl6pPr marL="2705735" indent="0">
              <a:buNone/>
              <a:defRPr sz="1100"/>
            </a:lvl6pPr>
            <a:lvl7pPr marL="3247390" indent="0">
              <a:buNone/>
              <a:defRPr sz="1100"/>
            </a:lvl7pPr>
            <a:lvl8pPr marL="3788410" indent="0">
              <a:buNone/>
              <a:defRPr sz="1100"/>
            </a:lvl8pPr>
            <a:lvl9pPr marL="433006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208" y="325116"/>
            <a:ext cx="25923704" cy="1353080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208" y="1894312"/>
            <a:ext cx="25923704" cy="5357820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203" y="7524627"/>
            <a:ext cx="6720962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1408" y="7524627"/>
            <a:ext cx="9121304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2951" y="7524627"/>
            <a:ext cx="6720962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75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765" indent="-405765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75" indent="-338455" algn="l" defTabSz="108267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18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20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88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90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55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994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06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471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573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39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841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6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3987165" y="2284730"/>
            <a:ext cx="19006546" cy="3548450"/>
            <a:chOff x="1644" y="3589"/>
            <a:chExt cx="29931" cy="5588"/>
          </a:xfrm>
        </p:grpSpPr>
        <p:grpSp>
          <p:nvGrpSpPr>
            <p:cNvPr id="89" name="组合 88"/>
            <p:cNvGrpSpPr/>
            <p:nvPr/>
          </p:nvGrpSpPr>
          <p:grpSpPr>
            <a:xfrm>
              <a:off x="1644" y="3589"/>
              <a:ext cx="29931" cy="5588"/>
              <a:chOff x="-2445" y="3234"/>
              <a:chExt cx="29936" cy="5589"/>
            </a:xfrm>
          </p:grpSpPr>
          <p:sp>
            <p:nvSpPr>
              <p:cNvPr id="7" name="对角圆角矩形 6"/>
              <p:cNvSpPr/>
              <p:nvPr/>
            </p:nvSpPr>
            <p:spPr>
              <a:xfrm>
                <a:off x="-2445" y="3234"/>
                <a:ext cx="29936" cy="5589"/>
              </a:xfrm>
              <a:prstGeom prst="round2DiagRect">
                <a:avLst/>
              </a:prstGeom>
              <a:noFill/>
              <a:ln w="88900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1683" y="4012"/>
                <a:ext cx="0" cy="4196"/>
              </a:xfrm>
              <a:prstGeom prst="line">
                <a:avLst/>
              </a:prstGeom>
              <a:ln w="41275">
                <a:prstDash val="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6614" y="3690"/>
                <a:ext cx="3665" cy="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+mj-ea"/>
                  <a:buAutoNum type="circleNumDbPlain" startAt="2"/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</a:rPr>
                  <a:t>Taint Analyzer</a:t>
                </a:r>
                <a:endParaRPr lang="en-US" altLang="zh-CN" b="1" i="1">
                  <a:solidFill>
                    <a:schemeClr val="tx1"/>
                  </a:solidFill>
                  <a:effectLst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5000" y="5626"/>
                <a:ext cx="1614" cy="1933"/>
                <a:chOff x="4819" y="5089"/>
                <a:chExt cx="1927" cy="2608"/>
              </a:xfrm>
            </p:grpSpPr>
            <p:sp>
              <p:nvSpPr>
                <p:cNvPr id="14" name="paint-splash_65654"/>
                <p:cNvSpPr>
                  <a:spLocks noChangeAspect="1"/>
                </p:cNvSpPr>
                <p:nvPr/>
              </p:nvSpPr>
              <p:spPr bwMode="auto">
                <a:xfrm>
                  <a:off x="5909" y="5443"/>
                  <a:ext cx="637" cy="644"/>
                </a:xfrm>
                <a:custGeom>
                  <a:avLst/>
                  <a:gdLst>
                    <a:gd name="T0" fmla="*/ 5545 w 5635"/>
                    <a:gd name="T1" fmla="*/ 1959 h 5698"/>
                    <a:gd name="T2" fmla="*/ 4627 w 5635"/>
                    <a:gd name="T3" fmla="*/ 1769 h 5698"/>
                    <a:gd name="T4" fmla="*/ 3854 w 5635"/>
                    <a:gd name="T5" fmla="*/ 2463 h 5698"/>
                    <a:gd name="T6" fmla="*/ 4288 w 5635"/>
                    <a:gd name="T7" fmla="*/ 1701 h 5698"/>
                    <a:gd name="T8" fmla="*/ 3618 w 5635"/>
                    <a:gd name="T9" fmla="*/ 1862 h 5698"/>
                    <a:gd name="T10" fmla="*/ 2953 w 5635"/>
                    <a:gd name="T11" fmla="*/ 1830 h 5698"/>
                    <a:gd name="T12" fmla="*/ 3448 w 5635"/>
                    <a:gd name="T13" fmla="*/ 811 h 5698"/>
                    <a:gd name="T14" fmla="*/ 2390 w 5635"/>
                    <a:gd name="T15" fmla="*/ 677 h 5698"/>
                    <a:gd name="T16" fmla="*/ 2517 w 5635"/>
                    <a:gd name="T17" fmla="*/ 1792 h 5698"/>
                    <a:gd name="T18" fmla="*/ 1936 w 5635"/>
                    <a:gd name="T19" fmla="*/ 1910 h 5698"/>
                    <a:gd name="T20" fmla="*/ 1200 w 5635"/>
                    <a:gd name="T21" fmla="*/ 1849 h 5698"/>
                    <a:gd name="T22" fmla="*/ 1541 w 5635"/>
                    <a:gd name="T23" fmla="*/ 2618 h 5698"/>
                    <a:gd name="T24" fmla="*/ 621 w 5635"/>
                    <a:gd name="T25" fmla="*/ 2355 h 5698"/>
                    <a:gd name="T26" fmla="*/ 590 w 5635"/>
                    <a:gd name="T27" fmla="*/ 3544 h 5698"/>
                    <a:gd name="T28" fmla="*/ 1918 w 5635"/>
                    <a:gd name="T29" fmla="*/ 3583 h 5698"/>
                    <a:gd name="T30" fmla="*/ 1152 w 5635"/>
                    <a:gd name="T31" fmla="*/ 4183 h 5698"/>
                    <a:gd name="T32" fmla="*/ 2120 w 5635"/>
                    <a:gd name="T33" fmla="*/ 4713 h 5698"/>
                    <a:gd name="T34" fmla="*/ 2427 w 5635"/>
                    <a:gd name="T35" fmla="*/ 4154 h 5698"/>
                    <a:gd name="T36" fmla="*/ 2757 w 5635"/>
                    <a:gd name="T37" fmla="*/ 4971 h 5698"/>
                    <a:gd name="T38" fmla="*/ 3128 w 5635"/>
                    <a:gd name="T39" fmla="*/ 4219 h 5698"/>
                    <a:gd name="T40" fmla="*/ 3308 w 5635"/>
                    <a:gd name="T41" fmla="*/ 5112 h 5698"/>
                    <a:gd name="T42" fmla="*/ 4091 w 5635"/>
                    <a:gd name="T43" fmla="*/ 4498 h 5698"/>
                    <a:gd name="T44" fmla="*/ 4775 w 5635"/>
                    <a:gd name="T45" fmla="*/ 3746 h 5698"/>
                    <a:gd name="T46" fmla="*/ 4308 w 5635"/>
                    <a:gd name="T47" fmla="*/ 3356 h 5698"/>
                    <a:gd name="T48" fmla="*/ 4777 w 5635"/>
                    <a:gd name="T49" fmla="*/ 2720 h 5698"/>
                    <a:gd name="T50" fmla="*/ 5546 w 5635"/>
                    <a:gd name="T51" fmla="*/ 1959 h 5698"/>
                    <a:gd name="T52" fmla="*/ 398 w 5635"/>
                    <a:gd name="T53" fmla="*/ 2689 h 5698"/>
                    <a:gd name="T54" fmla="*/ 832 w 5635"/>
                    <a:gd name="T55" fmla="*/ 2662 h 5698"/>
                    <a:gd name="T56" fmla="*/ 1625 w 5635"/>
                    <a:gd name="T57" fmla="*/ 1745 h 5698"/>
                    <a:gd name="T58" fmla="*/ 1617 w 5635"/>
                    <a:gd name="T59" fmla="*/ 1613 h 5698"/>
                    <a:gd name="T60" fmla="*/ 1625 w 5635"/>
                    <a:gd name="T61" fmla="*/ 1745 h 5698"/>
                    <a:gd name="T62" fmla="*/ 1351 w 5635"/>
                    <a:gd name="T63" fmla="*/ 4458 h 5698"/>
                    <a:gd name="T64" fmla="*/ 1587 w 5635"/>
                    <a:gd name="T65" fmla="*/ 4384 h 5698"/>
                    <a:gd name="T66" fmla="*/ 2885 w 5635"/>
                    <a:gd name="T67" fmla="*/ 440 h 5698"/>
                    <a:gd name="T68" fmla="*/ 2885 w 5635"/>
                    <a:gd name="T69" fmla="*/ 192 h 5698"/>
                    <a:gd name="T70" fmla="*/ 2885 w 5635"/>
                    <a:gd name="T71" fmla="*/ 440 h 5698"/>
                    <a:gd name="T72" fmla="*/ 3756 w 5635"/>
                    <a:gd name="T73" fmla="*/ 5234 h 5698"/>
                    <a:gd name="T74" fmla="*/ 3609 w 5635"/>
                    <a:gd name="T75" fmla="*/ 4765 h 5698"/>
                    <a:gd name="T76" fmla="*/ 5009 w 5635"/>
                    <a:gd name="T77" fmla="*/ 1971 h 5698"/>
                    <a:gd name="T78" fmla="*/ 4993 w 5635"/>
                    <a:gd name="T79" fmla="*/ 1724 h 5698"/>
                    <a:gd name="T80" fmla="*/ 5009 w 5635"/>
                    <a:gd name="T81" fmla="*/ 1971 h 5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35" h="5698">
                      <a:moveTo>
                        <a:pt x="5546" y="1959"/>
                      </a:moveTo>
                      <a:cubicBezTo>
                        <a:pt x="5559" y="1992"/>
                        <a:pt x="5568" y="2013"/>
                        <a:pt x="5545" y="1959"/>
                      </a:cubicBezTo>
                      <a:cubicBezTo>
                        <a:pt x="5493" y="1833"/>
                        <a:pt x="5524" y="1908"/>
                        <a:pt x="5545" y="1958"/>
                      </a:cubicBezTo>
                      <a:cubicBezTo>
                        <a:pt x="5398" y="1607"/>
                        <a:pt x="4897" y="1462"/>
                        <a:pt x="4627" y="1769"/>
                      </a:cubicBezTo>
                      <a:cubicBezTo>
                        <a:pt x="4514" y="1897"/>
                        <a:pt x="4475" y="2064"/>
                        <a:pt x="4403" y="2214"/>
                      </a:cubicBezTo>
                      <a:cubicBezTo>
                        <a:pt x="4319" y="2391"/>
                        <a:pt x="4051" y="2563"/>
                        <a:pt x="3854" y="2463"/>
                      </a:cubicBezTo>
                      <a:cubicBezTo>
                        <a:pt x="3983" y="2371"/>
                        <a:pt x="4109" y="2309"/>
                        <a:pt x="4208" y="2177"/>
                      </a:cubicBezTo>
                      <a:cubicBezTo>
                        <a:pt x="4304" y="2048"/>
                        <a:pt x="4381" y="1852"/>
                        <a:pt x="4288" y="1701"/>
                      </a:cubicBezTo>
                      <a:cubicBezTo>
                        <a:pt x="4210" y="1573"/>
                        <a:pt x="4032" y="1508"/>
                        <a:pt x="3888" y="1540"/>
                      </a:cubicBezTo>
                      <a:cubicBezTo>
                        <a:pt x="3722" y="1577"/>
                        <a:pt x="3663" y="1715"/>
                        <a:pt x="3618" y="1862"/>
                      </a:cubicBezTo>
                      <a:cubicBezTo>
                        <a:pt x="3564" y="2038"/>
                        <a:pt x="3505" y="2126"/>
                        <a:pt x="3308" y="2097"/>
                      </a:cubicBezTo>
                      <a:cubicBezTo>
                        <a:pt x="3176" y="2077"/>
                        <a:pt x="2942" y="1997"/>
                        <a:pt x="2953" y="1830"/>
                      </a:cubicBezTo>
                      <a:cubicBezTo>
                        <a:pt x="2964" y="1656"/>
                        <a:pt x="3088" y="1488"/>
                        <a:pt x="3178" y="1345"/>
                      </a:cubicBezTo>
                      <a:cubicBezTo>
                        <a:pt x="3285" y="1174"/>
                        <a:pt x="3408" y="1014"/>
                        <a:pt x="3448" y="811"/>
                      </a:cubicBezTo>
                      <a:cubicBezTo>
                        <a:pt x="3520" y="446"/>
                        <a:pt x="3341" y="101"/>
                        <a:pt x="2951" y="50"/>
                      </a:cubicBezTo>
                      <a:cubicBezTo>
                        <a:pt x="2568" y="0"/>
                        <a:pt x="2348" y="321"/>
                        <a:pt x="2390" y="677"/>
                      </a:cubicBezTo>
                      <a:cubicBezTo>
                        <a:pt x="2410" y="852"/>
                        <a:pt x="2504" y="995"/>
                        <a:pt x="2545" y="1162"/>
                      </a:cubicBezTo>
                      <a:cubicBezTo>
                        <a:pt x="2597" y="1370"/>
                        <a:pt x="2564" y="1587"/>
                        <a:pt x="2517" y="1792"/>
                      </a:cubicBezTo>
                      <a:cubicBezTo>
                        <a:pt x="2482" y="1944"/>
                        <a:pt x="2379" y="2108"/>
                        <a:pt x="2219" y="2156"/>
                      </a:cubicBezTo>
                      <a:cubicBezTo>
                        <a:pt x="2044" y="2208"/>
                        <a:pt x="1957" y="2054"/>
                        <a:pt x="1936" y="1910"/>
                      </a:cubicBezTo>
                      <a:cubicBezTo>
                        <a:pt x="1901" y="1681"/>
                        <a:pt x="1795" y="1462"/>
                        <a:pt x="1527" y="1526"/>
                      </a:cubicBezTo>
                      <a:cubicBezTo>
                        <a:pt x="1364" y="1564"/>
                        <a:pt x="1243" y="1688"/>
                        <a:pt x="1200" y="1849"/>
                      </a:cubicBezTo>
                      <a:cubicBezTo>
                        <a:pt x="1152" y="2029"/>
                        <a:pt x="1239" y="2175"/>
                        <a:pt x="1350" y="2310"/>
                      </a:cubicBezTo>
                      <a:cubicBezTo>
                        <a:pt x="1406" y="2379"/>
                        <a:pt x="1556" y="2516"/>
                        <a:pt x="1541" y="2618"/>
                      </a:cubicBezTo>
                      <a:cubicBezTo>
                        <a:pt x="1514" y="2789"/>
                        <a:pt x="1175" y="2587"/>
                        <a:pt x="1120" y="2545"/>
                      </a:cubicBezTo>
                      <a:cubicBezTo>
                        <a:pt x="970" y="2432"/>
                        <a:pt x="819" y="2331"/>
                        <a:pt x="621" y="2355"/>
                      </a:cubicBezTo>
                      <a:cubicBezTo>
                        <a:pt x="437" y="2377"/>
                        <a:pt x="263" y="2511"/>
                        <a:pt x="180" y="2674"/>
                      </a:cubicBezTo>
                      <a:cubicBezTo>
                        <a:pt x="0" y="3026"/>
                        <a:pt x="262" y="3407"/>
                        <a:pt x="590" y="3544"/>
                      </a:cubicBezTo>
                      <a:cubicBezTo>
                        <a:pt x="957" y="3698"/>
                        <a:pt x="1283" y="3449"/>
                        <a:pt x="1655" y="3449"/>
                      </a:cubicBezTo>
                      <a:cubicBezTo>
                        <a:pt x="1728" y="3449"/>
                        <a:pt x="1956" y="3455"/>
                        <a:pt x="1918" y="3583"/>
                      </a:cubicBezTo>
                      <a:cubicBezTo>
                        <a:pt x="1867" y="3752"/>
                        <a:pt x="1678" y="3836"/>
                        <a:pt x="1528" y="3892"/>
                      </a:cubicBezTo>
                      <a:cubicBezTo>
                        <a:pt x="1372" y="3951"/>
                        <a:pt x="1224" y="4022"/>
                        <a:pt x="1152" y="4183"/>
                      </a:cubicBezTo>
                      <a:cubicBezTo>
                        <a:pt x="1080" y="4345"/>
                        <a:pt x="1132" y="4530"/>
                        <a:pt x="1249" y="4656"/>
                      </a:cubicBezTo>
                      <a:cubicBezTo>
                        <a:pt x="1476" y="4898"/>
                        <a:pt x="1878" y="4978"/>
                        <a:pt x="2120" y="4713"/>
                      </a:cubicBezTo>
                      <a:cubicBezTo>
                        <a:pt x="2229" y="4595"/>
                        <a:pt x="2273" y="4444"/>
                        <a:pt x="2321" y="4295"/>
                      </a:cubicBezTo>
                      <a:cubicBezTo>
                        <a:pt x="2334" y="4256"/>
                        <a:pt x="2362" y="4127"/>
                        <a:pt x="2427" y="4154"/>
                      </a:cubicBezTo>
                      <a:cubicBezTo>
                        <a:pt x="2526" y="4196"/>
                        <a:pt x="2444" y="4320"/>
                        <a:pt x="2408" y="4374"/>
                      </a:cubicBezTo>
                      <a:cubicBezTo>
                        <a:pt x="2215" y="4660"/>
                        <a:pt x="2372" y="5062"/>
                        <a:pt x="2757" y="4971"/>
                      </a:cubicBezTo>
                      <a:cubicBezTo>
                        <a:pt x="2891" y="4939"/>
                        <a:pt x="2989" y="4839"/>
                        <a:pt x="3008" y="4701"/>
                      </a:cubicBezTo>
                      <a:cubicBezTo>
                        <a:pt x="3031" y="4535"/>
                        <a:pt x="2935" y="4317"/>
                        <a:pt x="3128" y="4219"/>
                      </a:cubicBezTo>
                      <a:cubicBezTo>
                        <a:pt x="3284" y="4140"/>
                        <a:pt x="3261" y="4464"/>
                        <a:pt x="3255" y="4539"/>
                      </a:cubicBezTo>
                      <a:cubicBezTo>
                        <a:pt x="3240" y="4732"/>
                        <a:pt x="3248" y="4927"/>
                        <a:pt x="3308" y="5112"/>
                      </a:cubicBezTo>
                      <a:cubicBezTo>
                        <a:pt x="3422" y="5462"/>
                        <a:pt x="3818" y="5698"/>
                        <a:pt x="4130" y="5409"/>
                      </a:cubicBezTo>
                      <a:cubicBezTo>
                        <a:pt x="4404" y="5154"/>
                        <a:pt x="4381" y="4726"/>
                        <a:pt x="4091" y="4498"/>
                      </a:cubicBezTo>
                      <a:cubicBezTo>
                        <a:pt x="3964" y="4399"/>
                        <a:pt x="3408" y="4168"/>
                        <a:pt x="3710" y="3966"/>
                      </a:cubicBezTo>
                      <a:cubicBezTo>
                        <a:pt x="4017" y="3759"/>
                        <a:pt x="4634" y="4247"/>
                        <a:pt x="4775" y="3746"/>
                      </a:cubicBezTo>
                      <a:cubicBezTo>
                        <a:pt x="4816" y="3602"/>
                        <a:pt x="4745" y="3448"/>
                        <a:pt x="4611" y="3385"/>
                      </a:cubicBezTo>
                      <a:cubicBezTo>
                        <a:pt x="4517" y="3340"/>
                        <a:pt x="4409" y="3342"/>
                        <a:pt x="4308" y="3356"/>
                      </a:cubicBezTo>
                      <a:cubicBezTo>
                        <a:pt x="4252" y="3365"/>
                        <a:pt x="4114" y="3420"/>
                        <a:pt x="4086" y="3346"/>
                      </a:cubicBezTo>
                      <a:cubicBezTo>
                        <a:pt x="3967" y="3027"/>
                        <a:pt x="4537" y="2738"/>
                        <a:pt x="4777" y="2720"/>
                      </a:cubicBezTo>
                      <a:cubicBezTo>
                        <a:pt x="4999" y="2704"/>
                        <a:pt x="5218" y="2742"/>
                        <a:pt x="5402" y="2583"/>
                      </a:cubicBezTo>
                      <a:cubicBezTo>
                        <a:pt x="5581" y="2428"/>
                        <a:pt x="5635" y="2176"/>
                        <a:pt x="5546" y="1959"/>
                      </a:cubicBezTo>
                      <a:close/>
                      <a:moveTo>
                        <a:pt x="619" y="2733"/>
                      </a:moveTo>
                      <a:cubicBezTo>
                        <a:pt x="499" y="2740"/>
                        <a:pt x="404" y="2779"/>
                        <a:pt x="398" y="2689"/>
                      </a:cubicBezTo>
                      <a:cubicBezTo>
                        <a:pt x="392" y="2599"/>
                        <a:pt x="485" y="2521"/>
                        <a:pt x="605" y="2513"/>
                      </a:cubicBezTo>
                      <a:cubicBezTo>
                        <a:pt x="725" y="2506"/>
                        <a:pt x="827" y="2572"/>
                        <a:pt x="832" y="2662"/>
                      </a:cubicBezTo>
                      <a:cubicBezTo>
                        <a:pt x="838" y="2752"/>
                        <a:pt x="739" y="2725"/>
                        <a:pt x="619" y="2733"/>
                      </a:cubicBezTo>
                      <a:close/>
                      <a:moveTo>
                        <a:pt x="1625" y="1745"/>
                      </a:moveTo>
                      <a:cubicBezTo>
                        <a:pt x="1553" y="1749"/>
                        <a:pt x="1496" y="1772"/>
                        <a:pt x="1492" y="1718"/>
                      </a:cubicBezTo>
                      <a:cubicBezTo>
                        <a:pt x="1489" y="1665"/>
                        <a:pt x="1545" y="1617"/>
                        <a:pt x="1617" y="1613"/>
                      </a:cubicBezTo>
                      <a:cubicBezTo>
                        <a:pt x="1689" y="1608"/>
                        <a:pt x="1750" y="1648"/>
                        <a:pt x="1753" y="1702"/>
                      </a:cubicBezTo>
                      <a:cubicBezTo>
                        <a:pt x="1756" y="1756"/>
                        <a:pt x="1697" y="1740"/>
                        <a:pt x="1625" y="1745"/>
                      </a:cubicBezTo>
                      <a:close/>
                      <a:moveTo>
                        <a:pt x="1599" y="4638"/>
                      </a:moveTo>
                      <a:cubicBezTo>
                        <a:pt x="1502" y="4668"/>
                        <a:pt x="1391" y="4588"/>
                        <a:pt x="1351" y="4458"/>
                      </a:cubicBezTo>
                      <a:cubicBezTo>
                        <a:pt x="1310" y="4329"/>
                        <a:pt x="1356" y="4199"/>
                        <a:pt x="1453" y="4169"/>
                      </a:cubicBezTo>
                      <a:cubicBezTo>
                        <a:pt x="1549" y="4139"/>
                        <a:pt x="1547" y="4255"/>
                        <a:pt x="1587" y="4384"/>
                      </a:cubicBezTo>
                      <a:cubicBezTo>
                        <a:pt x="1628" y="4514"/>
                        <a:pt x="1696" y="4608"/>
                        <a:pt x="1599" y="4638"/>
                      </a:cubicBezTo>
                      <a:close/>
                      <a:moveTo>
                        <a:pt x="2885" y="440"/>
                      </a:moveTo>
                      <a:cubicBezTo>
                        <a:pt x="2749" y="440"/>
                        <a:pt x="2640" y="477"/>
                        <a:pt x="2640" y="376"/>
                      </a:cubicBezTo>
                      <a:cubicBezTo>
                        <a:pt x="2640" y="274"/>
                        <a:pt x="2749" y="192"/>
                        <a:pt x="2885" y="192"/>
                      </a:cubicBezTo>
                      <a:cubicBezTo>
                        <a:pt x="3020" y="192"/>
                        <a:pt x="3130" y="274"/>
                        <a:pt x="3130" y="376"/>
                      </a:cubicBezTo>
                      <a:cubicBezTo>
                        <a:pt x="3130" y="477"/>
                        <a:pt x="3020" y="440"/>
                        <a:pt x="2885" y="440"/>
                      </a:cubicBezTo>
                      <a:close/>
                      <a:moveTo>
                        <a:pt x="3744" y="4980"/>
                      </a:moveTo>
                      <a:cubicBezTo>
                        <a:pt x="3784" y="5110"/>
                        <a:pt x="3852" y="5204"/>
                        <a:pt x="3756" y="5234"/>
                      </a:cubicBezTo>
                      <a:cubicBezTo>
                        <a:pt x="3659" y="5264"/>
                        <a:pt x="3548" y="5184"/>
                        <a:pt x="3507" y="5054"/>
                      </a:cubicBezTo>
                      <a:cubicBezTo>
                        <a:pt x="3467" y="4925"/>
                        <a:pt x="3512" y="4796"/>
                        <a:pt x="3609" y="4765"/>
                      </a:cubicBezTo>
                      <a:cubicBezTo>
                        <a:pt x="3706" y="4735"/>
                        <a:pt x="3704" y="4851"/>
                        <a:pt x="3744" y="4980"/>
                      </a:cubicBezTo>
                      <a:close/>
                      <a:moveTo>
                        <a:pt x="5009" y="1971"/>
                      </a:moveTo>
                      <a:cubicBezTo>
                        <a:pt x="4873" y="1980"/>
                        <a:pt x="4766" y="2023"/>
                        <a:pt x="4760" y="1922"/>
                      </a:cubicBezTo>
                      <a:cubicBezTo>
                        <a:pt x="4754" y="1821"/>
                        <a:pt x="4858" y="1732"/>
                        <a:pt x="4993" y="1724"/>
                      </a:cubicBezTo>
                      <a:cubicBezTo>
                        <a:pt x="5129" y="1715"/>
                        <a:pt x="5243" y="1791"/>
                        <a:pt x="5250" y="1892"/>
                      </a:cubicBezTo>
                      <a:cubicBezTo>
                        <a:pt x="5256" y="1993"/>
                        <a:pt x="5144" y="1963"/>
                        <a:pt x="5009" y="19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5" name="paint-splash_65654"/>
                <p:cNvSpPr>
                  <a:spLocks noChangeAspect="1"/>
                </p:cNvSpPr>
                <p:nvPr/>
              </p:nvSpPr>
              <p:spPr bwMode="auto">
                <a:xfrm>
                  <a:off x="4979" y="5589"/>
                  <a:ext cx="637" cy="644"/>
                </a:xfrm>
                <a:custGeom>
                  <a:avLst/>
                  <a:gdLst>
                    <a:gd name="T0" fmla="*/ 5545 w 5635"/>
                    <a:gd name="T1" fmla="*/ 1959 h 5698"/>
                    <a:gd name="T2" fmla="*/ 4627 w 5635"/>
                    <a:gd name="T3" fmla="*/ 1769 h 5698"/>
                    <a:gd name="T4" fmla="*/ 3854 w 5635"/>
                    <a:gd name="T5" fmla="*/ 2463 h 5698"/>
                    <a:gd name="T6" fmla="*/ 4288 w 5635"/>
                    <a:gd name="T7" fmla="*/ 1701 h 5698"/>
                    <a:gd name="T8" fmla="*/ 3618 w 5635"/>
                    <a:gd name="T9" fmla="*/ 1862 h 5698"/>
                    <a:gd name="T10" fmla="*/ 2953 w 5635"/>
                    <a:gd name="T11" fmla="*/ 1830 h 5698"/>
                    <a:gd name="T12" fmla="*/ 3448 w 5635"/>
                    <a:gd name="T13" fmla="*/ 811 h 5698"/>
                    <a:gd name="T14" fmla="*/ 2390 w 5635"/>
                    <a:gd name="T15" fmla="*/ 677 h 5698"/>
                    <a:gd name="T16" fmla="*/ 2517 w 5635"/>
                    <a:gd name="T17" fmla="*/ 1792 h 5698"/>
                    <a:gd name="T18" fmla="*/ 1936 w 5635"/>
                    <a:gd name="T19" fmla="*/ 1910 h 5698"/>
                    <a:gd name="T20" fmla="*/ 1200 w 5635"/>
                    <a:gd name="T21" fmla="*/ 1849 h 5698"/>
                    <a:gd name="T22" fmla="*/ 1541 w 5635"/>
                    <a:gd name="T23" fmla="*/ 2618 h 5698"/>
                    <a:gd name="T24" fmla="*/ 621 w 5635"/>
                    <a:gd name="T25" fmla="*/ 2355 h 5698"/>
                    <a:gd name="T26" fmla="*/ 590 w 5635"/>
                    <a:gd name="T27" fmla="*/ 3544 h 5698"/>
                    <a:gd name="T28" fmla="*/ 1918 w 5635"/>
                    <a:gd name="T29" fmla="*/ 3583 h 5698"/>
                    <a:gd name="T30" fmla="*/ 1152 w 5635"/>
                    <a:gd name="T31" fmla="*/ 4183 h 5698"/>
                    <a:gd name="T32" fmla="*/ 2120 w 5635"/>
                    <a:gd name="T33" fmla="*/ 4713 h 5698"/>
                    <a:gd name="T34" fmla="*/ 2427 w 5635"/>
                    <a:gd name="T35" fmla="*/ 4154 h 5698"/>
                    <a:gd name="T36" fmla="*/ 2757 w 5635"/>
                    <a:gd name="T37" fmla="*/ 4971 h 5698"/>
                    <a:gd name="T38" fmla="*/ 3128 w 5635"/>
                    <a:gd name="T39" fmla="*/ 4219 h 5698"/>
                    <a:gd name="T40" fmla="*/ 3308 w 5635"/>
                    <a:gd name="T41" fmla="*/ 5112 h 5698"/>
                    <a:gd name="T42" fmla="*/ 4091 w 5635"/>
                    <a:gd name="T43" fmla="*/ 4498 h 5698"/>
                    <a:gd name="T44" fmla="*/ 4775 w 5635"/>
                    <a:gd name="T45" fmla="*/ 3746 h 5698"/>
                    <a:gd name="T46" fmla="*/ 4308 w 5635"/>
                    <a:gd name="T47" fmla="*/ 3356 h 5698"/>
                    <a:gd name="T48" fmla="*/ 4777 w 5635"/>
                    <a:gd name="T49" fmla="*/ 2720 h 5698"/>
                    <a:gd name="T50" fmla="*/ 5546 w 5635"/>
                    <a:gd name="T51" fmla="*/ 1959 h 5698"/>
                    <a:gd name="T52" fmla="*/ 398 w 5635"/>
                    <a:gd name="T53" fmla="*/ 2689 h 5698"/>
                    <a:gd name="T54" fmla="*/ 832 w 5635"/>
                    <a:gd name="T55" fmla="*/ 2662 h 5698"/>
                    <a:gd name="T56" fmla="*/ 1625 w 5635"/>
                    <a:gd name="T57" fmla="*/ 1745 h 5698"/>
                    <a:gd name="T58" fmla="*/ 1617 w 5635"/>
                    <a:gd name="T59" fmla="*/ 1613 h 5698"/>
                    <a:gd name="T60" fmla="*/ 1625 w 5635"/>
                    <a:gd name="T61" fmla="*/ 1745 h 5698"/>
                    <a:gd name="T62" fmla="*/ 1351 w 5635"/>
                    <a:gd name="T63" fmla="*/ 4458 h 5698"/>
                    <a:gd name="T64" fmla="*/ 1587 w 5635"/>
                    <a:gd name="T65" fmla="*/ 4384 h 5698"/>
                    <a:gd name="T66" fmla="*/ 2885 w 5635"/>
                    <a:gd name="T67" fmla="*/ 440 h 5698"/>
                    <a:gd name="T68" fmla="*/ 2885 w 5635"/>
                    <a:gd name="T69" fmla="*/ 192 h 5698"/>
                    <a:gd name="T70" fmla="*/ 2885 w 5635"/>
                    <a:gd name="T71" fmla="*/ 440 h 5698"/>
                    <a:gd name="T72" fmla="*/ 3756 w 5635"/>
                    <a:gd name="T73" fmla="*/ 5234 h 5698"/>
                    <a:gd name="T74" fmla="*/ 3609 w 5635"/>
                    <a:gd name="T75" fmla="*/ 4765 h 5698"/>
                    <a:gd name="T76" fmla="*/ 5009 w 5635"/>
                    <a:gd name="T77" fmla="*/ 1971 h 5698"/>
                    <a:gd name="T78" fmla="*/ 4993 w 5635"/>
                    <a:gd name="T79" fmla="*/ 1724 h 5698"/>
                    <a:gd name="T80" fmla="*/ 5009 w 5635"/>
                    <a:gd name="T81" fmla="*/ 1971 h 5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35" h="5698">
                      <a:moveTo>
                        <a:pt x="5546" y="1959"/>
                      </a:moveTo>
                      <a:cubicBezTo>
                        <a:pt x="5559" y="1992"/>
                        <a:pt x="5568" y="2013"/>
                        <a:pt x="5545" y="1959"/>
                      </a:cubicBezTo>
                      <a:cubicBezTo>
                        <a:pt x="5493" y="1833"/>
                        <a:pt x="5524" y="1908"/>
                        <a:pt x="5545" y="1958"/>
                      </a:cubicBezTo>
                      <a:cubicBezTo>
                        <a:pt x="5398" y="1607"/>
                        <a:pt x="4897" y="1462"/>
                        <a:pt x="4627" y="1769"/>
                      </a:cubicBezTo>
                      <a:cubicBezTo>
                        <a:pt x="4514" y="1897"/>
                        <a:pt x="4475" y="2064"/>
                        <a:pt x="4403" y="2214"/>
                      </a:cubicBezTo>
                      <a:cubicBezTo>
                        <a:pt x="4319" y="2391"/>
                        <a:pt x="4051" y="2563"/>
                        <a:pt x="3854" y="2463"/>
                      </a:cubicBezTo>
                      <a:cubicBezTo>
                        <a:pt x="3983" y="2371"/>
                        <a:pt x="4109" y="2309"/>
                        <a:pt x="4208" y="2177"/>
                      </a:cubicBezTo>
                      <a:cubicBezTo>
                        <a:pt x="4304" y="2048"/>
                        <a:pt x="4381" y="1852"/>
                        <a:pt x="4288" y="1701"/>
                      </a:cubicBezTo>
                      <a:cubicBezTo>
                        <a:pt x="4210" y="1573"/>
                        <a:pt x="4032" y="1508"/>
                        <a:pt x="3888" y="1540"/>
                      </a:cubicBezTo>
                      <a:cubicBezTo>
                        <a:pt x="3722" y="1577"/>
                        <a:pt x="3663" y="1715"/>
                        <a:pt x="3618" y="1862"/>
                      </a:cubicBezTo>
                      <a:cubicBezTo>
                        <a:pt x="3564" y="2038"/>
                        <a:pt x="3505" y="2126"/>
                        <a:pt x="3308" y="2097"/>
                      </a:cubicBezTo>
                      <a:cubicBezTo>
                        <a:pt x="3176" y="2077"/>
                        <a:pt x="2942" y="1997"/>
                        <a:pt x="2953" y="1830"/>
                      </a:cubicBezTo>
                      <a:cubicBezTo>
                        <a:pt x="2964" y="1656"/>
                        <a:pt x="3088" y="1488"/>
                        <a:pt x="3178" y="1345"/>
                      </a:cubicBezTo>
                      <a:cubicBezTo>
                        <a:pt x="3285" y="1174"/>
                        <a:pt x="3408" y="1014"/>
                        <a:pt x="3448" y="811"/>
                      </a:cubicBezTo>
                      <a:cubicBezTo>
                        <a:pt x="3520" y="446"/>
                        <a:pt x="3341" y="101"/>
                        <a:pt x="2951" y="50"/>
                      </a:cubicBezTo>
                      <a:cubicBezTo>
                        <a:pt x="2568" y="0"/>
                        <a:pt x="2348" y="321"/>
                        <a:pt x="2390" y="677"/>
                      </a:cubicBezTo>
                      <a:cubicBezTo>
                        <a:pt x="2410" y="852"/>
                        <a:pt x="2504" y="995"/>
                        <a:pt x="2545" y="1162"/>
                      </a:cubicBezTo>
                      <a:cubicBezTo>
                        <a:pt x="2597" y="1370"/>
                        <a:pt x="2564" y="1587"/>
                        <a:pt x="2517" y="1792"/>
                      </a:cubicBezTo>
                      <a:cubicBezTo>
                        <a:pt x="2482" y="1944"/>
                        <a:pt x="2379" y="2108"/>
                        <a:pt x="2219" y="2156"/>
                      </a:cubicBezTo>
                      <a:cubicBezTo>
                        <a:pt x="2044" y="2208"/>
                        <a:pt x="1957" y="2054"/>
                        <a:pt x="1936" y="1910"/>
                      </a:cubicBezTo>
                      <a:cubicBezTo>
                        <a:pt x="1901" y="1681"/>
                        <a:pt x="1795" y="1462"/>
                        <a:pt x="1527" y="1526"/>
                      </a:cubicBezTo>
                      <a:cubicBezTo>
                        <a:pt x="1364" y="1564"/>
                        <a:pt x="1243" y="1688"/>
                        <a:pt x="1200" y="1849"/>
                      </a:cubicBezTo>
                      <a:cubicBezTo>
                        <a:pt x="1152" y="2029"/>
                        <a:pt x="1239" y="2175"/>
                        <a:pt x="1350" y="2310"/>
                      </a:cubicBezTo>
                      <a:cubicBezTo>
                        <a:pt x="1406" y="2379"/>
                        <a:pt x="1556" y="2516"/>
                        <a:pt x="1541" y="2618"/>
                      </a:cubicBezTo>
                      <a:cubicBezTo>
                        <a:pt x="1514" y="2789"/>
                        <a:pt x="1175" y="2587"/>
                        <a:pt x="1120" y="2545"/>
                      </a:cubicBezTo>
                      <a:cubicBezTo>
                        <a:pt x="970" y="2432"/>
                        <a:pt x="819" y="2331"/>
                        <a:pt x="621" y="2355"/>
                      </a:cubicBezTo>
                      <a:cubicBezTo>
                        <a:pt x="437" y="2377"/>
                        <a:pt x="263" y="2511"/>
                        <a:pt x="180" y="2674"/>
                      </a:cubicBezTo>
                      <a:cubicBezTo>
                        <a:pt x="0" y="3026"/>
                        <a:pt x="262" y="3407"/>
                        <a:pt x="590" y="3544"/>
                      </a:cubicBezTo>
                      <a:cubicBezTo>
                        <a:pt x="957" y="3698"/>
                        <a:pt x="1283" y="3449"/>
                        <a:pt x="1655" y="3449"/>
                      </a:cubicBezTo>
                      <a:cubicBezTo>
                        <a:pt x="1728" y="3449"/>
                        <a:pt x="1956" y="3455"/>
                        <a:pt x="1918" y="3583"/>
                      </a:cubicBezTo>
                      <a:cubicBezTo>
                        <a:pt x="1867" y="3752"/>
                        <a:pt x="1678" y="3836"/>
                        <a:pt x="1528" y="3892"/>
                      </a:cubicBezTo>
                      <a:cubicBezTo>
                        <a:pt x="1372" y="3951"/>
                        <a:pt x="1224" y="4022"/>
                        <a:pt x="1152" y="4183"/>
                      </a:cubicBezTo>
                      <a:cubicBezTo>
                        <a:pt x="1080" y="4345"/>
                        <a:pt x="1132" y="4530"/>
                        <a:pt x="1249" y="4656"/>
                      </a:cubicBezTo>
                      <a:cubicBezTo>
                        <a:pt x="1476" y="4898"/>
                        <a:pt x="1878" y="4978"/>
                        <a:pt x="2120" y="4713"/>
                      </a:cubicBezTo>
                      <a:cubicBezTo>
                        <a:pt x="2229" y="4595"/>
                        <a:pt x="2273" y="4444"/>
                        <a:pt x="2321" y="4295"/>
                      </a:cubicBezTo>
                      <a:cubicBezTo>
                        <a:pt x="2334" y="4256"/>
                        <a:pt x="2362" y="4127"/>
                        <a:pt x="2427" y="4154"/>
                      </a:cubicBezTo>
                      <a:cubicBezTo>
                        <a:pt x="2526" y="4196"/>
                        <a:pt x="2444" y="4320"/>
                        <a:pt x="2408" y="4374"/>
                      </a:cubicBezTo>
                      <a:cubicBezTo>
                        <a:pt x="2215" y="4660"/>
                        <a:pt x="2372" y="5062"/>
                        <a:pt x="2757" y="4971"/>
                      </a:cubicBezTo>
                      <a:cubicBezTo>
                        <a:pt x="2891" y="4939"/>
                        <a:pt x="2989" y="4839"/>
                        <a:pt x="3008" y="4701"/>
                      </a:cubicBezTo>
                      <a:cubicBezTo>
                        <a:pt x="3031" y="4535"/>
                        <a:pt x="2935" y="4317"/>
                        <a:pt x="3128" y="4219"/>
                      </a:cubicBezTo>
                      <a:cubicBezTo>
                        <a:pt x="3284" y="4140"/>
                        <a:pt x="3261" y="4464"/>
                        <a:pt x="3255" y="4539"/>
                      </a:cubicBezTo>
                      <a:cubicBezTo>
                        <a:pt x="3240" y="4732"/>
                        <a:pt x="3248" y="4927"/>
                        <a:pt x="3308" y="5112"/>
                      </a:cubicBezTo>
                      <a:cubicBezTo>
                        <a:pt x="3422" y="5462"/>
                        <a:pt x="3818" y="5698"/>
                        <a:pt x="4130" y="5409"/>
                      </a:cubicBezTo>
                      <a:cubicBezTo>
                        <a:pt x="4404" y="5154"/>
                        <a:pt x="4381" y="4726"/>
                        <a:pt x="4091" y="4498"/>
                      </a:cubicBezTo>
                      <a:cubicBezTo>
                        <a:pt x="3964" y="4399"/>
                        <a:pt x="3408" y="4168"/>
                        <a:pt x="3710" y="3966"/>
                      </a:cubicBezTo>
                      <a:cubicBezTo>
                        <a:pt x="4017" y="3759"/>
                        <a:pt x="4634" y="4247"/>
                        <a:pt x="4775" y="3746"/>
                      </a:cubicBezTo>
                      <a:cubicBezTo>
                        <a:pt x="4816" y="3602"/>
                        <a:pt x="4745" y="3448"/>
                        <a:pt x="4611" y="3385"/>
                      </a:cubicBezTo>
                      <a:cubicBezTo>
                        <a:pt x="4517" y="3340"/>
                        <a:pt x="4409" y="3342"/>
                        <a:pt x="4308" y="3356"/>
                      </a:cubicBezTo>
                      <a:cubicBezTo>
                        <a:pt x="4252" y="3365"/>
                        <a:pt x="4114" y="3420"/>
                        <a:pt x="4086" y="3346"/>
                      </a:cubicBezTo>
                      <a:cubicBezTo>
                        <a:pt x="3967" y="3027"/>
                        <a:pt x="4537" y="2738"/>
                        <a:pt x="4777" y="2720"/>
                      </a:cubicBezTo>
                      <a:cubicBezTo>
                        <a:pt x="4999" y="2704"/>
                        <a:pt x="5218" y="2742"/>
                        <a:pt x="5402" y="2583"/>
                      </a:cubicBezTo>
                      <a:cubicBezTo>
                        <a:pt x="5581" y="2428"/>
                        <a:pt x="5635" y="2176"/>
                        <a:pt x="5546" y="1959"/>
                      </a:cubicBezTo>
                      <a:close/>
                      <a:moveTo>
                        <a:pt x="619" y="2733"/>
                      </a:moveTo>
                      <a:cubicBezTo>
                        <a:pt x="499" y="2740"/>
                        <a:pt x="404" y="2779"/>
                        <a:pt x="398" y="2689"/>
                      </a:cubicBezTo>
                      <a:cubicBezTo>
                        <a:pt x="392" y="2599"/>
                        <a:pt x="485" y="2521"/>
                        <a:pt x="605" y="2513"/>
                      </a:cubicBezTo>
                      <a:cubicBezTo>
                        <a:pt x="725" y="2506"/>
                        <a:pt x="827" y="2572"/>
                        <a:pt x="832" y="2662"/>
                      </a:cubicBezTo>
                      <a:cubicBezTo>
                        <a:pt x="838" y="2752"/>
                        <a:pt x="739" y="2725"/>
                        <a:pt x="619" y="2733"/>
                      </a:cubicBezTo>
                      <a:close/>
                      <a:moveTo>
                        <a:pt x="1625" y="1745"/>
                      </a:moveTo>
                      <a:cubicBezTo>
                        <a:pt x="1553" y="1749"/>
                        <a:pt x="1496" y="1772"/>
                        <a:pt x="1492" y="1718"/>
                      </a:cubicBezTo>
                      <a:cubicBezTo>
                        <a:pt x="1489" y="1665"/>
                        <a:pt x="1545" y="1617"/>
                        <a:pt x="1617" y="1613"/>
                      </a:cubicBezTo>
                      <a:cubicBezTo>
                        <a:pt x="1689" y="1608"/>
                        <a:pt x="1750" y="1648"/>
                        <a:pt x="1753" y="1702"/>
                      </a:cubicBezTo>
                      <a:cubicBezTo>
                        <a:pt x="1756" y="1756"/>
                        <a:pt x="1697" y="1740"/>
                        <a:pt x="1625" y="1745"/>
                      </a:cubicBezTo>
                      <a:close/>
                      <a:moveTo>
                        <a:pt x="1599" y="4638"/>
                      </a:moveTo>
                      <a:cubicBezTo>
                        <a:pt x="1502" y="4668"/>
                        <a:pt x="1391" y="4588"/>
                        <a:pt x="1351" y="4458"/>
                      </a:cubicBezTo>
                      <a:cubicBezTo>
                        <a:pt x="1310" y="4329"/>
                        <a:pt x="1356" y="4199"/>
                        <a:pt x="1453" y="4169"/>
                      </a:cubicBezTo>
                      <a:cubicBezTo>
                        <a:pt x="1549" y="4139"/>
                        <a:pt x="1547" y="4255"/>
                        <a:pt x="1587" y="4384"/>
                      </a:cubicBezTo>
                      <a:cubicBezTo>
                        <a:pt x="1628" y="4514"/>
                        <a:pt x="1696" y="4608"/>
                        <a:pt x="1599" y="4638"/>
                      </a:cubicBezTo>
                      <a:close/>
                      <a:moveTo>
                        <a:pt x="2885" y="440"/>
                      </a:moveTo>
                      <a:cubicBezTo>
                        <a:pt x="2749" y="440"/>
                        <a:pt x="2640" y="477"/>
                        <a:pt x="2640" y="376"/>
                      </a:cubicBezTo>
                      <a:cubicBezTo>
                        <a:pt x="2640" y="274"/>
                        <a:pt x="2749" y="192"/>
                        <a:pt x="2885" y="192"/>
                      </a:cubicBezTo>
                      <a:cubicBezTo>
                        <a:pt x="3020" y="192"/>
                        <a:pt x="3130" y="274"/>
                        <a:pt x="3130" y="376"/>
                      </a:cubicBezTo>
                      <a:cubicBezTo>
                        <a:pt x="3130" y="477"/>
                        <a:pt x="3020" y="440"/>
                        <a:pt x="2885" y="440"/>
                      </a:cubicBezTo>
                      <a:close/>
                      <a:moveTo>
                        <a:pt x="3744" y="4980"/>
                      </a:moveTo>
                      <a:cubicBezTo>
                        <a:pt x="3784" y="5110"/>
                        <a:pt x="3852" y="5204"/>
                        <a:pt x="3756" y="5234"/>
                      </a:cubicBezTo>
                      <a:cubicBezTo>
                        <a:pt x="3659" y="5264"/>
                        <a:pt x="3548" y="5184"/>
                        <a:pt x="3507" y="5054"/>
                      </a:cubicBezTo>
                      <a:cubicBezTo>
                        <a:pt x="3467" y="4925"/>
                        <a:pt x="3512" y="4796"/>
                        <a:pt x="3609" y="4765"/>
                      </a:cubicBezTo>
                      <a:cubicBezTo>
                        <a:pt x="3706" y="4735"/>
                        <a:pt x="3704" y="4851"/>
                        <a:pt x="3744" y="4980"/>
                      </a:cubicBezTo>
                      <a:close/>
                      <a:moveTo>
                        <a:pt x="5009" y="1971"/>
                      </a:moveTo>
                      <a:cubicBezTo>
                        <a:pt x="4873" y="1980"/>
                        <a:pt x="4766" y="2023"/>
                        <a:pt x="4760" y="1922"/>
                      </a:cubicBezTo>
                      <a:cubicBezTo>
                        <a:pt x="4754" y="1821"/>
                        <a:pt x="4858" y="1732"/>
                        <a:pt x="4993" y="1724"/>
                      </a:cubicBezTo>
                      <a:cubicBezTo>
                        <a:pt x="5129" y="1715"/>
                        <a:pt x="5243" y="1791"/>
                        <a:pt x="5250" y="1892"/>
                      </a:cubicBezTo>
                      <a:cubicBezTo>
                        <a:pt x="5256" y="1993"/>
                        <a:pt x="5144" y="1963"/>
                        <a:pt x="5009" y="19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6" name="paint-splash_65654"/>
                <p:cNvSpPr>
                  <a:spLocks noChangeAspect="1"/>
                </p:cNvSpPr>
                <p:nvPr/>
              </p:nvSpPr>
              <p:spPr bwMode="auto">
                <a:xfrm>
                  <a:off x="5736" y="6109"/>
                  <a:ext cx="637" cy="644"/>
                </a:xfrm>
                <a:custGeom>
                  <a:avLst/>
                  <a:gdLst>
                    <a:gd name="T0" fmla="*/ 5545 w 5635"/>
                    <a:gd name="T1" fmla="*/ 1959 h 5698"/>
                    <a:gd name="T2" fmla="*/ 4627 w 5635"/>
                    <a:gd name="T3" fmla="*/ 1769 h 5698"/>
                    <a:gd name="T4" fmla="*/ 3854 w 5635"/>
                    <a:gd name="T5" fmla="*/ 2463 h 5698"/>
                    <a:gd name="T6" fmla="*/ 4288 w 5635"/>
                    <a:gd name="T7" fmla="*/ 1701 h 5698"/>
                    <a:gd name="T8" fmla="*/ 3618 w 5635"/>
                    <a:gd name="T9" fmla="*/ 1862 h 5698"/>
                    <a:gd name="T10" fmla="*/ 2953 w 5635"/>
                    <a:gd name="T11" fmla="*/ 1830 h 5698"/>
                    <a:gd name="T12" fmla="*/ 3448 w 5635"/>
                    <a:gd name="T13" fmla="*/ 811 h 5698"/>
                    <a:gd name="T14" fmla="*/ 2390 w 5635"/>
                    <a:gd name="T15" fmla="*/ 677 h 5698"/>
                    <a:gd name="T16" fmla="*/ 2517 w 5635"/>
                    <a:gd name="T17" fmla="*/ 1792 h 5698"/>
                    <a:gd name="T18" fmla="*/ 1936 w 5635"/>
                    <a:gd name="T19" fmla="*/ 1910 h 5698"/>
                    <a:gd name="T20" fmla="*/ 1200 w 5635"/>
                    <a:gd name="T21" fmla="*/ 1849 h 5698"/>
                    <a:gd name="T22" fmla="*/ 1541 w 5635"/>
                    <a:gd name="T23" fmla="*/ 2618 h 5698"/>
                    <a:gd name="T24" fmla="*/ 621 w 5635"/>
                    <a:gd name="T25" fmla="*/ 2355 h 5698"/>
                    <a:gd name="T26" fmla="*/ 590 w 5635"/>
                    <a:gd name="T27" fmla="*/ 3544 h 5698"/>
                    <a:gd name="T28" fmla="*/ 1918 w 5635"/>
                    <a:gd name="T29" fmla="*/ 3583 h 5698"/>
                    <a:gd name="T30" fmla="*/ 1152 w 5635"/>
                    <a:gd name="T31" fmla="*/ 4183 h 5698"/>
                    <a:gd name="T32" fmla="*/ 2120 w 5635"/>
                    <a:gd name="T33" fmla="*/ 4713 h 5698"/>
                    <a:gd name="T34" fmla="*/ 2427 w 5635"/>
                    <a:gd name="T35" fmla="*/ 4154 h 5698"/>
                    <a:gd name="T36" fmla="*/ 2757 w 5635"/>
                    <a:gd name="T37" fmla="*/ 4971 h 5698"/>
                    <a:gd name="T38" fmla="*/ 3128 w 5635"/>
                    <a:gd name="T39" fmla="*/ 4219 h 5698"/>
                    <a:gd name="T40" fmla="*/ 3308 w 5635"/>
                    <a:gd name="T41" fmla="*/ 5112 h 5698"/>
                    <a:gd name="T42" fmla="*/ 4091 w 5635"/>
                    <a:gd name="T43" fmla="*/ 4498 h 5698"/>
                    <a:gd name="T44" fmla="*/ 4775 w 5635"/>
                    <a:gd name="T45" fmla="*/ 3746 h 5698"/>
                    <a:gd name="T46" fmla="*/ 4308 w 5635"/>
                    <a:gd name="T47" fmla="*/ 3356 h 5698"/>
                    <a:gd name="T48" fmla="*/ 4777 w 5635"/>
                    <a:gd name="T49" fmla="*/ 2720 h 5698"/>
                    <a:gd name="T50" fmla="*/ 5546 w 5635"/>
                    <a:gd name="T51" fmla="*/ 1959 h 5698"/>
                    <a:gd name="T52" fmla="*/ 398 w 5635"/>
                    <a:gd name="T53" fmla="*/ 2689 h 5698"/>
                    <a:gd name="T54" fmla="*/ 832 w 5635"/>
                    <a:gd name="T55" fmla="*/ 2662 h 5698"/>
                    <a:gd name="T56" fmla="*/ 1625 w 5635"/>
                    <a:gd name="T57" fmla="*/ 1745 h 5698"/>
                    <a:gd name="T58" fmla="*/ 1617 w 5635"/>
                    <a:gd name="T59" fmla="*/ 1613 h 5698"/>
                    <a:gd name="T60" fmla="*/ 1625 w 5635"/>
                    <a:gd name="T61" fmla="*/ 1745 h 5698"/>
                    <a:gd name="T62" fmla="*/ 1351 w 5635"/>
                    <a:gd name="T63" fmla="*/ 4458 h 5698"/>
                    <a:gd name="T64" fmla="*/ 1587 w 5635"/>
                    <a:gd name="T65" fmla="*/ 4384 h 5698"/>
                    <a:gd name="T66" fmla="*/ 2885 w 5635"/>
                    <a:gd name="T67" fmla="*/ 440 h 5698"/>
                    <a:gd name="T68" fmla="*/ 2885 w 5635"/>
                    <a:gd name="T69" fmla="*/ 192 h 5698"/>
                    <a:gd name="T70" fmla="*/ 2885 w 5635"/>
                    <a:gd name="T71" fmla="*/ 440 h 5698"/>
                    <a:gd name="T72" fmla="*/ 3756 w 5635"/>
                    <a:gd name="T73" fmla="*/ 5234 h 5698"/>
                    <a:gd name="T74" fmla="*/ 3609 w 5635"/>
                    <a:gd name="T75" fmla="*/ 4765 h 5698"/>
                    <a:gd name="T76" fmla="*/ 5009 w 5635"/>
                    <a:gd name="T77" fmla="*/ 1971 h 5698"/>
                    <a:gd name="T78" fmla="*/ 4993 w 5635"/>
                    <a:gd name="T79" fmla="*/ 1724 h 5698"/>
                    <a:gd name="T80" fmla="*/ 5009 w 5635"/>
                    <a:gd name="T81" fmla="*/ 1971 h 5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35" h="5698">
                      <a:moveTo>
                        <a:pt x="5546" y="1959"/>
                      </a:moveTo>
                      <a:cubicBezTo>
                        <a:pt x="5559" y="1992"/>
                        <a:pt x="5568" y="2013"/>
                        <a:pt x="5545" y="1959"/>
                      </a:cubicBezTo>
                      <a:cubicBezTo>
                        <a:pt x="5493" y="1833"/>
                        <a:pt x="5524" y="1908"/>
                        <a:pt x="5545" y="1958"/>
                      </a:cubicBezTo>
                      <a:cubicBezTo>
                        <a:pt x="5398" y="1607"/>
                        <a:pt x="4897" y="1462"/>
                        <a:pt x="4627" y="1769"/>
                      </a:cubicBezTo>
                      <a:cubicBezTo>
                        <a:pt x="4514" y="1897"/>
                        <a:pt x="4475" y="2064"/>
                        <a:pt x="4403" y="2214"/>
                      </a:cubicBezTo>
                      <a:cubicBezTo>
                        <a:pt x="4319" y="2391"/>
                        <a:pt x="4051" y="2563"/>
                        <a:pt x="3854" y="2463"/>
                      </a:cubicBezTo>
                      <a:cubicBezTo>
                        <a:pt x="3983" y="2371"/>
                        <a:pt x="4109" y="2309"/>
                        <a:pt x="4208" y="2177"/>
                      </a:cubicBezTo>
                      <a:cubicBezTo>
                        <a:pt x="4304" y="2048"/>
                        <a:pt x="4381" y="1852"/>
                        <a:pt x="4288" y="1701"/>
                      </a:cubicBezTo>
                      <a:cubicBezTo>
                        <a:pt x="4210" y="1573"/>
                        <a:pt x="4032" y="1508"/>
                        <a:pt x="3888" y="1540"/>
                      </a:cubicBezTo>
                      <a:cubicBezTo>
                        <a:pt x="3722" y="1577"/>
                        <a:pt x="3663" y="1715"/>
                        <a:pt x="3618" y="1862"/>
                      </a:cubicBezTo>
                      <a:cubicBezTo>
                        <a:pt x="3564" y="2038"/>
                        <a:pt x="3505" y="2126"/>
                        <a:pt x="3308" y="2097"/>
                      </a:cubicBezTo>
                      <a:cubicBezTo>
                        <a:pt x="3176" y="2077"/>
                        <a:pt x="2942" y="1997"/>
                        <a:pt x="2953" y="1830"/>
                      </a:cubicBezTo>
                      <a:cubicBezTo>
                        <a:pt x="2964" y="1656"/>
                        <a:pt x="3088" y="1488"/>
                        <a:pt x="3178" y="1345"/>
                      </a:cubicBezTo>
                      <a:cubicBezTo>
                        <a:pt x="3285" y="1174"/>
                        <a:pt x="3408" y="1014"/>
                        <a:pt x="3448" y="811"/>
                      </a:cubicBezTo>
                      <a:cubicBezTo>
                        <a:pt x="3520" y="446"/>
                        <a:pt x="3341" y="101"/>
                        <a:pt x="2951" y="50"/>
                      </a:cubicBezTo>
                      <a:cubicBezTo>
                        <a:pt x="2568" y="0"/>
                        <a:pt x="2348" y="321"/>
                        <a:pt x="2390" y="677"/>
                      </a:cubicBezTo>
                      <a:cubicBezTo>
                        <a:pt x="2410" y="852"/>
                        <a:pt x="2504" y="995"/>
                        <a:pt x="2545" y="1162"/>
                      </a:cubicBezTo>
                      <a:cubicBezTo>
                        <a:pt x="2597" y="1370"/>
                        <a:pt x="2564" y="1587"/>
                        <a:pt x="2517" y="1792"/>
                      </a:cubicBezTo>
                      <a:cubicBezTo>
                        <a:pt x="2482" y="1944"/>
                        <a:pt x="2379" y="2108"/>
                        <a:pt x="2219" y="2156"/>
                      </a:cubicBezTo>
                      <a:cubicBezTo>
                        <a:pt x="2044" y="2208"/>
                        <a:pt x="1957" y="2054"/>
                        <a:pt x="1936" y="1910"/>
                      </a:cubicBezTo>
                      <a:cubicBezTo>
                        <a:pt x="1901" y="1681"/>
                        <a:pt x="1795" y="1462"/>
                        <a:pt x="1527" y="1526"/>
                      </a:cubicBezTo>
                      <a:cubicBezTo>
                        <a:pt x="1364" y="1564"/>
                        <a:pt x="1243" y="1688"/>
                        <a:pt x="1200" y="1849"/>
                      </a:cubicBezTo>
                      <a:cubicBezTo>
                        <a:pt x="1152" y="2029"/>
                        <a:pt x="1239" y="2175"/>
                        <a:pt x="1350" y="2310"/>
                      </a:cubicBezTo>
                      <a:cubicBezTo>
                        <a:pt x="1406" y="2379"/>
                        <a:pt x="1556" y="2516"/>
                        <a:pt x="1541" y="2618"/>
                      </a:cubicBezTo>
                      <a:cubicBezTo>
                        <a:pt x="1514" y="2789"/>
                        <a:pt x="1175" y="2587"/>
                        <a:pt x="1120" y="2545"/>
                      </a:cubicBezTo>
                      <a:cubicBezTo>
                        <a:pt x="970" y="2432"/>
                        <a:pt x="819" y="2331"/>
                        <a:pt x="621" y="2355"/>
                      </a:cubicBezTo>
                      <a:cubicBezTo>
                        <a:pt x="437" y="2377"/>
                        <a:pt x="263" y="2511"/>
                        <a:pt x="180" y="2674"/>
                      </a:cubicBezTo>
                      <a:cubicBezTo>
                        <a:pt x="0" y="3026"/>
                        <a:pt x="262" y="3407"/>
                        <a:pt x="590" y="3544"/>
                      </a:cubicBezTo>
                      <a:cubicBezTo>
                        <a:pt x="957" y="3698"/>
                        <a:pt x="1283" y="3449"/>
                        <a:pt x="1655" y="3449"/>
                      </a:cubicBezTo>
                      <a:cubicBezTo>
                        <a:pt x="1728" y="3449"/>
                        <a:pt x="1956" y="3455"/>
                        <a:pt x="1918" y="3583"/>
                      </a:cubicBezTo>
                      <a:cubicBezTo>
                        <a:pt x="1867" y="3752"/>
                        <a:pt x="1678" y="3836"/>
                        <a:pt x="1528" y="3892"/>
                      </a:cubicBezTo>
                      <a:cubicBezTo>
                        <a:pt x="1372" y="3951"/>
                        <a:pt x="1224" y="4022"/>
                        <a:pt x="1152" y="4183"/>
                      </a:cubicBezTo>
                      <a:cubicBezTo>
                        <a:pt x="1080" y="4345"/>
                        <a:pt x="1132" y="4530"/>
                        <a:pt x="1249" y="4656"/>
                      </a:cubicBezTo>
                      <a:cubicBezTo>
                        <a:pt x="1476" y="4898"/>
                        <a:pt x="1878" y="4978"/>
                        <a:pt x="2120" y="4713"/>
                      </a:cubicBezTo>
                      <a:cubicBezTo>
                        <a:pt x="2229" y="4595"/>
                        <a:pt x="2273" y="4444"/>
                        <a:pt x="2321" y="4295"/>
                      </a:cubicBezTo>
                      <a:cubicBezTo>
                        <a:pt x="2334" y="4256"/>
                        <a:pt x="2362" y="4127"/>
                        <a:pt x="2427" y="4154"/>
                      </a:cubicBezTo>
                      <a:cubicBezTo>
                        <a:pt x="2526" y="4196"/>
                        <a:pt x="2444" y="4320"/>
                        <a:pt x="2408" y="4374"/>
                      </a:cubicBezTo>
                      <a:cubicBezTo>
                        <a:pt x="2215" y="4660"/>
                        <a:pt x="2372" y="5062"/>
                        <a:pt x="2757" y="4971"/>
                      </a:cubicBezTo>
                      <a:cubicBezTo>
                        <a:pt x="2891" y="4939"/>
                        <a:pt x="2989" y="4839"/>
                        <a:pt x="3008" y="4701"/>
                      </a:cubicBezTo>
                      <a:cubicBezTo>
                        <a:pt x="3031" y="4535"/>
                        <a:pt x="2935" y="4317"/>
                        <a:pt x="3128" y="4219"/>
                      </a:cubicBezTo>
                      <a:cubicBezTo>
                        <a:pt x="3284" y="4140"/>
                        <a:pt x="3261" y="4464"/>
                        <a:pt x="3255" y="4539"/>
                      </a:cubicBezTo>
                      <a:cubicBezTo>
                        <a:pt x="3240" y="4732"/>
                        <a:pt x="3248" y="4927"/>
                        <a:pt x="3308" y="5112"/>
                      </a:cubicBezTo>
                      <a:cubicBezTo>
                        <a:pt x="3422" y="5462"/>
                        <a:pt x="3818" y="5698"/>
                        <a:pt x="4130" y="5409"/>
                      </a:cubicBezTo>
                      <a:cubicBezTo>
                        <a:pt x="4404" y="5154"/>
                        <a:pt x="4381" y="4726"/>
                        <a:pt x="4091" y="4498"/>
                      </a:cubicBezTo>
                      <a:cubicBezTo>
                        <a:pt x="3964" y="4399"/>
                        <a:pt x="3408" y="4168"/>
                        <a:pt x="3710" y="3966"/>
                      </a:cubicBezTo>
                      <a:cubicBezTo>
                        <a:pt x="4017" y="3759"/>
                        <a:pt x="4634" y="4247"/>
                        <a:pt x="4775" y="3746"/>
                      </a:cubicBezTo>
                      <a:cubicBezTo>
                        <a:pt x="4816" y="3602"/>
                        <a:pt x="4745" y="3448"/>
                        <a:pt x="4611" y="3385"/>
                      </a:cubicBezTo>
                      <a:cubicBezTo>
                        <a:pt x="4517" y="3340"/>
                        <a:pt x="4409" y="3342"/>
                        <a:pt x="4308" y="3356"/>
                      </a:cubicBezTo>
                      <a:cubicBezTo>
                        <a:pt x="4252" y="3365"/>
                        <a:pt x="4114" y="3420"/>
                        <a:pt x="4086" y="3346"/>
                      </a:cubicBezTo>
                      <a:cubicBezTo>
                        <a:pt x="3967" y="3027"/>
                        <a:pt x="4537" y="2738"/>
                        <a:pt x="4777" y="2720"/>
                      </a:cubicBezTo>
                      <a:cubicBezTo>
                        <a:pt x="4999" y="2704"/>
                        <a:pt x="5218" y="2742"/>
                        <a:pt x="5402" y="2583"/>
                      </a:cubicBezTo>
                      <a:cubicBezTo>
                        <a:pt x="5581" y="2428"/>
                        <a:pt x="5635" y="2176"/>
                        <a:pt x="5546" y="1959"/>
                      </a:cubicBezTo>
                      <a:close/>
                      <a:moveTo>
                        <a:pt x="619" y="2733"/>
                      </a:moveTo>
                      <a:cubicBezTo>
                        <a:pt x="499" y="2740"/>
                        <a:pt x="404" y="2779"/>
                        <a:pt x="398" y="2689"/>
                      </a:cubicBezTo>
                      <a:cubicBezTo>
                        <a:pt x="392" y="2599"/>
                        <a:pt x="485" y="2521"/>
                        <a:pt x="605" y="2513"/>
                      </a:cubicBezTo>
                      <a:cubicBezTo>
                        <a:pt x="725" y="2506"/>
                        <a:pt x="827" y="2572"/>
                        <a:pt x="832" y="2662"/>
                      </a:cubicBezTo>
                      <a:cubicBezTo>
                        <a:pt x="838" y="2752"/>
                        <a:pt x="739" y="2725"/>
                        <a:pt x="619" y="2733"/>
                      </a:cubicBezTo>
                      <a:close/>
                      <a:moveTo>
                        <a:pt x="1625" y="1745"/>
                      </a:moveTo>
                      <a:cubicBezTo>
                        <a:pt x="1553" y="1749"/>
                        <a:pt x="1496" y="1772"/>
                        <a:pt x="1492" y="1718"/>
                      </a:cubicBezTo>
                      <a:cubicBezTo>
                        <a:pt x="1489" y="1665"/>
                        <a:pt x="1545" y="1617"/>
                        <a:pt x="1617" y="1613"/>
                      </a:cubicBezTo>
                      <a:cubicBezTo>
                        <a:pt x="1689" y="1608"/>
                        <a:pt x="1750" y="1648"/>
                        <a:pt x="1753" y="1702"/>
                      </a:cubicBezTo>
                      <a:cubicBezTo>
                        <a:pt x="1756" y="1756"/>
                        <a:pt x="1697" y="1740"/>
                        <a:pt x="1625" y="1745"/>
                      </a:cubicBezTo>
                      <a:close/>
                      <a:moveTo>
                        <a:pt x="1599" y="4638"/>
                      </a:moveTo>
                      <a:cubicBezTo>
                        <a:pt x="1502" y="4668"/>
                        <a:pt x="1391" y="4588"/>
                        <a:pt x="1351" y="4458"/>
                      </a:cubicBezTo>
                      <a:cubicBezTo>
                        <a:pt x="1310" y="4329"/>
                        <a:pt x="1356" y="4199"/>
                        <a:pt x="1453" y="4169"/>
                      </a:cubicBezTo>
                      <a:cubicBezTo>
                        <a:pt x="1549" y="4139"/>
                        <a:pt x="1547" y="4255"/>
                        <a:pt x="1587" y="4384"/>
                      </a:cubicBezTo>
                      <a:cubicBezTo>
                        <a:pt x="1628" y="4514"/>
                        <a:pt x="1696" y="4608"/>
                        <a:pt x="1599" y="4638"/>
                      </a:cubicBezTo>
                      <a:close/>
                      <a:moveTo>
                        <a:pt x="2885" y="440"/>
                      </a:moveTo>
                      <a:cubicBezTo>
                        <a:pt x="2749" y="440"/>
                        <a:pt x="2640" y="477"/>
                        <a:pt x="2640" y="376"/>
                      </a:cubicBezTo>
                      <a:cubicBezTo>
                        <a:pt x="2640" y="274"/>
                        <a:pt x="2749" y="192"/>
                        <a:pt x="2885" y="192"/>
                      </a:cubicBezTo>
                      <a:cubicBezTo>
                        <a:pt x="3020" y="192"/>
                        <a:pt x="3130" y="274"/>
                        <a:pt x="3130" y="376"/>
                      </a:cubicBezTo>
                      <a:cubicBezTo>
                        <a:pt x="3130" y="477"/>
                        <a:pt x="3020" y="440"/>
                        <a:pt x="2885" y="440"/>
                      </a:cubicBezTo>
                      <a:close/>
                      <a:moveTo>
                        <a:pt x="3744" y="4980"/>
                      </a:moveTo>
                      <a:cubicBezTo>
                        <a:pt x="3784" y="5110"/>
                        <a:pt x="3852" y="5204"/>
                        <a:pt x="3756" y="5234"/>
                      </a:cubicBezTo>
                      <a:cubicBezTo>
                        <a:pt x="3659" y="5264"/>
                        <a:pt x="3548" y="5184"/>
                        <a:pt x="3507" y="5054"/>
                      </a:cubicBezTo>
                      <a:cubicBezTo>
                        <a:pt x="3467" y="4925"/>
                        <a:pt x="3512" y="4796"/>
                        <a:pt x="3609" y="4765"/>
                      </a:cubicBezTo>
                      <a:cubicBezTo>
                        <a:pt x="3706" y="4735"/>
                        <a:pt x="3704" y="4851"/>
                        <a:pt x="3744" y="4980"/>
                      </a:cubicBezTo>
                      <a:close/>
                      <a:moveTo>
                        <a:pt x="5009" y="1971"/>
                      </a:moveTo>
                      <a:cubicBezTo>
                        <a:pt x="4873" y="1980"/>
                        <a:pt x="4766" y="2023"/>
                        <a:pt x="4760" y="1922"/>
                      </a:cubicBezTo>
                      <a:cubicBezTo>
                        <a:pt x="4754" y="1821"/>
                        <a:pt x="4858" y="1732"/>
                        <a:pt x="4993" y="1724"/>
                      </a:cubicBezTo>
                      <a:cubicBezTo>
                        <a:pt x="5129" y="1715"/>
                        <a:pt x="5243" y="1791"/>
                        <a:pt x="5250" y="1892"/>
                      </a:cubicBezTo>
                      <a:cubicBezTo>
                        <a:pt x="5256" y="1993"/>
                        <a:pt x="5144" y="1963"/>
                        <a:pt x="5009" y="19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7" name="paint-splash_65654"/>
                <p:cNvSpPr>
                  <a:spLocks noChangeAspect="1"/>
                </p:cNvSpPr>
                <p:nvPr/>
              </p:nvSpPr>
              <p:spPr bwMode="auto">
                <a:xfrm>
                  <a:off x="4924" y="6625"/>
                  <a:ext cx="637" cy="644"/>
                </a:xfrm>
                <a:custGeom>
                  <a:avLst/>
                  <a:gdLst>
                    <a:gd name="T0" fmla="*/ 5545 w 5635"/>
                    <a:gd name="T1" fmla="*/ 1959 h 5698"/>
                    <a:gd name="T2" fmla="*/ 4627 w 5635"/>
                    <a:gd name="T3" fmla="*/ 1769 h 5698"/>
                    <a:gd name="T4" fmla="*/ 3854 w 5635"/>
                    <a:gd name="T5" fmla="*/ 2463 h 5698"/>
                    <a:gd name="T6" fmla="*/ 4288 w 5635"/>
                    <a:gd name="T7" fmla="*/ 1701 h 5698"/>
                    <a:gd name="T8" fmla="*/ 3618 w 5635"/>
                    <a:gd name="T9" fmla="*/ 1862 h 5698"/>
                    <a:gd name="T10" fmla="*/ 2953 w 5635"/>
                    <a:gd name="T11" fmla="*/ 1830 h 5698"/>
                    <a:gd name="T12" fmla="*/ 3448 w 5635"/>
                    <a:gd name="T13" fmla="*/ 811 h 5698"/>
                    <a:gd name="T14" fmla="*/ 2390 w 5635"/>
                    <a:gd name="T15" fmla="*/ 677 h 5698"/>
                    <a:gd name="T16" fmla="*/ 2517 w 5635"/>
                    <a:gd name="T17" fmla="*/ 1792 h 5698"/>
                    <a:gd name="T18" fmla="*/ 1936 w 5635"/>
                    <a:gd name="T19" fmla="*/ 1910 h 5698"/>
                    <a:gd name="T20" fmla="*/ 1200 w 5635"/>
                    <a:gd name="T21" fmla="*/ 1849 h 5698"/>
                    <a:gd name="T22" fmla="*/ 1541 w 5635"/>
                    <a:gd name="T23" fmla="*/ 2618 h 5698"/>
                    <a:gd name="T24" fmla="*/ 621 w 5635"/>
                    <a:gd name="T25" fmla="*/ 2355 h 5698"/>
                    <a:gd name="T26" fmla="*/ 590 w 5635"/>
                    <a:gd name="T27" fmla="*/ 3544 h 5698"/>
                    <a:gd name="T28" fmla="*/ 1918 w 5635"/>
                    <a:gd name="T29" fmla="*/ 3583 h 5698"/>
                    <a:gd name="T30" fmla="*/ 1152 w 5635"/>
                    <a:gd name="T31" fmla="*/ 4183 h 5698"/>
                    <a:gd name="T32" fmla="*/ 2120 w 5635"/>
                    <a:gd name="T33" fmla="*/ 4713 h 5698"/>
                    <a:gd name="T34" fmla="*/ 2427 w 5635"/>
                    <a:gd name="T35" fmla="*/ 4154 h 5698"/>
                    <a:gd name="T36" fmla="*/ 2757 w 5635"/>
                    <a:gd name="T37" fmla="*/ 4971 h 5698"/>
                    <a:gd name="T38" fmla="*/ 3128 w 5635"/>
                    <a:gd name="T39" fmla="*/ 4219 h 5698"/>
                    <a:gd name="T40" fmla="*/ 3308 w 5635"/>
                    <a:gd name="T41" fmla="*/ 5112 h 5698"/>
                    <a:gd name="T42" fmla="*/ 4091 w 5635"/>
                    <a:gd name="T43" fmla="*/ 4498 h 5698"/>
                    <a:gd name="T44" fmla="*/ 4775 w 5635"/>
                    <a:gd name="T45" fmla="*/ 3746 h 5698"/>
                    <a:gd name="T46" fmla="*/ 4308 w 5635"/>
                    <a:gd name="T47" fmla="*/ 3356 h 5698"/>
                    <a:gd name="T48" fmla="*/ 4777 w 5635"/>
                    <a:gd name="T49" fmla="*/ 2720 h 5698"/>
                    <a:gd name="T50" fmla="*/ 5546 w 5635"/>
                    <a:gd name="T51" fmla="*/ 1959 h 5698"/>
                    <a:gd name="T52" fmla="*/ 398 w 5635"/>
                    <a:gd name="T53" fmla="*/ 2689 h 5698"/>
                    <a:gd name="T54" fmla="*/ 832 w 5635"/>
                    <a:gd name="T55" fmla="*/ 2662 h 5698"/>
                    <a:gd name="T56" fmla="*/ 1625 w 5635"/>
                    <a:gd name="T57" fmla="*/ 1745 h 5698"/>
                    <a:gd name="T58" fmla="*/ 1617 w 5635"/>
                    <a:gd name="T59" fmla="*/ 1613 h 5698"/>
                    <a:gd name="T60" fmla="*/ 1625 w 5635"/>
                    <a:gd name="T61" fmla="*/ 1745 h 5698"/>
                    <a:gd name="T62" fmla="*/ 1351 w 5635"/>
                    <a:gd name="T63" fmla="*/ 4458 h 5698"/>
                    <a:gd name="T64" fmla="*/ 1587 w 5635"/>
                    <a:gd name="T65" fmla="*/ 4384 h 5698"/>
                    <a:gd name="T66" fmla="*/ 2885 w 5635"/>
                    <a:gd name="T67" fmla="*/ 440 h 5698"/>
                    <a:gd name="T68" fmla="*/ 2885 w 5635"/>
                    <a:gd name="T69" fmla="*/ 192 h 5698"/>
                    <a:gd name="T70" fmla="*/ 2885 w 5635"/>
                    <a:gd name="T71" fmla="*/ 440 h 5698"/>
                    <a:gd name="T72" fmla="*/ 3756 w 5635"/>
                    <a:gd name="T73" fmla="*/ 5234 h 5698"/>
                    <a:gd name="T74" fmla="*/ 3609 w 5635"/>
                    <a:gd name="T75" fmla="*/ 4765 h 5698"/>
                    <a:gd name="T76" fmla="*/ 5009 w 5635"/>
                    <a:gd name="T77" fmla="*/ 1971 h 5698"/>
                    <a:gd name="T78" fmla="*/ 4993 w 5635"/>
                    <a:gd name="T79" fmla="*/ 1724 h 5698"/>
                    <a:gd name="T80" fmla="*/ 5009 w 5635"/>
                    <a:gd name="T81" fmla="*/ 1971 h 5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635" h="5698">
                      <a:moveTo>
                        <a:pt x="5546" y="1959"/>
                      </a:moveTo>
                      <a:cubicBezTo>
                        <a:pt x="5559" y="1992"/>
                        <a:pt x="5568" y="2013"/>
                        <a:pt x="5545" y="1959"/>
                      </a:cubicBezTo>
                      <a:cubicBezTo>
                        <a:pt x="5493" y="1833"/>
                        <a:pt x="5524" y="1908"/>
                        <a:pt x="5545" y="1958"/>
                      </a:cubicBezTo>
                      <a:cubicBezTo>
                        <a:pt x="5398" y="1607"/>
                        <a:pt x="4897" y="1462"/>
                        <a:pt x="4627" y="1769"/>
                      </a:cubicBezTo>
                      <a:cubicBezTo>
                        <a:pt x="4514" y="1897"/>
                        <a:pt x="4475" y="2064"/>
                        <a:pt x="4403" y="2214"/>
                      </a:cubicBezTo>
                      <a:cubicBezTo>
                        <a:pt x="4319" y="2391"/>
                        <a:pt x="4051" y="2563"/>
                        <a:pt x="3854" y="2463"/>
                      </a:cubicBezTo>
                      <a:cubicBezTo>
                        <a:pt x="3983" y="2371"/>
                        <a:pt x="4109" y="2309"/>
                        <a:pt x="4208" y="2177"/>
                      </a:cubicBezTo>
                      <a:cubicBezTo>
                        <a:pt x="4304" y="2048"/>
                        <a:pt x="4381" y="1852"/>
                        <a:pt x="4288" y="1701"/>
                      </a:cubicBezTo>
                      <a:cubicBezTo>
                        <a:pt x="4210" y="1573"/>
                        <a:pt x="4032" y="1508"/>
                        <a:pt x="3888" y="1540"/>
                      </a:cubicBezTo>
                      <a:cubicBezTo>
                        <a:pt x="3722" y="1577"/>
                        <a:pt x="3663" y="1715"/>
                        <a:pt x="3618" y="1862"/>
                      </a:cubicBezTo>
                      <a:cubicBezTo>
                        <a:pt x="3564" y="2038"/>
                        <a:pt x="3505" y="2126"/>
                        <a:pt x="3308" y="2097"/>
                      </a:cubicBezTo>
                      <a:cubicBezTo>
                        <a:pt x="3176" y="2077"/>
                        <a:pt x="2942" y="1997"/>
                        <a:pt x="2953" y="1830"/>
                      </a:cubicBezTo>
                      <a:cubicBezTo>
                        <a:pt x="2964" y="1656"/>
                        <a:pt x="3088" y="1488"/>
                        <a:pt x="3178" y="1345"/>
                      </a:cubicBezTo>
                      <a:cubicBezTo>
                        <a:pt x="3285" y="1174"/>
                        <a:pt x="3408" y="1014"/>
                        <a:pt x="3448" y="811"/>
                      </a:cubicBezTo>
                      <a:cubicBezTo>
                        <a:pt x="3520" y="446"/>
                        <a:pt x="3341" y="101"/>
                        <a:pt x="2951" y="50"/>
                      </a:cubicBezTo>
                      <a:cubicBezTo>
                        <a:pt x="2568" y="0"/>
                        <a:pt x="2348" y="321"/>
                        <a:pt x="2390" y="677"/>
                      </a:cubicBezTo>
                      <a:cubicBezTo>
                        <a:pt x="2410" y="852"/>
                        <a:pt x="2504" y="995"/>
                        <a:pt x="2545" y="1162"/>
                      </a:cubicBezTo>
                      <a:cubicBezTo>
                        <a:pt x="2597" y="1370"/>
                        <a:pt x="2564" y="1587"/>
                        <a:pt x="2517" y="1792"/>
                      </a:cubicBezTo>
                      <a:cubicBezTo>
                        <a:pt x="2482" y="1944"/>
                        <a:pt x="2379" y="2108"/>
                        <a:pt x="2219" y="2156"/>
                      </a:cubicBezTo>
                      <a:cubicBezTo>
                        <a:pt x="2044" y="2208"/>
                        <a:pt x="1957" y="2054"/>
                        <a:pt x="1936" y="1910"/>
                      </a:cubicBezTo>
                      <a:cubicBezTo>
                        <a:pt x="1901" y="1681"/>
                        <a:pt x="1795" y="1462"/>
                        <a:pt x="1527" y="1526"/>
                      </a:cubicBezTo>
                      <a:cubicBezTo>
                        <a:pt x="1364" y="1564"/>
                        <a:pt x="1243" y="1688"/>
                        <a:pt x="1200" y="1849"/>
                      </a:cubicBezTo>
                      <a:cubicBezTo>
                        <a:pt x="1152" y="2029"/>
                        <a:pt x="1239" y="2175"/>
                        <a:pt x="1350" y="2310"/>
                      </a:cubicBezTo>
                      <a:cubicBezTo>
                        <a:pt x="1406" y="2379"/>
                        <a:pt x="1556" y="2516"/>
                        <a:pt x="1541" y="2618"/>
                      </a:cubicBezTo>
                      <a:cubicBezTo>
                        <a:pt x="1514" y="2789"/>
                        <a:pt x="1175" y="2587"/>
                        <a:pt x="1120" y="2545"/>
                      </a:cubicBezTo>
                      <a:cubicBezTo>
                        <a:pt x="970" y="2432"/>
                        <a:pt x="819" y="2331"/>
                        <a:pt x="621" y="2355"/>
                      </a:cubicBezTo>
                      <a:cubicBezTo>
                        <a:pt x="437" y="2377"/>
                        <a:pt x="263" y="2511"/>
                        <a:pt x="180" y="2674"/>
                      </a:cubicBezTo>
                      <a:cubicBezTo>
                        <a:pt x="0" y="3026"/>
                        <a:pt x="262" y="3407"/>
                        <a:pt x="590" y="3544"/>
                      </a:cubicBezTo>
                      <a:cubicBezTo>
                        <a:pt x="957" y="3698"/>
                        <a:pt x="1283" y="3449"/>
                        <a:pt x="1655" y="3449"/>
                      </a:cubicBezTo>
                      <a:cubicBezTo>
                        <a:pt x="1728" y="3449"/>
                        <a:pt x="1956" y="3455"/>
                        <a:pt x="1918" y="3583"/>
                      </a:cubicBezTo>
                      <a:cubicBezTo>
                        <a:pt x="1867" y="3752"/>
                        <a:pt x="1678" y="3836"/>
                        <a:pt x="1528" y="3892"/>
                      </a:cubicBezTo>
                      <a:cubicBezTo>
                        <a:pt x="1372" y="3951"/>
                        <a:pt x="1224" y="4022"/>
                        <a:pt x="1152" y="4183"/>
                      </a:cubicBezTo>
                      <a:cubicBezTo>
                        <a:pt x="1080" y="4345"/>
                        <a:pt x="1132" y="4530"/>
                        <a:pt x="1249" y="4656"/>
                      </a:cubicBezTo>
                      <a:cubicBezTo>
                        <a:pt x="1476" y="4898"/>
                        <a:pt x="1878" y="4978"/>
                        <a:pt x="2120" y="4713"/>
                      </a:cubicBezTo>
                      <a:cubicBezTo>
                        <a:pt x="2229" y="4595"/>
                        <a:pt x="2273" y="4444"/>
                        <a:pt x="2321" y="4295"/>
                      </a:cubicBezTo>
                      <a:cubicBezTo>
                        <a:pt x="2334" y="4256"/>
                        <a:pt x="2362" y="4127"/>
                        <a:pt x="2427" y="4154"/>
                      </a:cubicBezTo>
                      <a:cubicBezTo>
                        <a:pt x="2526" y="4196"/>
                        <a:pt x="2444" y="4320"/>
                        <a:pt x="2408" y="4374"/>
                      </a:cubicBezTo>
                      <a:cubicBezTo>
                        <a:pt x="2215" y="4660"/>
                        <a:pt x="2372" y="5062"/>
                        <a:pt x="2757" y="4971"/>
                      </a:cubicBezTo>
                      <a:cubicBezTo>
                        <a:pt x="2891" y="4939"/>
                        <a:pt x="2989" y="4839"/>
                        <a:pt x="3008" y="4701"/>
                      </a:cubicBezTo>
                      <a:cubicBezTo>
                        <a:pt x="3031" y="4535"/>
                        <a:pt x="2935" y="4317"/>
                        <a:pt x="3128" y="4219"/>
                      </a:cubicBezTo>
                      <a:cubicBezTo>
                        <a:pt x="3284" y="4140"/>
                        <a:pt x="3261" y="4464"/>
                        <a:pt x="3255" y="4539"/>
                      </a:cubicBezTo>
                      <a:cubicBezTo>
                        <a:pt x="3240" y="4732"/>
                        <a:pt x="3248" y="4927"/>
                        <a:pt x="3308" y="5112"/>
                      </a:cubicBezTo>
                      <a:cubicBezTo>
                        <a:pt x="3422" y="5462"/>
                        <a:pt x="3818" y="5698"/>
                        <a:pt x="4130" y="5409"/>
                      </a:cubicBezTo>
                      <a:cubicBezTo>
                        <a:pt x="4404" y="5154"/>
                        <a:pt x="4381" y="4726"/>
                        <a:pt x="4091" y="4498"/>
                      </a:cubicBezTo>
                      <a:cubicBezTo>
                        <a:pt x="3964" y="4399"/>
                        <a:pt x="3408" y="4168"/>
                        <a:pt x="3710" y="3966"/>
                      </a:cubicBezTo>
                      <a:cubicBezTo>
                        <a:pt x="4017" y="3759"/>
                        <a:pt x="4634" y="4247"/>
                        <a:pt x="4775" y="3746"/>
                      </a:cubicBezTo>
                      <a:cubicBezTo>
                        <a:pt x="4816" y="3602"/>
                        <a:pt x="4745" y="3448"/>
                        <a:pt x="4611" y="3385"/>
                      </a:cubicBezTo>
                      <a:cubicBezTo>
                        <a:pt x="4517" y="3340"/>
                        <a:pt x="4409" y="3342"/>
                        <a:pt x="4308" y="3356"/>
                      </a:cubicBezTo>
                      <a:cubicBezTo>
                        <a:pt x="4252" y="3365"/>
                        <a:pt x="4114" y="3420"/>
                        <a:pt x="4086" y="3346"/>
                      </a:cubicBezTo>
                      <a:cubicBezTo>
                        <a:pt x="3967" y="3027"/>
                        <a:pt x="4537" y="2738"/>
                        <a:pt x="4777" y="2720"/>
                      </a:cubicBezTo>
                      <a:cubicBezTo>
                        <a:pt x="4999" y="2704"/>
                        <a:pt x="5218" y="2742"/>
                        <a:pt x="5402" y="2583"/>
                      </a:cubicBezTo>
                      <a:cubicBezTo>
                        <a:pt x="5581" y="2428"/>
                        <a:pt x="5635" y="2176"/>
                        <a:pt x="5546" y="1959"/>
                      </a:cubicBezTo>
                      <a:close/>
                      <a:moveTo>
                        <a:pt x="619" y="2733"/>
                      </a:moveTo>
                      <a:cubicBezTo>
                        <a:pt x="499" y="2740"/>
                        <a:pt x="404" y="2779"/>
                        <a:pt x="398" y="2689"/>
                      </a:cubicBezTo>
                      <a:cubicBezTo>
                        <a:pt x="392" y="2599"/>
                        <a:pt x="485" y="2521"/>
                        <a:pt x="605" y="2513"/>
                      </a:cubicBezTo>
                      <a:cubicBezTo>
                        <a:pt x="725" y="2506"/>
                        <a:pt x="827" y="2572"/>
                        <a:pt x="832" y="2662"/>
                      </a:cubicBezTo>
                      <a:cubicBezTo>
                        <a:pt x="838" y="2752"/>
                        <a:pt x="739" y="2725"/>
                        <a:pt x="619" y="2733"/>
                      </a:cubicBezTo>
                      <a:close/>
                      <a:moveTo>
                        <a:pt x="1625" y="1745"/>
                      </a:moveTo>
                      <a:cubicBezTo>
                        <a:pt x="1553" y="1749"/>
                        <a:pt x="1496" y="1772"/>
                        <a:pt x="1492" y="1718"/>
                      </a:cubicBezTo>
                      <a:cubicBezTo>
                        <a:pt x="1489" y="1665"/>
                        <a:pt x="1545" y="1617"/>
                        <a:pt x="1617" y="1613"/>
                      </a:cubicBezTo>
                      <a:cubicBezTo>
                        <a:pt x="1689" y="1608"/>
                        <a:pt x="1750" y="1648"/>
                        <a:pt x="1753" y="1702"/>
                      </a:cubicBezTo>
                      <a:cubicBezTo>
                        <a:pt x="1756" y="1756"/>
                        <a:pt x="1697" y="1740"/>
                        <a:pt x="1625" y="1745"/>
                      </a:cubicBezTo>
                      <a:close/>
                      <a:moveTo>
                        <a:pt x="1599" y="4638"/>
                      </a:moveTo>
                      <a:cubicBezTo>
                        <a:pt x="1502" y="4668"/>
                        <a:pt x="1391" y="4588"/>
                        <a:pt x="1351" y="4458"/>
                      </a:cubicBezTo>
                      <a:cubicBezTo>
                        <a:pt x="1310" y="4329"/>
                        <a:pt x="1356" y="4199"/>
                        <a:pt x="1453" y="4169"/>
                      </a:cubicBezTo>
                      <a:cubicBezTo>
                        <a:pt x="1549" y="4139"/>
                        <a:pt x="1547" y="4255"/>
                        <a:pt x="1587" y="4384"/>
                      </a:cubicBezTo>
                      <a:cubicBezTo>
                        <a:pt x="1628" y="4514"/>
                        <a:pt x="1696" y="4608"/>
                        <a:pt x="1599" y="4638"/>
                      </a:cubicBezTo>
                      <a:close/>
                      <a:moveTo>
                        <a:pt x="2885" y="440"/>
                      </a:moveTo>
                      <a:cubicBezTo>
                        <a:pt x="2749" y="440"/>
                        <a:pt x="2640" y="477"/>
                        <a:pt x="2640" y="376"/>
                      </a:cubicBezTo>
                      <a:cubicBezTo>
                        <a:pt x="2640" y="274"/>
                        <a:pt x="2749" y="192"/>
                        <a:pt x="2885" y="192"/>
                      </a:cubicBezTo>
                      <a:cubicBezTo>
                        <a:pt x="3020" y="192"/>
                        <a:pt x="3130" y="274"/>
                        <a:pt x="3130" y="376"/>
                      </a:cubicBezTo>
                      <a:cubicBezTo>
                        <a:pt x="3130" y="477"/>
                        <a:pt x="3020" y="440"/>
                        <a:pt x="2885" y="440"/>
                      </a:cubicBezTo>
                      <a:close/>
                      <a:moveTo>
                        <a:pt x="3744" y="4980"/>
                      </a:moveTo>
                      <a:cubicBezTo>
                        <a:pt x="3784" y="5110"/>
                        <a:pt x="3852" y="5204"/>
                        <a:pt x="3756" y="5234"/>
                      </a:cubicBezTo>
                      <a:cubicBezTo>
                        <a:pt x="3659" y="5264"/>
                        <a:pt x="3548" y="5184"/>
                        <a:pt x="3507" y="5054"/>
                      </a:cubicBezTo>
                      <a:cubicBezTo>
                        <a:pt x="3467" y="4925"/>
                        <a:pt x="3512" y="4796"/>
                        <a:pt x="3609" y="4765"/>
                      </a:cubicBezTo>
                      <a:cubicBezTo>
                        <a:pt x="3706" y="4735"/>
                        <a:pt x="3704" y="4851"/>
                        <a:pt x="3744" y="4980"/>
                      </a:cubicBezTo>
                      <a:close/>
                      <a:moveTo>
                        <a:pt x="5009" y="1971"/>
                      </a:moveTo>
                      <a:cubicBezTo>
                        <a:pt x="4873" y="1980"/>
                        <a:pt x="4766" y="2023"/>
                        <a:pt x="4760" y="1922"/>
                      </a:cubicBezTo>
                      <a:cubicBezTo>
                        <a:pt x="4754" y="1821"/>
                        <a:pt x="4858" y="1732"/>
                        <a:pt x="4993" y="1724"/>
                      </a:cubicBezTo>
                      <a:cubicBezTo>
                        <a:pt x="5129" y="1715"/>
                        <a:pt x="5243" y="1791"/>
                        <a:pt x="5250" y="1892"/>
                      </a:cubicBezTo>
                      <a:cubicBezTo>
                        <a:pt x="5256" y="1993"/>
                        <a:pt x="5144" y="1963"/>
                        <a:pt x="5009" y="19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8" name="折角形 17"/>
                <p:cNvSpPr/>
                <p:nvPr/>
              </p:nvSpPr>
              <p:spPr>
                <a:xfrm>
                  <a:off x="4819" y="5089"/>
                  <a:ext cx="1927" cy="2608"/>
                </a:xfrm>
                <a:prstGeom prst="foldedCorne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4706" y="4794"/>
                <a:ext cx="2654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taint Source</a:t>
                </a:r>
                <a:endParaRPr lang="en-US" altLang="zh-CN" b="1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35" y="4797"/>
                <a:ext cx="3396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taint propagation</a:t>
                </a:r>
                <a:endParaRPr lang="en-US" altLang="zh-CN" b="1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8673" y="5595"/>
                <a:ext cx="1681" cy="1932"/>
                <a:chOff x="8224" y="5917"/>
                <a:chExt cx="2155" cy="2268"/>
              </a:xfrm>
            </p:grpSpPr>
            <p:sp>
              <p:nvSpPr>
                <p:cNvPr id="21" name="data-analytics-flow-chart-symbol_38869"/>
                <p:cNvSpPr>
                  <a:spLocks noChangeAspect="1"/>
                </p:cNvSpPr>
                <p:nvPr/>
              </p:nvSpPr>
              <p:spPr bwMode="auto">
                <a:xfrm>
                  <a:off x="8822" y="6166"/>
                  <a:ext cx="960" cy="713"/>
                </a:xfrm>
                <a:custGeom>
                  <a:avLst/>
                  <a:gdLst>
                    <a:gd name="T0" fmla="*/ 1307 w 1387"/>
                    <a:gd name="T1" fmla="*/ 702 h 1031"/>
                    <a:gd name="T2" fmla="*/ 1212 w 1387"/>
                    <a:gd name="T3" fmla="*/ 702 h 1031"/>
                    <a:gd name="T4" fmla="*/ 880 w 1387"/>
                    <a:gd name="T5" fmla="*/ 158 h 1031"/>
                    <a:gd name="T6" fmla="*/ 880 w 1387"/>
                    <a:gd name="T7" fmla="*/ 80 h 1031"/>
                    <a:gd name="T8" fmla="*/ 800 w 1387"/>
                    <a:gd name="T9" fmla="*/ 0 h 1031"/>
                    <a:gd name="T10" fmla="*/ 569 w 1387"/>
                    <a:gd name="T11" fmla="*/ 0 h 1031"/>
                    <a:gd name="T12" fmla="*/ 489 w 1387"/>
                    <a:gd name="T13" fmla="*/ 80 h 1031"/>
                    <a:gd name="T14" fmla="*/ 489 w 1387"/>
                    <a:gd name="T15" fmla="*/ 162 h 1031"/>
                    <a:gd name="T16" fmla="*/ 169 w 1387"/>
                    <a:gd name="T17" fmla="*/ 702 h 1031"/>
                    <a:gd name="T18" fmla="*/ 80 w 1387"/>
                    <a:gd name="T19" fmla="*/ 702 h 1031"/>
                    <a:gd name="T20" fmla="*/ 0 w 1387"/>
                    <a:gd name="T21" fmla="*/ 782 h 1031"/>
                    <a:gd name="T22" fmla="*/ 0 w 1387"/>
                    <a:gd name="T23" fmla="*/ 951 h 1031"/>
                    <a:gd name="T24" fmla="*/ 80 w 1387"/>
                    <a:gd name="T25" fmla="*/ 1031 h 1031"/>
                    <a:gd name="T26" fmla="*/ 311 w 1387"/>
                    <a:gd name="T27" fmla="*/ 1031 h 1031"/>
                    <a:gd name="T28" fmla="*/ 391 w 1387"/>
                    <a:gd name="T29" fmla="*/ 951 h 1031"/>
                    <a:gd name="T30" fmla="*/ 391 w 1387"/>
                    <a:gd name="T31" fmla="*/ 782 h 1031"/>
                    <a:gd name="T32" fmla="*/ 311 w 1387"/>
                    <a:gd name="T33" fmla="*/ 702 h 1031"/>
                    <a:gd name="T34" fmla="*/ 222 w 1387"/>
                    <a:gd name="T35" fmla="*/ 702 h 1031"/>
                    <a:gd name="T36" fmla="*/ 489 w 1387"/>
                    <a:gd name="T37" fmla="*/ 218 h 1031"/>
                    <a:gd name="T38" fmla="*/ 489 w 1387"/>
                    <a:gd name="T39" fmla="*/ 249 h 1031"/>
                    <a:gd name="T40" fmla="*/ 569 w 1387"/>
                    <a:gd name="T41" fmla="*/ 329 h 1031"/>
                    <a:gd name="T42" fmla="*/ 658 w 1387"/>
                    <a:gd name="T43" fmla="*/ 329 h 1031"/>
                    <a:gd name="T44" fmla="*/ 658 w 1387"/>
                    <a:gd name="T45" fmla="*/ 702 h 1031"/>
                    <a:gd name="T46" fmla="*/ 569 w 1387"/>
                    <a:gd name="T47" fmla="*/ 702 h 1031"/>
                    <a:gd name="T48" fmla="*/ 489 w 1387"/>
                    <a:gd name="T49" fmla="*/ 782 h 1031"/>
                    <a:gd name="T50" fmla="*/ 489 w 1387"/>
                    <a:gd name="T51" fmla="*/ 951 h 1031"/>
                    <a:gd name="T52" fmla="*/ 569 w 1387"/>
                    <a:gd name="T53" fmla="*/ 1031 h 1031"/>
                    <a:gd name="T54" fmla="*/ 800 w 1387"/>
                    <a:gd name="T55" fmla="*/ 1031 h 1031"/>
                    <a:gd name="T56" fmla="*/ 880 w 1387"/>
                    <a:gd name="T57" fmla="*/ 951 h 1031"/>
                    <a:gd name="T58" fmla="*/ 880 w 1387"/>
                    <a:gd name="T59" fmla="*/ 782 h 1031"/>
                    <a:gd name="T60" fmla="*/ 800 w 1387"/>
                    <a:gd name="T61" fmla="*/ 702 h 1031"/>
                    <a:gd name="T62" fmla="*/ 711 w 1387"/>
                    <a:gd name="T63" fmla="*/ 702 h 1031"/>
                    <a:gd name="T64" fmla="*/ 711 w 1387"/>
                    <a:gd name="T65" fmla="*/ 329 h 1031"/>
                    <a:gd name="T66" fmla="*/ 800 w 1387"/>
                    <a:gd name="T67" fmla="*/ 329 h 1031"/>
                    <a:gd name="T68" fmla="*/ 880 w 1387"/>
                    <a:gd name="T69" fmla="*/ 249 h 1031"/>
                    <a:gd name="T70" fmla="*/ 880 w 1387"/>
                    <a:gd name="T71" fmla="*/ 213 h 1031"/>
                    <a:gd name="T72" fmla="*/ 1158 w 1387"/>
                    <a:gd name="T73" fmla="*/ 702 h 1031"/>
                    <a:gd name="T74" fmla="*/ 1076 w 1387"/>
                    <a:gd name="T75" fmla="*/ 702 h 1031"/>
                    <a:gd name="T76" fmla="*/ 996 w 1387"/>
                    <a:gd name="T77" fmla="*/ 782 h 1031"/>
                    <a:gd name="T78" fmla="*/ 996 w 1387"/>
                    <a:gd name="T79" fmla="*/ 951 h 1031"/>
                    <a:gd name="T80" fmla="*/ 1076 w 1387"/>
                    <a:gd name="T81" fmla="*/ 1031 h 1031"/>
                    <a:gd name="T82" fmla="*/ 1307 w 1387"/>
                    <a:gd name="T83" fmla="*/ 1031 h 1031"/>
                    <a:gd name="T84" fmla="*/ 1387 w 1387"/>
                    <a:gd name="T85" fmla="*/ 951 h 1031"/>
                    <a:gd name="T86" fmla="*/ 1387 w 1387"/>
                    <a:gd name="T87" fmla="*/ 782 h 1031"/>
                    <a:gd name="T88" fmla="*/ 1307 w 1387"/>
                    <a:gd name="T89" fmla="*/ 702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387" h="1031">
                      <a:moveTo>
                        <a:pt x="1307" y="702"/>
                      </a:moveTo>
                      <a:lnTo>
                        <a:pt x="1212" y="702"/>
                      </a:lnTo>
                      <a:cubicBezTo>
                        <a:pt x="1212" y="327"/>
                        <a:pt x="1001" y="200"/>
                        <a:pt x="880" y="158"/>
                      </a:cubicBezTo>
                      <a:lnTo>
                        <a:pt x="880" y="80"/>
                      </a:lnTo>
                      <a:cubicBezTo>
                        <a:pt x="880" y="36"/>
                        <a:pt x="844" y="0"/>
                        <a:pt x="800" y="0"/>
                      </a:cubicBezTo>
                      <a:lnTo>
                        <a:pt x="569" y="0"/>
                      </a:lnTo>
                      <a:cubicBezTo>
                        <a:pt x="525" y="0"/>
                        <a:pt x="489" y="36"/>
                        <a:pt x="489" y="80"/>
                      </a:cubicBezTo>
                      <a:lnTo>
                        <a:pt x="489" y="162"/>
                      </a:lnTo>
                      <a:cubicBezTo>
                        <a:pt x="366" y="208"/>
                        <a:pt x="169" y="338"/>
                        <a:pt x="169" y="702"/>
                      </a:cubicBezTo>
                      <a:lnTo>
                        <a:pt x="80" y="702"/>
                      </a:lnTo>
                      <a:cubicBezTo>
                        <a:pt x="36" y="702"/>
                        <a:pt x="0" y="738"/>
                        <a:pt x="0" y="782"/>
                      </a:cubicBezTo>
                      <a:lnTo>
                        <a:pt x="0" y="951"/>
                      </a:lnTo>
                      <a:cubicBezTo>
                        <a:pt x="0" y="995"/>
                        <a:pt x="36" y="1031"/>
                        <a:pt x="80" y="1031"/>
                      </a:cubicBezTo>
                      <a:lnTo>
                        <a:pt x="311" y="1031"/>
                      </a:lnTo>
                      <a:cubicBezTo>
                        <a:pt x="355" y="1031"/>
                        <a:pt x="391" y="995"/>
                        <a:pt x="391" y="951"/>
                      </a:cubicBezTo>
                      <a:lnTo>
                        <a:pt x="391" y="782"/>
                      </a:lnTo>
                      <a:cubicBezTo>
                        <a:pt x="391" y="738"/>
                        <a:pt x="355" y="702"/>
                        <a:pt x="311" y="702"/>
                      </a:cubicBezTo>
                      <a:lnTo>
                        <a:pt x="222" y="702"/>
                      </a:lnTo>
                      <a:cubicBezTo>
                        <a:pt x="222" y="384"/>
                        <a:pt x="380" y="263"/>
                        <a:pt x="489" y="218"/>
                      </a:cubicBezTo>
                      <a:lnTo>
                        <a:pt x="489" y="249"/>
                      </a:lnTo>
                      <a:cubicBezTo>
                        <a:pt x="489" y="293"/>
                        <a:pt x="525" y="329"/>
                        <a:pt x="569" y="329"/>
                      </a:cubicBezTo>
                      <a:lnTo>
                        <a:pt x="658" y="329"/>
                      </a:lnTo>
                      <a:lnTo>
                        <a:pt x="658" y="702"/>
                      </a:lnTo>
                      <a:lnTo>
                        <a:pt x="569" y="702"/>
                      </a:lnTo>
                      <a:cubicBezTo>
                        <a:pt x="525" y="702"/>
                        <a:pt x="489" y="738"/>
                        <a:pt x="489" y="782"/>
                      </a:cubicBezTo>
                      <a:lnTo>
                        <a:pt x="489" y="951"/>
                      </a:lnTo>
                      <a:cubicBezTo>
                        <a:pt x="489" y="995"/>
                        <a:pt x="525" y="1031"/>
                        <a:pt x="569" y="1031"/>
                      </a:cubicBezTo>
                      <a:lnTo>
                        <a:pt x="800" y="1031"/>
                      </a:lnTo>
                      <a:cubicBezTo>
                        <a:pt x="844" y="1031"/>
                        <a:pt x="880" y="995"/>
                        <a:pt x="880" y="951"/>
                      </a:cubicBezTo>
                      <a:lnTo>
                        <a:pt x="880" y="782"/>
                      </a:lnTo>
                      <a:cubicBezTo>
                        <a:pt x="880" y="738"/>
                        <a:pt x="844" y="702"/>
                        <a:pt x="800" y="702"/>
                      </a:cubicBezTo>
                      <a:lnTo>
                        <a:pt x="711" y="702"/>
                      </a:lnTo>
                      <a:lnTo>
                        <a:pt x="711" y="329"/>
                      </a:lnTo>
                      <a:lnTo>
                        <a:pt x="800" y="329"/>
                      </a:lnTo>
                      <a:cubicBezTo>
                        <a:pt x="844" y="329"/>
                        <a:pt x="880" y="293"/>
                        <a:pt x="880" y="249"/>
                      </a:cubicBezTo>
                      <a:lnTo>
                        <a:pt x="880" y="213"/>
                      </a:lnTo>
                      <a:cubicBezTo>
                        <a:pt x="989" y="255"/>
                        <a:pt x="1158" y="372"/>
                        <a:pt x="1158" y="702"/>
                      </a:cubicBezTo>
                      <a:lnTo>
                        <a:pt x="1076" y="702"/>
                      </a:lnTo>
                      <a:cubicBezTo>
                        <a:pt x="1031" y="702"/>
                        <a:pt x="996" y="738"/>
                        <a:pt x="996" y="782"/>
                      </a:cubicBezTo>
                      <a:lnTo>
                        <a:pt x="996" y="951"/>
                      </a:lnTo>
                      <a:cubicBezTo>
                        <a:pt x="996" y="995"/>
                        <a:pt x="1031" y="1031"/>
                        <a:pt x="1076" y="1031"/>
                      </a:cubicBezTo>
                      <a:lnTo>
                        <a:pt x="1307" y="1031"/>
                      </a:lnTo>
                      <a:cubicBezTo>
                        <a:pt x="1351" y="1031"/>
                        <a:pt x="1387" y="995"/>
                        <a:pt x="1387" y="951"/>
                      </a:cubicBezTo>
                      <a:lnTo>
                        <a:pt x="1387" y="782"/>
                      </a:lnTo>
                      <a:cubicBezTo>
                        <a:pt x="1387" y="738"/>
                        <a:pt x="1351" y="702"/>
                        <a:pt x="1307" y="7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25" name="折角形 24"/>
                <p:cNvSpPr/>
                <p:nvPr/>
              </p:nvSpPr>
              <p:spPr>
                <a:xfrm>
                  <a:off x="8224" y="5917"/>
                  <a:ext cx="2155" cy="2268"/>
                </a:xfrm>
                <a:prstGeom prst="foldedCorne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data-analytics-flow-chart-symbol_38869"/>
                <p:cNvSpPr>
                  <a:spLocks noChangeAspect="1"/>
                </p:cNvSpPr>
                <p:nvPr/>
              </p:nvSpPr>
              <p:spPr bwMode="auto">
                <a:xfrm>
                  <a:off x="8822" y="7137"/>
                  <a:ext cx="960" cy="713"/>
                </a:xfrm>
                <a:custGeom>
                  <a:avLst/>
                  <a:gdLst>
                    <a:gd name="T0" fmla="*/ 1307 w 1387"/>
                    <a:gd name="T1" fmla="*/ 702 h 1031"/>
                    <a:gd name="T2" fmla="*/ 1212 w 1387"/>
                    <a:gd name="T3" fmla="*/ 702 h 1031"/>
                    <a:gd name="T4" fmla="*/ 880 w 1387"/>
                    <a:gd name="T5" fmla="*/ 158 h 1031"/>
                    <a:gd name="T6" fmla="*/ 880 w 1387"/>
                    <a:gd name="T7" fmla="*/ 80 h 1031"/>
                    <a:gd name="T8" fmla="*/ 800 w 1387"/>
                    <a:gd name="T9" fmla="*/ 0 h 1031"/>
                    <a:gd name="T10" fmla="*/ 569 w 1387"/>
                    <a:gd name="T11" fmla="*/ 0 h 1031"/>
                    <a:gd name="T12" fmla="*/ 489 w 1387"/>
                    <a:gd name="T13" fmla="*/ 80 h 1031"/>
                    <a:gd name="T14" fmla="*/ 489 w 1387"/>
                    <a:gd name="T15" fmla="*/ 162 h 1031"/>
                    <a:gd name="T16" fmla="*/ 169 w 1387"/>
                    <a:gd name="T17" fmla="*/ 702 h 1031"/>
                    <a:gd name="T18" fmla="*/ 80 w 1387"/>
                    <a:gd name="T19" fmla="*/ 702 h 1031"/>
                    <a:gd name="T20" fmla="*/ 0 w 1387"/>
                    <a:gd name="T21" fmla="*/ 782 h 1031"/>
                    <a:gd name="T22" fmla="*/ 0 w 1387"/>
                    <a:gd name="T23" fmla="*/ 951 h 1031"/>
                    <a:gd name="T24" fmla="*/ 80 w 1387"/>
                    <a:gd name="T25" fmla="*/ 1031 h 1031"/>
                    <a:gd name="T26" fmla="*/ 311 w 1387"/>
                    <a:gd name="T27" fmla="*/ 1031 h 1031"/>
                    <a:gd name="T28" fmla="*/ 391 w 1387"/>
                    <a:gd name="T29" fmla="*/ 951 h 1031"/>
                    <a:gd name="T30" fmla="*/ 391 w 1387"/>
                    <a:gd name="T31" fmla="*/ 782 h 1031"/>
                    <a:gd name="T32" fmla="*/ 311 w 1387"/>
                    <a:gd name="T33" fmla="*/ 702 h 1031"/>
                    <a:gd name="T34" fmla="*/ 222 w 1387"/>
                    <a:gd name="T35" fmla="*/ 702 h 1031"/>
                    <a:gd name="T36" fmla="*/ 489 w 1387"/>
                    <a:gd name="T37" fmla="*/ 218 h 1031"/>
                    <a:gd name="T38" fmla="*/ 489 w 1387"/>
                    <a:gd name="T39" fmla="*/ 249 h 1031"/>
                    <a:gd name="T40" fmla="*/ 569 w 1387"/>
                    <a:gd name="T41" fmla="*/ 329 h 1031"/>
                    <a:gd name="T42" fmla="*/ 658 w 1387"/>
                    <a:gd name="T43" fmla="*/ 329 h 1031"/>
                    <a:gd name="T44" fmla="*/ 658 w 1387"/>
                    <a:gd name="T45" fmla="*/ 702 h 1031"/>
                    <a:gd name="T46" fmla="*/ 569 w 1387"/>
                    <a:gd name="T47" fmla="*/ 702 h 1031"/>
                    <a:gd name="T48" fmla="*/ 489 w 1387"/>
                    <a:gd name="T49" fmla="*/ 782 h 1031"/>
                    <a:gd name="T50" fmla="*/ 489 w 1387"/>
                    <a:gd name="T51" fmla="*/ 951 h 1031"/>
                    <a:gd name="T52" fmla="*/ 569 w 1387"/>
                    <a:gd name="T53" fmla="*/ 1031 h 1031"/>
                    <a:gd name="T54" fmla="*/ 800 w 1387"/>
                    <a:gd name="T55" fmla="*/ 1031 h 1031"/>
                    <a:gd name="T56" fmla="*/ 880 w 1387"/>
                    <a:gd name="T57" fmla="*/ 951 h 1031"/>
                    <a:gd name="T58" fmla="*/ 880 w 1387"/>
                    <a:gd name="T59" fmla="*/ 782 h 1031"/>
                    <a:gd name="T60" fmla="*/ 800 w 1387"/>
                    <a:gd name="T61" fmla="*/ 702 h 1031"/>
                    <a:gd name="T62" fmla="*/ 711 w 1387"/>
                    <a:gd name="T63" fmla="*/ 702 h 1031"/>
                    <a:gd name="T64" fmla="*/ 711 w 1387"/>
                    <a:gd name="T65" fmla="*/ 329 h 1031"/>
                    <a:gd name="T66" fmla="*/ 800 w 1387"/>
                    <a:gd name="T67" fmla="*/ 329 h 1031"/>
                    <a:gd name="T68" fmla="*/ 880 w 1387"/>
                    <a:gd name="T69" fmla="*/ 249 h 1031"/>
                    <a:gd name="T70" fmla="*/ 880 w 1387"/>
                    <a:gd name="T71" fmla="*/ 213 h 1031"/>
                    <a:gd name="T72" fmla="*/ 1158 w 1387"/>
                    <a:gd name="T73" fmla="*/ 702 h 1031"/>
                    <a:gd name="T74" fmla="*/ 1076 w 1387"/>
                    <a:gd name="T75" fmla="*/ 702 h 1031"/>
                    <a:gd name="T76" fmla="*/ 996 w 1387"/>
                    <a:gd name="T77" fmla="*/ 782 h 1031"/>
                    <a:gd name="T78" fmla="*/ 996 w 1387"/>
                    <a:gd name="T79" fmla="*/ 951 h 1031"/>
                    <a:gd name="T80" fmla="*/ 1076 w 1387"/>
                    <a:gd name="T81" fmla="*/ 1031 h 1031"/>
                    <a:gd name="T82" fmla="*/ 1307 w 1387"/>
                    <a:gd name="T83" fmla="*/ 1031 h 1031"/>
                    <a:gd name="T84" fmla="*/ 1387 w 1387"/>
                    <a:gd name="T85" fmla="*/ 951 h 1031"/>
                    <a:gd name="T86" fmla="*/ 1387 w 1387"/>
                    <a:gd name="T87" fmla="*/ 782 h 1031"/>
                    <a:gd name="T88" fmla="*/ 1307 w 1387"/>
                    <a:gd name="T89" fmla="*/ 702 h 1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387" h="1031">
                      <a:moveTo>
                        <a:pt x="1307" y="702"/>
                      </a:moveTo>
                      <a:lnTo>
                        <a:pt x="1212" y="702"/>
                      </a:lnTo>
                      <a:cubicBezTo>
                        <a:pt x="1212" y="327"/>
                        <a:pt x="1001" y="200"/>
                        <a:pt x="880" y="158"/>
                      </a:cubicBezTo>
                      <a:lnTo>
                        <a:pt x="880" y="80"/>
                      </a:lnTo>
                      <a:cubicBezTo>
                        <a:pt x="880" y="36"/>
                        <a:pt x="844" y="0"/>
                        <a:pt x="800" y="0"/>
                      </a:cubicBezTo>
                      <a:lnTo>
                        <a:pt x="569" y="0"/>
                      </a:lnTo>
                      <a:cubicBezTo>
                        <a:pt x="525" y="0"/>
                        <a:pt x="489" y="36"/>
                        <a:pt x="489" y="80"/>
                      </a:cubicBezTo>
                      <a:lnTo>
                        <a:pt x="489" y="162"/>
                      </a:lnTo>
                      <a:cubicBezTo>
                        <a:pt x="366" y="208"/>
                        <a:pt x="169" y="338"/>
                        <a:pt x="169" y="702"/>
                      </a:cubicBezTo>
                      <a:lnTo>
                        <a:pt x="80" y="702"/>
                      </a:lnTo>
                      <a:cubicBezTo>
                        <a:pt x="36" y="702"/>
                        <a:pt x="0" y="738"/>
                        <a:pt x="0" y="782"/>
                      </a:cubicBezTo>
                      <a:lnTo>
                        <a:pt x="0" y="951"/>
                      </a:lnTo>
                      <a:cubicBezTo>
                        <a:pt x="0" y="995"/>
                        <a:pt x="36" y="1031"/>
                        <a:pt x="80" y="1031"/>
                      </a:cubicBezTo>
                      <a:lnTo>
                        <a:pt x="311" y="1031"/>
                      </a:lnTo>
                      <a:cubicBezTo>
                        <a:pt x="355" y="1031"/>
                        <a:pt x="391" y="995"/>
                        <a:pt x="391" y="951"/>
                      </a:cubicBezTo>
                      <a:lnTo>
                        <a:pt x="391" y="782"/>
                      </a:lnTo>
                      <a:cubicBezTo>
                        <a:pt x="391" y="738"/>
                        <a:pt x="355" y="702"/>
                        <a:pt x="311" y="702"/>
                      </a:cubicBezTo>
                      <a:lnTo>
                        <a:pt x="222" y="702"/>
                      </a:lnTo>
                      <a:cubicBezTo>
                        <a:pt x="222" y="384"/>
                        <a:pt x="380" y="263"/>
                        <a:pt x="489" y="218"/>
                      </a:cubicBezTo>
                      <a:lnTo>
                        <a:pt x="489" y="249"/>
                      </a:lnTo>
                      <a:cubicBezTo>
                        <a:pt x="489" y="293"/>
                        <a:pt x="525" y="329"/>
                        <a:pt x="569" y="329"/>
                      </a:cubicBezTo>
                      <a:lnTo>
                        <a:pt x="658" y="329"/>
                      </a:lnTo>
                      <a:lnTo>
                        <a:pt x="658" y="702"/>
                      </a:lnTo>
                      <a:lnTo>
                        <a:pt x="569" y="702"/>
                      </a:lnTo>
                      <a:cubicBezTo>
                        <a:pt x="525" y="702"/>
                        <a:pt x="489" y="738"/>
                        <a:pt x="489" y="782"/>
                      </a:cubicBezTo>
                      <a:lnTo>
                        <a:pt x="489" y="951"/>
                      </a:lnTo>
                      <a:cubicBezTo>
                        <a:pt x="489" y="995"/>
                        <a:pt x="525" y="1031"/>
                        <a:pt x="569" y="1031"/>
                      </a:cubicBezTo>
                      <a:lnTo>
                        <a:pt x="800" y="1031"/>
                      </a:lnTo>
                      <a:cubicBezTo>
                        <a:pt x="844" y="1031"/>
                        <a:pt x="880" y="995"/>
                        <a:pt x="880" y="951"/>
                      </a:cubicBezTo>
                      <a:lnTo>
                        <a:pt x="880" y="782"/>
                      </a:lnTo>
                      <a:cubicBezTo>
                        <a:pt x="880" y="738"/>
                        <a:pt x="844" y="702"/>
                        <a:pt x="800" y="702"/>
                      </a:cubicBezTo>
                      <a:lnTo>
                        <a:pt x="711" y="702"/>
                      </a:lnTo>
                      <a:lnTo>
                        <a:pt x="711" y="329"/>
                      </a:lnTo>
                      <a:lnTo>
                        <a:pt x="800" y="329"/>
                      </a:lnTo>
                      <a:cubicBezTo>
                        <a:pt x="844" y="329"/>
                        <a:pt x="880" y="293"/>
                        <a:pt x="880" y="249"/>
                      </a:cubicBezTo>
                      <a:lnTo>
                        <a:pt x="880" y="213"/>
                      </a:lnTo>
                      <a:cubicBezTo>
                        <a:pt x="989" y="255"/>
                        <a:pt x="1158" y="372"/>
                        <a:pt x="1158" y="702"/>
                      </a:cubicBezTo>
                      <a:lnTo>
                        <a:pt x="1076" y="702"/>
                      </a:lnTo>
                      <a:cubicBezTo>
                        <a:pt x="1031" y="702"/>
                        <a:pt x="996" y="738"/>
                        <a:pt x="996" y="782"/>
                      </a:cubicBezTo>
                      <a:lnTo>
                        <a:pt x="996" y="951"/>
                      </a:lnTo>
                      <a:cubicBezTo>
                        <a:pt x="996" y="995"/>
                        <a:pt x="1031" y="1031"/>
                        <a:pt x="1076" y="1031"/>
                      </a:cubicBezTo>
                      <a:lnTo>
                        <a:pt x="1307" y="1031"/>
                      </a:lnTo>
                      <a:cubicBezTo>
                        <a:pt x="1351" y="1031"/>
                        <a:pt x="1387" y="995"/>
                        <a:pt x="1387" y="951"/>
                      </a:cubicBezTo>
                      <a:lnTo>
                        <a:pt x="1387" y="782"/>
                      </a:lnTo>
                      <a:cubicBezTo>
                        <a:pt x="1387" y="738"/>
                        <a:pt x="1351" y="702"/>
                        <a:pt x="1307" y="7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</p:grpSp>
          <p:sp>
            <p:nvSpPr>
              <p:cNvPr id="28" name="虚尾箭头 27"/>
              <p:cNvSpPr/>
              <p:nvPr/>
            </p:nvSpPr>
            <p:spPr>
              <a:xfrm>
                <a:off x="7229" y="6294"/>
                <a:ext cx="793" cy="34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7847" y="4012"/>
                <a:ext cx="0" cy="4196"/>
              </a:xfrm>
              <a:prstGeom prst="line">
                <a:avLst/>
              </a:prstGeom>
              <a:ln w="41275">
                <a:prstDash val="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12703" y="3690"/>
                <a:ext cx="4349" cy="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+mj-ea"/>
                  <a:buAutoNum type="circleNumDbPlain" startAt="3"/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</a:rPr>
                  <a:t>Call Chain Analyzer</a:t>
                </a:r>
                <a:endParaRPr lang="en-US" altLang="zh-CN" b="1" i="1">
                  <a:solidFill>
                    <a:schemeClr val="tx1"/>
                  </a:solidFill>
                  <a:effectLst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2700" y="6315"/>
                <a:ext cx="4956" cy="2185"/>
                <a:chOff x="12700" y="6541"/>
                <a:chExt cx="4956" cy="218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12700" y="6568"/>
                  <a:ext cx="1373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 CFG  </a:t>
                  </a:r>
                  <a:endParaRPr lang="en-US" altLang="zh-CN" sz="2000" b="1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4635" y="6541"/>
                  <a:ext cx="302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   Call Graph</a:t>
                  </a:r>
                  <a:endParaRPr lang="en-US" altLang="zh-CN" sz="2000" b="1"/>
                </a:p>
              </p:txBody>
            </p:sp>
            <p:sp>
              <p:nvSpPr>
                <p:cNvPr id="39" name="add-icon_63747"/>
                <p:cNvSpPr>
                  <a:spLocks noChangeAspect="1"/>
                </p:cNvSpPr>
                <p:nvPr/>
              </p:nvSpPr>
              <p:spPr bwMode="auto">
                <a:xfrm>
                  <a:off x="14206" y="6700"/>
                  <a:ext cx="429" cy="428"/>
                </a:xfrm>
                <a:custGeom>
                  <a:avLst/>
                  <a:gdLst>
                    <a:gd name="T0" fmla="*/ 6124 w 6124"/>
                    <a:gd name="T1" fmla="*/ 3062 h 6124"/>
                    <a:gd name="T2" fmla="*/ 5588 w 6124"/>
                    <a:gd name="T3" fmla="*/ 3598 h 6124"/>
                    <a:gd name="T4" fmla="*/ 3598 w 6124"/>
                    <a:gd name="T5" fmla="*/ 3598 h 6124"/>
                    <a:gd name="T6" fmla="*/ 3598 w 6124"/>
                    <a:gd name="T7" fmla="*/ 5588 h 6124"/>
                    <a:gd name="T8" fmla="*/ 3062 w 6124"/>
                    <a:gd name="T9" fmla="*/ 6124 h 6124"/>
                    <a:gd name="T10" fmla="*/ 2683 w 6124"/>
                    <a:gd name="T11" fmla="*/ 5967 h 6124"/>
                    <a:gd name="T12" fmla="*/ 2526 w 6124"/>
                    <a:gd name="T13" fmla="*/ 5589 h 6124"/>
                    <a:gd name="T14" fmla="*/ 2526 w 6124"/>
                    <a:gd name="T15" fmla="*/ 3598 h 6124"/>
                    <a:gd name="T16" fmla="*/ 536 w 6124"/>
                    <a:gd name="T17" fmla="*/ 3598 h 6124"/>
                    <a:gd name="T18" fmla="*/ 157 w 6124"/>
                    <a:gd name="T19" fmla="*/ 3441 h 6124"/>
                    <a:gd name="T20" fmla="*/ 0 w 6124"/>
                    <a:gd name="T21" fmla="*/ 3062 h 6124"/>
                    <a:gd name="T22" fmla="*/ 536 w 6124"/>
                    <a:gd name="T23" fmla="*/ 2526 h 6124"/>
                    <a:gd name="T24" fmla="*/ 2526 w 6124"/>
                    <a:gd name="T25" fmla="*/ 2526 h 6124"/>
                    <a:gd name="T26" fmla="*/ 2526 w 6124"/>
                    <a:gd name="T27" fmla="*/ 536 h 6124"/>
                    <a:gd name="T28" fmla="*/ 3062 w 6124"/>
                    <a:gd name="T29" fmla="*/ 0 h 6124"/>
                    <a:gd name="T30" fmla="*/ 3598 w 6124"/>
                    <a:gd name="T31" fmla="*/ 536 h 6124"/>
                    <a:gd name="T32" fmla="*/ 3598 w 6124"/>
                    <a:gd name="T33" fmla="*/ 2526 h 6124"/>
                    <a:gd name="T34" fmla="*/ 5589 w 6124"/>
                    <a:gd name="T35" fmla="*/ 2526 h 6124"/>
                    <a:gd name="T36" fmla="*/ 6124 w 6124"/>
                    <a:gd name="T37" fmla="*/ 3062 h 6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124" h="6124">
                      <a:moveTo>
                        <a:pt x="6124" y="3062"/>
                      </a:moveTo>
                      <a:cubicBezTo>
                        <a:pt x="6124" y="3358"/>
                        <a:pt x="5884" y="3598"/>
                        <a:pt x="5588" y="3598"/>
                      </a:cubicBezTo>
                      <a:lnTo>
                        <a:pt x="3598" y="3598"/>
                      </a:lnTo>
                      <a:lnTo>
                        <a:pt x="3598" y="5588"/>
                      </a:lnTo>
                      <a:cubicBezTo>
                        <a:pt x="3598" y="5885"/>
                        <a:pt x="3358" y="6124"/>
                        <a:pt x="3062" y="6124"/>
                      </a:cubicBezTo>
                      <a:cubicBezTo>
                        <a:pt x="2914" y="6124"/>
                        <a:pt x="2780" y="6064"/>
                        <a:pt x="2683" y="5967"/>
                      </a:cubicBezTo>
                      <a:cubicBezTo>
                        <a:pt x="2586" y="5870"/>
                        <a:pt x="2526" y="5737"/>
                        <a:pt x="2526" y="5589"/>
                      </a:cubicBezTo>
                      <a:lnTo>
                        <a:pt x="2526" y="3598"/>
                      </a:lnTo>
                      <a:lnTo>
                        <a:pt x="536" y="3598"/>
                      </a:lnTo>
                      <a:cubicBezTo>
                        <a:pt x="388" y="3598"/>
                        <a:pt x="254" y="3538"/>
                        <a:pt x="157" y="3441"/>
                      </a:cubicBezTo>
                      <a:cubicBezTo>
                        <a:pt x="60" y="3344"/>
                        <a:pt x="0" y="3210"/>
                        <a:pt x="0" y="3062"/>
                      </a:cubicBezTo>
                      <a:cubicBezTo>
                        <a:pt x="0" y="2766"/>
                        <a:pt x="240" y="2526"/>
                        <a:pt x="536" y="2526"/>
                      </a:cubicBezTo>
                      <a:lnTo>
                        <a:pt x="2526" y="2526"/>
                      </a:lnTo>
                      <a:lnTo>
                        <a:pt x="2526" y="536"/>
                      </a:lnTo>
                      <a:cubicBezTo>
                        <a:pt x="2526" y="240"/>
                        <a:pt x="2766" y="0"/>
                        <a:pt x="3062" y="0"/>
                      </a:cubicBezTo>
                      <a:cubicBezTo>
                        <a:pt x="3358" y="0"/>
                        <a:pt x="3598" y="240"/>
                        <a:pt x="3598" y="536"/>
                      </a:cubicBezTo>
                      <a:lnTo>
                        <a:pt x="3598" y="2526"/>
                      </a:lnTo>
                      <a:lnTo>
                        <a:pt x="5589" y="2526"/>
                      </a:lnTo>
                      <a:cubicBezTo>
                        <a:pt x="5885" y="2526"/>
                        <a:pt x="6124" y="2766"/>
                        <a:pt x="6124" y="30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37" y="8074"/>
                  <a:ext cx="2169" cy="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 call chain</a:t>
                  </a:r>
                  <a:endParaRPr lang="en-US" altLang="zh-CN" b="1"/>
                </a:p>
              </p:txBody>
            </p:sp>
          </p:grpSp>
          <p:sp>
            <p:nvSpPr>
              <p:cNvPr id="43" name="文本框 42"/>
              <p:cNvSpPr txBox="1"/>
              <p:nvPr/>
            </p:nvSpPr>
            <p:spPr>
              <a:xfrm>
                <a:off x="18810" y="3690"/>
                <a:ext cx="2657" cy="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+mj-ea"/>
                  <a:buAutoNum type="circleNumDbPlain" startAt="4"/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</a:rPr>
                  <a:t>DM Filter </a:t>
                </a:r>
                <a:endParaRPr lang="en-US" altLang="zh-CN" b="1" i="1">
                  <a:solidFill>
                    <a:schemeClr val="tx1"/>
                  </a:solidFill>
                  <a:effectLst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18716" y="6087"/>
                <a:ext cx="2657" cy="1861"/>
                <a:chOff x="18716" y="6087"/>
                <a:chExt cx="2657" cy="1861"/>
              </a:xfrm>
            </p:grpSpPr>
            <p:sp>
              <p:nvSpPr>
                <p:cNvPr id="85" name="list_159702"/>
                <p:cNvSpPr>
                  <a:spLocks noChangeAspect="1"/>
                </p:cNvSpPr>
                <p:nvPr/>
              </p:nvSpPr>
              <p:spPr bwMode="auto">
                <a:xfrm>
                  <a:off x="19509" y="6087"/>
                  <a:ext cx="960" cy="957"/>
                </a:xfrm>
                <a:custGeom>
                  <a:avLst/>
                  <a:gdLst>
                    <a:gd name="connsiteX0" fmla="*/ 250564 w 606862"/>
                    <a:gd name="connsiteY0" fmla="*/ 502849 h 605169"/>
                    <a:gd name="connsiteX1" fmla="*/ 591633 w 606862"/>
                    <a:gd name="connsiteY1" fmla="*/ 502849 h 605169"/>
                    <a:gd name="connsiteX2" fmla="*/ 606862 w 606862"/>
                    <a:gd name="connsiteY2" fmla="*/ 518021 h 605169"/>
                    <a:gd name="connsiteX3" fmla="*/ 591633 w 606862"/>
                    <a:gd name="connsiteY3" fmla="*/ 533192 h 605169"/>
                    <a:gd name="connsiteX4" fmla="*/ 250564 w 606862"/>
                    <a:gd name="connsiteY4" fmla="*/ 533192 h 605169"/>
                    <a:gd name="connsiteX5" fmla="*/ 235335 w 606862"/>
                    <a:gd name="connsiteY5" fmla="*/ 518021 h 605169"/>
                    <a:gd name="connsiteX6" fmla="*/ 250564 w 606862"/>
                    <a:gd name="connsiteY6" fmla="*/ 502849 h 605169"/>
                    <a:gd name="connsiteX7" fmla="*/ 39734 w 606862"/>
                    <a:gd name="connsiteY7" fmla="*/ 461263 h 605169"/>
                    <a:gd name="connsiteX8" fmla="*/ 30357 w 606862"/>
                    <a:gd name="connsiteY8" fmla="*/ 470628 h 605169"/>
                    <a:gd name="connsiteX9" fmla="*/ 30450 w 606862"/>
                    <a:gd name="connsiteY9" fmla="*/ 470628 h 605169"/>
                    <a:gd name="connsiteX10" fmla="*/ 30450 w 606862"/>
                    <a:gd name="connsiteY10" fmla="*/ 565484 h 605169"/>
                    <a:gd name="connsiteX11" fmla="*/ 39826 w 606862"/>
                    <a:gd name="connsiteY11" fmla="*/ 574849 h 605169"/>
                    <a:gd name="connsiteX12" fmla="*/ 134704 w 606862"/>
                    <a:gd name="connsiteY12" fmla="*/ 574849 h 605169"/>
                    <a:gd name="connsiteX13" fmla="*/ 144081 w 606862"/>
                    <a:gd name="connsiteY13" fmla="*/ 565484 h 605169"/>
                    <a:gd name="connsiteX14" fmla="*/ 144081 w 606862"/>
                    <a:gd name="connsiteY14" fmla="*/ 470628 h 605169"/>
                    <a:gd name="connsiteX15" fmla="*/ 134704 w 606862"/>
                    <a:gd name="connsiteY15" fmla="*/ 461263 h 605169"/>
                    <a:gd name="connsiteX16" fmla="*/ 39826 w 606862"/>
                    <a:gd name="connsiteY16" fmla="*/ 430943 h 605169"/>
                    <a:gd name="connsiteX17" fmla="*/ 134704 w 606862"/>
                    <a:gd name="connsiteY17" fmla="*/ 430943 h 605169"/>
                    <a:gd name="connsiteX18" fmla="*/ 174438 w 606862"/>
                    <a:gd name="connsiteY18" fmla="*/ 470628 h 605169"/>
                    <a:gd name="connsiteX19" fmla="*/ 174438 w 606862"/>
                    <a:gd name="connsiteY19" fmla="*/ 565484 h 605169"/>
                    <a:gd name="connsiteX20" fmla="*/ 134704 w 606862"/>
                    <a:gd name="connsiteY20" fmla="*/ 605169 h 605169"/>
                    <a:gd name="connsiteX21" fmla="*/ 39734 w 606862"/>
                    <a:gd name="connsiteY21" fmla="*/ 605169 h 605169"/>
                    <a:gd name="connsiteX22" fmla="*/ 0 w 606862"/>
                    <a:gd name="connsiteY22" fmla="*/ 565484 h 605169"/>
                    <a:gd name="connsiteX23" fmla="*/ 93 w 606862"/>
                    <a:gd name="connsiteY23" fmla="*/ 565484 h 605169"/>
                    <a:gd name="connsiteX24" fmla="*/ 93 w 606862"/>
                    <a:gd name="connsiteY24" fmla="*/ 470628 h 605169"/>
                    <a:gd name="connsiteX25" fmla="*/ 39826 w 606862"/>
                    <a:gd name="connsiteY25" fmla="*/ 430943 h 605169"/>
                    <a:gd name="connsiteX26" fmla="*/ 250564 w 606862"/>
                    <a:gd name="connsiteY26" fmla="*/ 287413 h 605169"/>
                    <a:gd name="connsiteX27" fmla="*/ 591633 w 606862"/>
                    <a:gd name="connsiteY27" fmla="*/ 287413 h 605169"/>
                    <a:gd name="connsiteX28" fmla="*/ 606862 w 606862"/>
                    <a:gd name="connsiteY28" fmla="*/ 302584 h 605169"/>
                    <a:gd name="connsiteX29" fmla="*/ 591633 w 606862"/>
                    <a:gd name="connsiteY29" fmla="*/ 317756 h 605169"/>
                    <a:gd name="connsiteX30" fmla="*/ 250564 w 606862"/>
                    <a:gd name="connsiteY30" fmla="*/ 317756 h 605169"/>
                    <a:gd name="connsiteX31" fmla="*/ 235335 w 606862"/>
                    <a:gd name="connsiteY31" fmla="*/ 302584 h 605169"/>
                    <a:gd name="connsiteX32" fmla="*/ 250564 w 606862"/>
                    <a:gd name="connsiteY32" fmla="*/ 287413 h 605169"/>
                    <a:gd name="connsiteX33" fmla="*/ 39734 w 606862"/>
                    <a:gd name="connsiteY33" fmla="*/ 245792 h 605169"/>
                    <a:gd name="connsiteX34" fmla="*/ 30357 w 606862"/>
                    <a:gd name="connsiteY34" fmla="*/ 255153 h 605169"/>
                    <a:gd name="connsiteX35" fmla="*/ 30450 w 606862"/>
                    <a:gd name="connsiteY35" fmla="*/ 255153 h 605169"/>
                    <a:gd name="connsiteX36" fmla="*/ 30450 w 606862"/>
                    <a:gd name="connsiteY36" fmla="*/ 349970 h 605169"/>
                    <a:gd name="connsiteX37" fmla="*/ 39826 w 606862"/>
                    <a:gd name="connsiteY37" fmla="*/ 359331 h 605169"/>
                    <a:gd name="connsiteX38" fmla="*/ 134704 w 606862"/>
                    <a:gd name="connsiteY38" fmla="*/ 359331 h 605169"/>
                    <a:gd name="connsiteX39" fmla="*/ 144081 w 606862"/>
                    <a:gd name="connsiteY39" fmla="*/ 349970 h 605169"/>
                    <a:gd name="connsiteX40" fmla="*/ 144081 w 606862"/>
                    <a:gd name="connsiteY40" fmla="*/ 255153 h 605169"/>
                    <a:gd name="connsiteX41" fmla="*/ 134704 w 606862"/>
                    <a:gd name="connsiteY41" fmla="*/ 245792 h 605169"/>
                    <a:gd name="connsiteX42" fmla="*/ 39826 w 606862"/>
                    <a:gd name="connsiteY42" fmla="*/ 215577 h 605169"/>
                    <a:gd name="connsiteX43" fmla="*/ 134704 w 606862"/>
                    <a:gd name="connsiteY43" fmla="*/ 215577 h 605169"/>
                    <a:gd name="connsiteX44" fmla="*/ 174438 w 606862"/>
                    <a:gd name="connsiteY44" fmla="*/ 255246 h 605169"/>
                    <a:gd name="connsiteX45" fmla="*/ 174438 w 606862"/>
                    <a:gd name="connsiteY45" fmla="*/ 350063 h 605169"/>
                    <a:gd name="connsiteX46" fmla="*/ 134704 w 606862"/>
                    <a:gd name="connsiteY46" fmla="*/ 389732 h 605169"/>
                    <a:gd name="connsiteX47" fmla="*/ 39734 w 606862"/>
                    <a:gd name="connsiteY47" fmla="*/ 389732 h 605169"/>
                    <a:gd name="connsiteX48" fmla="*/ 0 w 606862"/>
                    <a:gd name="connsiteY48" fmla="*/ 350063 h 605169"/>
                    <a:gd name="connsiteX49" fmla="*/ 93 w 606862"/>
                    <a:gd name="connsiteY49" fmla="*/ 350063 h 605169"/>
                    <a:gd name="connsiteX50" fmla="*/ 93 w 606862"/>
                    <a:gd name="connsiteY50" fmla="*/ 255246 h 605169"/>
                    <a:gd name="connsiteX51" fmla="*/ 39826 w 606862"/>
                    <a:gd name="connsiteY51" fmla="*/ 215577 h 605169"/>
                    <a:gd name="connsiteX52" fmla="*/ 250564 w 606862"/>
                    <a:gd name="connsiteY52" fmla="*/ 71836 h 605169"/>
                    <a:gd name="connsiteX53" fmla="*/ 591633 w 606862"/>
                    <a:gd name="connsiteY53" fmla="*/ 71836 h 605169"/>
                    <a:gd name="connsiteX54" fmla="*/ 606862 w 606862"/>
                    <a:gd name="connsiteY54" fmla="*/ 87043 h 605169"/>
                    <a:gd name="connsiteX55" fmla="*/ 591633 w 606862"/>
                    <a:gd name="connsiteY55" fmla="*/ 102250 h 605169"/>
                    <a:gd name="connsiteX56" fmla="*/ 250564 w 606862"/>
                    <a:gd name="connsiteY56" fmla="*/ 102250 h 605169"/>
                    <a:gd name="connsiteX57" fmla="*/ 235335 w 606862"/>
                    <a:gd name="connsiteY57" fmla="*/ 87043 h 605169"/>
                    <a:gd name="connsiteX58" fmla="*/ 250564 w 606862"/>
                    <a:gd name="connsiteY58" fmla="*/ 71836 h 605169"/>
                    <a:gd name="connsiteX59" fmla="*/ 39821 w 606862"/>
                    <a:gd name="connsiteY59" fmla="*/ 30320 h 605169"/>
                    <a:gd name="connsiteX60" fmla="*/ 30440 w 606862"/>
                    <a:gd name="connsiteY60" fmla="*/ 39685 h 605169"/>
                    <a:gd name="connsiteX61" fmla="*/ 30440 w 606862"/>
                    <a:gd name="connsiteY61" fmla="*/ 134540 h 605169"/>
                    <a:gd name="connsiteX62" fmla="*/ 39821 w 606862"/>
                    <a:gd name="connsiteY62" fmla="*/ 143905 h 605169"/>
                    <a:gd name="connsiteX63" fmla="*/ 134829 w 606862"/>
                    <a:gd name="connsiteY63" fmla="*/ 143905 h 605169"/>
                    <a:gd name="connsiteX64" fmla="*/ 144210 w 606862"/>
                    <a:gd name="connsiteY64" fmla="*/ 134540 h 605169"/>
                    <a:gd name="connsiteX65" fmla="*/ 144210 w 606862"/>
                    <a:gd name="connsiteY65" fmla="*/ 39685 h 605169"/>
                    <a:gd name="connsiteX66" fmla="*/ 134829 w 606862"/>
                    <a:gd name="connsiteY66" fmla="*/ 30320 h 605169"/>
                    <a:gd name="connsiteX67" fmla="*/ 39821 w 606862"/>
                    <a:gd name="connsiteY67" fmla="*/ 0 h 605169"/>
                    <a:gd name="connsiteX68" fmla="*/ 134829 w 606862"/>
                    <a:gd name="connsiteY68" fmla="*/ 0 h 605169"/>
                    <a:gd name="connsiteX69" fmla="*/ 174579 w 606862"/>
                    <a:gd name="connsiteY69" fmla="*/ 39685 h 605169"/>
                    <a:gd name="connsiteX70" fmla="*/ 174579 w 606862"/>
                    <a:gd name="connsiteY70" fmla="*/ 134540 h 605169"/>
                    <a:gd name="connsiteX71" fmla="*/ 134829 w 606862"/>
                    <a:gd name="connsiteY71" fmla="*/ 174226 h 605169"/>
                    <a:gd name="connsiteX72" fmla="*/ 39821 w 606862"/>
                    <a:gd name="connsiteY72" fmla="*/ 174226 h 605169"/>
                    <a:gd name="connsiteX73" fmla="*/ 71 w 606862"/>
                    <a:gd name="connsiteY73" fmla="*/ 134540 h 605169"/>
                    <a:gd name="connsiteX74" fmla="*/ 71 w 606862"/>
                    <a:gd name="connsiteY74" fmla="*/ 39685 h 605169"/>
                    <a:gd name="connsiteX75" fmla="*/ 39821 w 606862"/>
                    <a:gd name="connsiteY75" fmla="*/ 0 h 60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606862" h="605169">
                      <a:moveTo>
                        <a:pt x="250564" y="502849"/>
                      </a:moveTo>
                      <a:lnTo>
                        <a:pt x="591633" y="502849"/>
                      </a:lnTo>
                      <a:cubicBezTo>
                        <a:pt x="600083" y="502849"/>
                        <a:pt x="606862" y="509602"/>
                        <a:pt x="606862" y="518021"/>
                      </a:cubicBezTo>
                      <a:cubicBezTo>
                        <a:pt x="606862" y="526439"/>
                        <a:pt x="600083" y="533192"/>
                        <a:pt x="591633" y="533192"/>
                      </a:cubicBezTo>
                      <a:lnTo>
                        <a:pt x="250564" y="533192"/>
                      </a:lnTo>
                      <a:cubicBezTo>
                        <a:pt x="242114" y="533192"/>
                        <a:pt x="235335" y="526439"/>
                        <a:pt x="235335" y="518021"/>
                      </a:cubicBezTo>
                      <a:cubicBezTo>
                        <a:pt x="235335" y="509602"/>
                        <a:pt x="242114" y="502849"/>
                        <a:pt x="250564" y="502849"/>
                      </a:cubicBezTo>
                      <a:close/>
                      <a:moveTo>
                        <a:pt x="39734" y="461263"/>
                      </a:moveTo>
                      <a:cubicBezTo>
                        <a:pt x="34535" y="461263"/>
                        <a:pt x="30357" y="465436"/>
                        <a:pt x="30357" y="470628"/>
                      </a:cubicBezTo>
                      <a:lnTo>
                        <a:pt x="30450" y="470628"/>
                      </a:lnTo>
                      <a:lnTo>
                        <a:pt x="30450" y="565484"/>
                      </a:lnTo>
                      <a:cubicBezTo>
                        <a:pt x="30450" y="570676"/>
                        <a:pt x="34628" y="574849"/>
                        <a:pt x="39826" y="574849"/>
                      </a:cubicBezTo>
                      <a:lnTo>
                        <a:pt x="134704" y="574849"/>
                      </a:lnTo>
                      <a:cubicBezTo>
                        <a:pt x="139903" y="574849"/>
                        <a:pt x="144081" y="570676"/>
                        <a:pt x="144081" y="565484"/>
                      </a:cubicBezTo>
                      <a:lnTo>
                        <a:pt x="144081" y="470628"/>
                      </a:lnTo>
                      <a:cubicBezTo>
                        <a:pt x="144081" y="465436"/>
                        <a:pt x="139903" y="461263"/>
                        <a:pt x="134704" y="461263"/>
                      </a:cubicBezTo>
                      <a:close/>
                      <a:moveTo>
                        <a:pt x="39826" y="430943"/>
                      </a:moveTo>
                      <a:lnTo>
                        <a:pt x="134704" y="430943"/>
                      </a:lnTo>
                      <a:cubicBezTo>
                        <a:pt x="156614" y="430943"/>
                        <a:pt x="174438" y="448746"/>
                        <a:pt x="174438" y="470628"/>
                      </a:cubicBezTo>
                      <a:lnTo>
                        <a:pt x="174438" y="565484"/>
                      </a:lnTo>
                      <a:cubicBezTo>
                        <a:pt x="174438" y="587366"/>
                        <a:pt x="156614" y="605169"/>
                        <a:pt x="134704" y="605169"/>
                      </a:cubicBezTo>
                      <a:lnTo>
                        <a:pt x="39734" y="605169"/>
                      </a:lnTo>
                      <a:cubicBezTo>
                        <a:pt x="17824" y="605169"/>
                        <a:pt x="0" y="587366"/>
                        <a:pt x="0" y="565484"/>
                      </a:cubicBezTo>
                      <a:lnTo>
                        <a:pt x="93" y="565484"/>
                      </a:lnTo>
                      <a:lnTo>
                        <a:pt x="93" y="470628"/>
                      </a:lnTo>
                      <a:cubicBezTo>
                        <a:pt x="93" y="448746"/>
                        <a:pt x="17917" y="430943"/>
                        <a:pt x="39826" y="430943"/>
                      </a:cubicBezTo>
                      <a:close/>
                      <a:moveTo>
                        <a:pt x="250564" y="287413"/>
                      </a:moveTo>
                      <a:lnTo>
                        <a:pt x="591633" y="287413"/>
                      </a:lnTo>
                      <a:cubicBezTo>
                        <a:pt x="600083" y="287413"/>
                        <a:pt x="606862" y="294166"/>
                        <a:pt x="606862" y="302584"/>
                      </a:cubicBezTo>
                      <a:cubicBezTo>
                        <a:pt x="606862" y="311003"/>
                        <a:pt x="600083" y="317756"/>
                        <a:pt x="591633" y="317756"/>
                      </a:cubicBezTo>
                      <a:lnTo>
                        <a:pt x="250564" y="317756"/>
                      </a:lnTo>
                      <a:cubicBezTo>
                        <a:pt x="242114" y="317756"/>
                        <a:pt x="235335" y="311003"/>
                        <a:pt x="235335" y="302584"/>
                      </a:cubicBezTo>
                      <a:cubicBezTo>
                        <a:pt x="235335" y="294166"/>
                        <a:pt x="242114" y="287413"/>
                        <a:pt x="250564" y="287413"/>
                      </a:cubicBezTo>
                      <a:close/>
                      <a:moveTo>
                        <a:pt x="39734" y="245792"/>
                      </a:moveTo>
                      <a:cubicBezTo>
                        <a:pt x="34535" y="245792"/>
                        <a:pt x="30357" y="249963"/>
                        <a:pt x="30357" y="255153"/>
                      </a:cubicBezTo>
                      <a:lnTo>
                        <a:pt x="30450" y="255153"/>
                      </a:lnTo>
                      <a:lnTo>
                        <a:pt x="30450" y="349970"/>
                      </a:lnTo>
                      <a:cubicBezTo>
                        <a:pt x="30450" y="355160"/>
                        <a:pt x="34628" y="359331"/>
                        <a:pt x="39826" y="359331"/>
                      </a:cubicBezTo>
                      <a:lnTo>
                        <a:pt x="134704" y="359331"/>
                      </a:lnTo>
                      <a:cubicBezTo>
                        <a:pt x="139903" y="359331"/>
                        <a:pt x="144081" y="355160"/>
                        <a:pt x="144081" y="349970"/>
                      </a:cubicBezTo>
                      <a:lnTo>
                        <a:pt x="144081" y="255153"/>
                      </a:lnTo>
                      <a:cubicBezTo>
                        <a:pt x="144081" y="249963"/>
                        <a:pt x="139903" y="245792"/>
                        <a:pt x="134704" y="245792"/>
                      </a:cubicBezTo>
                      <a:close/>
                      <a:moveTo>
                        <a:pt x="39826" y="215577"/>
                      </a:moveTo>
                      <a:lnTo>
                        <a:pt x="134704" y="215577"/>
                      </a:lnTo>
                      <a:cubicBezTo>
                        <a:pt x="156614" y="215577"/>
                        <a:pt x="174438" y="233372"/>
                        <a:pt x="174438" y="255246"/>
                      </a:cubicBezTo>
                      <a:lnTo>
                        <a:pt x="174438" y="350063"/>
                      </a:lnTo>
                      <a:cubicBezTo>
                        <a:pt x="174438" y="371936"/>
                        <a:pt x="156614" y="389732"/>
                        <a:pt x="134704" y="389732"/>
                      </a:cubicBezTo>
                      <a:lnTo>
                        <a:pt x="39734" y="389732"/>
                      </a:lnTo>
                      <a:cubicBezTo>
                        <a:pt x="17824" y="389732"/>
                        <a:pt x="0" y="371936"/>
                        <a:pt x="0" y="350063"/>
                      </a:cubicBezTo>
                      <a:lnTo>
                        <a:pt x="93" y="350063"/>
                      </a:lnTo>
                      <a:lnTo>
                        <a:pt x="93" y="255246"/>
                      </a:lnTo>
                      <a:cubicBezTo>
                        <a:pt x="93" y="233372"/>
                        <a:pt x="17917" y="215577"/>
                        <a:pt x="39826" y="215577"/>
                      </a:cubicBezTo>
                      <a:close/>
                      <a:moveTo>
                        <a:pt x="250564" y="71836"/>
                      </a:moveTo>
                      <a:lnTo>
                        <a:pt x="591633" y="71836"/>
                      </a:lnTo>
                      <a:cubicBezTo>
                        <a:pt x="600083" y="71836"/>
                        <a:pt x="606862" y="78605"/>
                        <a:pt x="606862" y="87043"/>
                      </a:cubicBezTo>
                      <a:cubicBezTo>
                        <a:pt x="606862" y="95388"/>
                        <a:pt x="600083" y="102250"/>
                        <a:pt x="591633" y="102250"/>
                      </a:cubicBezTo>
                      <a:lnTo>
                        <a:pt x="250564" y="102250"/>
                      </a:lnTo>
                      <a:cubicBezTo>
                        <a:pt x="242114" y="102250"/>
                        <a:pt x="235335" y="95388"/>
                        <a:pt x="235335" y="87043"/>
                      </a:cubicBezTo>
                      <a:cubicBezTo>
                        <a:pt x="235335" y="78605"/>
                        <a:pt x="242114" y="71836"/>
                        <a:pt x="250564" y="71836"/>
                      </a:cubicBezTo>
                      <a:close/>
                      <a:moveTo>
                        <a:pt x="39821" y="30320"/>
                      </a:moveTo>
                      <a:cubicBezTo>
                        <a:pt x="34620" y="30320"/>
                        <a:pt x="30440" y="34493"/>
                        <a:pt x="30440" y="39685"/>
                      </a:cubicBezTo>
                      <a:lnTo>
                        <a:pt x="30440" y="134540"/>
                      </a:lnTo>
                      <a:cubicBezTo>
                        <a:pt x="30440" y="139733"/>
                        <a:pt x="34620" y="143905"/>
                        <a:pt x="39821" y="143905"/>
                      </a:cubicBezTo>
                      <a:lnTo>
                        <a:pt x="134829" y="143905"/>
                      </a:lnTo>
                      <a:cubicBezTo>
                        <a:pt x="140030" y="143905"/>
                        <a:pt x="144210" y="139733"/>
                        <a:pt x="144210" y="134540"/>
                      </a:cubicBezTo>
                      <a:lnTo>
                        <a:pt x="144210" y="39685"/>
                      </a:lnTo>
                      <a:cubicBezTo>
                        <a:pt x="144210" y="34493"/>
                        <a:pt x="140030" y="30320"/>
                        <a:pt x="134829" y="30320"/>
                      </a:cubicBezTo>
                      <a:close/>
                      <a:moveTo>
                        <a:pt x="39821" y="0"/>
                      </a:moveTo>
                      <a:lnTo>
                        <a:pt x="134829" y="0"/>
                      </a:lnTo>
                      <a:cubicBezTo>
                        <a:pt x="156747" y="0"/>
                        <a:pt x="174579" y="17803"/>
                        <a:pt x="174579" y="39685"/>
                      </a:cubicBezTo>
                      <a:lnTo>
                        <a:pt x="174579" y="134540"/>
                      </a:lnTo>
                      <a:cubicBezTo>
                        <a:pt x="174579" y="156423"/>
                        <a:pt x="156747" y="174226"/>
                        <a:pt x="134829" y="174226"/>
                      </a:cubicBezTo>
                      <a:lnTo>
                        <a:pt x="39821" y="174226"/>
                      </a:lnTo>
                      <a:cubicBezTo>
                        <a:pt x="17903" y="174226"/>
                        <a:pt x="71" y="156423"/>
                        <a:pt x="71" y="134540"/>
                      </a:cubicBezTo>
                      <a:lnTo>
                        <a:pt x="71" y="39685"/>
                      </a:lnTo>
                      <a:cubicBezTo>
                        <a:pt x="71" y="17803"/>
                        <a:pt x="17903" y="0"/>
                        <a:pt x="398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18716" y="7296"/>
                  <a:ext cx="2657" cy="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refinded rule</a:t>
                  </a:r>
                  <a:endParaRPr lang="en-US" altLang="zh-CN" b="1"/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16214" y="4728"/>
              <a:ext cx="5262" cy="3535"/>
              <a:chOff x="11615" y="4403"/>
              <a:chExt cx="5262" cy="3535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15901" y="4403"/>
                <a:ext cx="976" cy="1323"/>
                <a:chOff x="11597" y="2736"/>
                <a:chExt cx="5156" cy="6626"/>
              </a:xfrm>
            </p:grpSpPr>
            <p:sp>
              <p:nvSpPr>
                <p:cNvPr id="135" name="blank-page_18530"/>
                <p:cNvSpPr>
                  <a:spLocks noChangeAspect="1"/>
                </p:cNvSpPr>
                <p:nvPr/>
              </p:nvSpPr>
              <p:spPr bwMode="auto">
                <a:xfrm>
                  <a:off x="11597" y="2736"/>
                  <a:ext cx="5157" cy="6627"/>
                </a:xfrm>
                <a:custGeom>
                  <a:avLst/>
                  <a:gdLst>
                    <a:gd name="connsiteX0" fmla="*/ 308236 w 470177"/>
                    <a:gd name="connsiteY0" fmla="*/ 36412 h 604393"/>
                    <a:gd name="connsiteX1" fmla="*/ 319849 w 470177"/>
                    <a:gd name="connsiteY1" fmla="*/ 48008 h 604393"/>
                    <a:gd name="connsiteX2" fmla="*/ 319849 w 470177"/>
                    <a:gd name="connsiteY2" fmla="*/ 162466 h 604393"/>
                    <a:gd name="connsiteX3" fmla="*/ 422751 w 470177"/>
                    <a:gd name="connsiteY3" fmla="*/ 162466 h 604393"/>
                    <a:gd name="connsiteX4" fmla="*/ 434471 w 470177"/>
                    <a:gd name="connsiteY4" fmla="*/ 174062 h 604393"/>
                    <a:gd name="connsiteX5" fmla="*/ 422751 w 470177"/>
                    <a:gd name="connsiteY5" fmla="*/ 185658 h 604393"/>
                    <a:gd name="connsiteX6" fmla="*/ 308236 w 470177"/>
                    <a:gd name="connsiteY6" fmla="*/ 185658 h 604393"/>
                    <a:gd name="connsiteX7" fmla="*/ 296516 w 470177"/>
                    <a:gd name="connsiteY7" fmla="*/ 174062 h 604393"/>
                    <a:gd name="connsiteX8" fmla="*/ 296516 w 470177"/>
                    <a:gd name="connsiteY8" fmla="*/ 48008 h 604393"/>
                    <a:gd name="connsiteX9" fmla="*/ 308236 w 470177"/>
                    <a:gd name="connsiteY9" fmla="*/ 36412 h 604393"/>
                    <a:gd name="connsiteX10" fmla="*/ 23337 w 470177"/>
                    <a:gd name="connsiteY10" fmla="*/ 23304 h 604393"/>
                    <a:gd name="connsiteX11" fmla="*/ 23337 w 470177"/>
                    <a:gd name="connsiteY11" fmla="*/ 581089 h 604393"/>
                    <a:gd name="connsiteX12" fmla="*/ 446840 w 470177"/>
                    <a:gd name="connsiteY12" fmla="*/ 581089 h 604393"/>
                    <a:gd name="connsiteX13" fmla="*/ 446840 w 470177"/>
                    <a:gd name="connsiteY13" fmla="*/ 157220 h 604393"/>
                    <a:gd name="connsiteX14" fmla="*/ 325102 w 470177"/>
                    <a:gd name="connsiteY14" fmla="*/ 23304 h 604393"/>
                    <a:gd name="connsiteX15" fmla="*/ 11722 w 470177"/>
                    <a:gd name="connsiteY15" fmla="*/ 0 h 604393"/>
                    <a:gd name="connsiteX16" fmla="*/ 330264 w 470177"/>
                    <a:gd name="connsiteY16" fmla="*/ 0 h 604393"/>
                    <a:gd name="connsiteX17" fmla="*/ 338975 w 470177"/>
                    <a:gd name="connsiteY17" fmla="*/ 3866 h 604393"/>
                    <a:gd name="connsiteX18" fmla="*/ 467166 w 470177"/>
                    <a:gd name="connsiteY18" fmla="*/ 144870 h 604393"/>
                    <a:gd name="connsiteX19" fmla="*/ 470177 w 470177"/>
                    <a:gd name="connsiteY19" fmla="*/ 152709 h 604393"/>
                    <a:gd name="connsiteX20" fmla="*/ 470177 w 470177"/>
                    <a:gd name="connsiteY20" fmla="*/ 592795 h 604393"/>
                    <a:gd name="connsiteX21" fmla="*/ 458562 w 470177"/>
                    <a:gd name="connsiteY21" fmla="*/ 604393 h 604393"/>
                    <a:gd name="connsiteX22" fmla="*/ 11722 w 470177"/>
                    <a:gd name="connsiteY22" fmla="*/ 604393 h 604393"/>
                    <a:gd name="connsiteX23" fmla="*/ 0 w 470177"/>
                    <a:gd name="connsiteY23" fmla="*/ 592795 h 604393"/>
                    <a:gd name="connsiteX24" fmla="*/ 0 w 470177"/>
                    <a:gd name="connsiteY24" fmla="*/ 11598 h 604393"/>
                    <a:gd name="connsiteX25" fmla="*/ 11722 w 470177"/>
                    <a:gd name="connsiteY25" fmla="*/ 0 h 60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0177" h="604393">
                      <a:moveTo>
                        <a:pt x="308236" y="36412"/>
                      </a:moveTo>
                      <a:cubicBezTo>
                        <a:pt x="314688" y="36412"/>
                        <a:pt x="319849" y="41566"/>
                        <a:pt x="319849" y="48008"/>
                      </a:cubicBezTo>
                      <a:lnTo>
                        <a:pt x="319849" y="162466"/>
                      </a:lnTo>
                      <a:lnTo>
                        <a:pt x="422751" y="162466"/>
                      </a:lnTo>
                      <a:cubicBezTo>
                        <a:pt x="429202" y="162466"/>
                        <a:pt x="434471" y="167620"/>
                        <a:pt x="434471" y="174062"/>
                      </a:cubicBezTo>
                      <a:cubicBezTo>
                        <a:pt x="434471" y="180504"/>
                        <a:pt x="429202" y="185658"/>
                        <a:pt x="422751" y="185658"/>
                      </a:cubicBezTo>
                      <a:lnTo>
                        <a:pt x="308236" y="185658"/>
                      </a:lnTo>
                      <a:cubicBezTo>
                        <a:pt x="301785" y="185658"/>
                        <a:pt x="296516" y="180504"/>
                        <a:pt x="296516" y="174062"/>
                      </a:cubicBezTo>
                      <a:lnTo>
                        <a:pt x="296516" y="48008"/>
                      </a:lnTo>
                      <a:cubicBezTo>
                        <a:pt x="296516" y="41566"/>
                        <a:pt x="301785" y="36412"/>
                        <a:pt x="308236" y="36412"/>
                      </a:cubicBezTo>
                      <a:close/>
                      <a:moveTo>
                        <a:pt x="23337" y="23304"/>
                      </a:moveTo>
                      <a:lnTo>
                        <a:pt x="23337" y="581089"/>
                      </a:lnTo>
                      <a:lnTo>
                        <a:pt x="446840" y="581089"/>
                      </a:lnTo>
                      <a:lnTo>
                        <a:pt x="446840" y="157220"/>
                      </a:lnTo>
                      <a:lnTo>
                        <a:pt x="325102" y="23304"/>
                      </a:lnTo>
                      <a:close/>
                      <a:moveTo>
                        <a:pt x="11722" y="0"/>
                      </a:moveTo>
                      <a:lnTo>
                        <a:pt x="330264" y="0"/>
                      </a:lnTo>
                      <a:cubicBezTo>
                        <a:pt x="333598" y="0"/>
                        <a:pt x="336716" y="1396"/>
                        <a:pt x="338975" y="3866"/>
                      </a:cubicBezTo>
                      <a:lnTo>
                        <a:pt x="467166" y="144870"/>
                      </a:lnTo>
                      <a:cubicBezTo>
                        <a:pt x="469102" y="147018"/>
                        <a:pt x="470177" y="149810"/>
                        <a:pt x="470177" y="152709"/>
                      </a:cubicBezTo>
                      <a:lnTo>
                        <a:pt x="470177" y="592795"/>
                      </a:lnTo>
                      <a:cubicBezTo>
                        <a:pt x="470177" y="599238"/>
                        <a:pt x="464907" y="604393"/>
                        <a:pt x="458562" y="604393"/>
                      </a:cubicBezTo>
                      <a:lnTo>
                        <a:pt x="11722" y="604393"/>
                      </a:lnTo>
                      <a:cubicBezTo>
                        <a:pt x="5270" y="604393"/>
                        <a:pt x="0" y="599238"/>
                        <a:pt x="0" y="592795"/>
                      </a:cubicBezTo>
                      <a:lnTo>
                        <a:pt x="0" y="11598"/>
                      </a:lnTo>
                      <a:cubicBezTo>
                        <a:pt x="0" y="5262"/>
                        <a:pt x="5270" y="0"/>
                        <a:pt x="11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36" name="椭圆 135"/>
                <p:cNvSpPr/>
                <p:nvPr/>
              </p:nvSpPr>
              <p:spPr>
                <a:xfrm>
                  <a:off x="12991" y="4483"/>
                  <a:ext cx="1031" cy="1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12991" y="5863"/>
                  <a:ext cx="1031" cy="106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13822" y="7363"/>
                  <a:ext cx="1031" cy="1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12200" y="7363"/>
                  <a:ext cx="1031" cy="1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0" name="直接连接符 139"/>
                <p:cNvCxnSpPr>
                  <a:stCxn id="136" idx="4"/>
                  <a:endCxn id="137" idx="0"/>
                </p:cNvCxnSpPr>
                <p:nvPr/>
              </p:nvCxnSpPr>
              <p:spPr>
                <a:xfrm>
                  <a:off x="13507" y="5545"/>
                  <a:ext cx="0" cy="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>
                  <a:stCxn id="137" idx="4"/>
                  <a:endCxn id="139" idx="0"/>
                </p:cNvCxnSpPr>
                <p:nvPr/>
              </p:nvCxnSpPr>
              <p:spPr>
                <a:xfrm flipH="1">
                  <a:off x="12716" y="6925"/>
                  <a:ext cx="791" cy="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>
                  <a:endCxn id="138" idx="0"/>
                </p:cNvCxnSpPr>
                <p:nvPr/>
              </p:nvCxnSpPr>
              <p:spPr>
                <a:xfrm>
                  <a:off x="13495" y="6961"/>
                  <a:ext cx="843" cy="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文本框 143"/>
              <p:cNvSpPr txBox="1"/>
              <p:nvPr/>
            </p:nvSpPr>
            <p:spPr>
              <a:xfrm>
                <a:off x="11615" y="4753"/>
                <a:ext cx="3714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Positioning transfer</a:t>
                </a:r>
                <a:endParaRPr lang="zh-CN" altLang="en-US" b="1"/>
              </a:p>
            </p:txBody>
          </p:sp>
          <p:sp>
            <p:nvSpPr>
              <p:cNvPr id="215" name="下箭头 214"/>
              <p:cNvSpPr>
                <a:spLocks noChangeAspect="1"/>
              </p:cNvSpPr>
              <p:nvPr/>
            </p:nvSpPr>
            <p:spPr>
              <a:xfrm>
                <a:off x="13716" y="5539"/>
                <a:ext cx="384" cy="6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9669" rtlCol="0" anchor="t" anchorCtr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下箭头 215"/>
              <p:cNvSpPr>
                <a:spLocks noChangeAspect="1"/>
              </p:cNvSpPr>
              <p:nvPr/>
            </p:nvSpPr>
            <p:spPr>
              <a:xfrm>
                <a:off x="13739" y="7281"/>
                <a:ext cx="384" cy="6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79669" rtlCol="0" anchor="t" anchorCtr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12323" y="6395"/>
                <a:ext cx="4194" cy="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8545" y="4407"/>
              <a:ext cx="0" cy="4195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669" y="4019"/>
              <a:ext cx="3664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build structure 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26159" y="4266"/>
              <a:ext cx="0" cy="4195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  <p:cNvGrpSpPr>
              <a:grpSpLocks noChangeAspect="1"/>
            </p:cNvGrpSpPr>
            <p:nvPr/>
          </p:nvGrpSpPr>
          <p:grpSpPr>
            <a:xfrm>
              <a:off x="23365" y="5184"/>
              <a:ext cx="1104" cy="850"/>
              <a:chOff x="3097213" y="1082676"/>
              <a:chExt cx="5913438" cy="4706938"/>
            </a:xfrm>
          </p:grpSpPr>
          <p:sp>
            <p:nvSpPr>
              <p:cNvPr id="170" name="íŝlïḍé"/>
              <p:cNvSpPr/>
              <p:nvPr/>
            </p:nvSpPr>
            <p:spPr bwMode="auto">
              <a:xfrm>
                <a:off x="7620001" y="1082676"/>
                <a:ext cx="490538" cy="365125"/>
              </a:xfrm>
              <a:custGeom>
                <a:avLst/>
                <a:gdLst>
                  <a:gd name="T0" fmla="*/ 35 w 35"/>
                  <a:gd name="T1" fmla="*/ 21 h 26"/>
                  <a:gd name="T2" fmla="*/ 30 w 35"/>
                  <a:gd name="T3" fmla="*/ 26 h 26"/>
                  <a:gd name="T4" fmla="*/ 4 w 35"/>
                  <a:gd name="T5" fmla="*/ 26 h 26"/>
                  <a:gd name="T6" fmla="*/ 0 w 35"/>
                  <a:gd name="T7" fmla="*/ 21 h 26"/>
                  <a:gd name="T8" fmla="*/ 0 w 35"/>
                  <a:gd name="T9" fmla="*/ 5 h 26"/>
                  <a:gd name="T10" fmla="*/ 4 w 35"/>
                  <a:gd name="T11" fmla="*/ 0 h 26"/>
                  <a:gd name="T12" fmla="*/ 30 w 35"/>
                  <a:gd name="T13" fmla="*/ 0 h 26"/>
                  <a:gd name="T14" fmla="*/ 35 w 35"/>
                  <a:gd name="T15" fmla="*/ 5 h 26"/>
                  <a:gd name="T16" fmla="*/ 35 w 35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6">
                    <a:moveTo>
                      <a:pt x="35" y="21"/>
                    </a:moveTo>
                    <a:cubicBezTo>
                      <a:pt x="35" y="23"/>
                      <a:pt x="33" y="26"/>
                      <a:pt x="3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3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5" y="3"/>
                      <a:pt x="35" y="5"/>
                    </a:cubicBezTo>
                    <a:lnTo>
                      <a:pt x="35" y="21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1" name="iṥļïdè"/>
              <p:cNvSpPr/>
              <p:nvPr/>
            </p:nvSpPr>
            <p:spPr bwMode="auto">
              <a:xfrm>
                <a:off x="7620001" y="3006726"/>
                <a:ext cx="490538" cy="366713"/>
              </a:xfrm>
              <a:custGeom>
                <a:avLst/>
                <a:gdLst>
                  <a:gd name="T0" fmla="*/ 35 w 35"/>
                  <a:gd name="T1" fmla="*/ 5 h 26"/>
                  <a:gd name="T2" fmla="*/ 30 w 35"/>
                  <a:gd name="T3" fmla="*/ 0 h 26"/>
                  <a:gd name="T4" fmla="*/ 4 w 35"/>
                  <a:gd name="T5" fmla="*/ 0 h 26"/>
                  <a:gd name="T6" fmla="*/ 0 w 35"/>
                  <a:gd name="T7" fmla="*/ 5 h 26"/>
                  <a:gd name="T8" fmla="*/ 0 w 35"/>
                  <a:gd name="T9" fmla="*/ 21 h 26"/>
                  <a:gd name="T10" fmla="*/ 4 w 35"/>
                  <a:gd name="T11" fmla="*/ 26 h 26"/>
                  <a:gd name="T12" fmla="*/ 30 w 35"/>
                  <a:gd name="T13" fmla="*/ 26 h 26"/>
                  <a:gd name="T14" fmla="*/ 35 w 35"/>
                  <a:gd name="T15" fmla="*/ 21 h 26"/>
                  <a:gd name="T16" fmla="*/ 35 w 35"/>
                  <a:gd name="T1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6">
                    <a:moveTo>
                      <a:pt x="35" y="5"/>
                    </a:moveTo>
                    <a:cubicBezTo>
                      <a:pt x="35" y="3"/>
                      <a:pt x="33" y="0"/>
                      <a:pt x="3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2" y="26"/>
                      <a:pt x="4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6"/>
                      <a:pt x="35" y="23"/>
                      <a:pt x="35" y="21"/>
                    </a:cubicBez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2" name="íṧľîḋè"/>
              <p:cNvSpPr/>
              <p:nvPr/>
            </p:nvSpPr>
            <p:spPr bwMode="auto">
              <a:xfrm>
                <a:off x="6902451" y="1265238"/>
                <a:ext cx="561975" cy="561975"/>
              </a:xfrm>
              <a:custGeom>
                <a:avLst/>
                <a:gdLst>
                  <a:gd name="T0" fmla="*/ 38 w 40"/>
                  <a:gd name="T1" fmla="*/ 13 h 40"/>
                  <a:gd name="T2" fmla="*/ 38 w 40"/>
                  <a:gd name="T3" fmla="*/ 20 h 40"/>
                  <a:gd name="T4" fmla="*/ 20 w 40"/>
                  <a:gd name="T5" fmla="*/ 38 h 40"/>
                  <a:gd name="T6" fmla="*/ 13 w 40"/>
                  <a:gd name="T7" fmla="*/ 38 h 40"/>
                  <a:gd name="T8" fmla="*/ 2 w 40"/>
                  <a:gd name="T9" fmla="*/ 27 h 40"/>
                  <a:gd name="T10" fmla="*/ 2 w 40"/>
                  <a:gd name="T11" fmla="*/ 20 h 40"/>
                  <a:gd name="T12" fmla="*/ 20 w 40"/>
                  <a:gd name="T13" fmla="*/ 2 h 40"/>
                  <a:gd name="T14" fmla="*/ 27 w 40"/>
                  <a:gd name="T15" fmla="*/ 2 h 40"/>
                  <a:gd name="T16" fmla="*/ 38 w 40"/>
                  <a:gd name="T17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38" y="13"/>
                    </a:moveTo>
                    <a:cubicBezTo>
                      <a:pt x="40" y="15"/>
                      <a:pt x="40" y="18"/>
                      <a:pt x="38" y="20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40"/>
                      <a:pt x="15" y="40"/>
                      <a:pt x="13" y="3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25"/>
                      <a:pt x="0" y="22"/>
                      <a:pt x="2" y="2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7" y="2"/>
                    </a:cubicBezTo>
                    <a:lnTo>
                      <a:pt x="38" y="13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3" name="ï$líḑé"/>
              <p:cNvSpPr/>
              <p:nvPr/>
            </p:nvSpPr>
            <p:spPr bwMode="auto">
              <a:xfrm>
                <a:off x="8266113" y="2627313"/>
                <a:ext cx="561975" cy="563563"/>
              </a:xfrm>
              <a:custGeom>
                <a:avLst/>
                <a:gdLst>
                  <a:gd name="T0" fmla="*/ 27 w 40"/>
                  <a:gd name="T1" fmla="*/ 2 h 40"/>
                  <a:gd name="T2" fmla="*/ 20 w 40"/>
                  <a:gd name="T3" fmla="*/ 2 h 40"/>
                  <a:gd name="T4" fmla="*/ 2 w 40"/>
                  <a:gd name="T5" fmla="*/ 20 h 40"/>
                  <a:gd name="T6" fmla="*/ 2 w 40"/>
                  <a:gd name="T7" fmla="*/ 27 h 40"/>
                  <a:gd name="T8" fmla="*/ 13 w 40"/>
                  <a:gd name="T9" fmla="*/ 38 h 40"/>
                  <a:gd name="T10" fmla="*/ 20 w 40"/>
                  <a:gd name="T11" fmla="*/ 38 h 40"/>
                  <a:gd name="T12" fmla="*/ 38 w 40"/>
                  <a:gd name="T13" fmla="*/ 20 h 40"/>
                  <a:gd name="T14" fmla="*/ 38 w 40"/>
                  <a:gd name="T15" fmla="*/ 13 h 40"/>
                  <a:gd name="T16" fmla="*/ 27 w 40"/>
                  <a:gd name="T17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27" y="2"/>
                    </a:moveTo>
                    <a:cubicBezTo>
                      <a:pt x="25" y="0"/>
                      <a:pt x="22" y="0"/>
                      <a:pt x="20" y="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2"/>
                      <a:pt x="0" y="25"/>
                      <a:pt x="2" y="27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5" y="40"/>
                      <a:pt x="18" y="40"/>
                      <a:pt x="20" y="38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18"/>
                      <a:pt x="40" y="15"/>
                      <a:pt x="38" y="13"/>
                    </a:cubicBezTo>
                    <a:lnTo>
                      <a:pt x="27" y="2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4" name="îşlîde"/>
              <p:cNvSpPr/>
              <p:nvPr/>
            </p:nvSpPr>
            <p:spPr bwMode="auto">
              <a:xfrm>
                <a:off x="6719888" y="1981201"/>
                <a:ext cx="352425" cy="492125"/>
              </a:xfrm>
              <a:custGeom>
                <a:avLst/>
                <a:gdLst>
                  <a:gd name="T0" fmla="*/ 21 w 25"/>
                  <a:gd name="T1" fmla="*/ 0 h 35"/>
                  <a:gd name="T2" fmla="*/ 25 w 25"/>
                  <a:gd name="T3" fmla="*/ 5 h 35"/>
                  <a:gd name="T4" fmla="*/ 25 w 25"/>
                  <a:gd name="T5" fmla="*/ 30 h 35"/>
                  <a:gd name="T6" fmla="*/ 21 w 25"/>
                  <a:gd name="T7" fmla="*/ 35 h 35"/>
                  <a:gd name="T8" fmla="*/ 5 w 25"/>
                  <a:gd name="T9" fmla="*/ 35 h 35"/>
                  <a:gd name="T10" fmla="*/ 0 w 25"/>
                  <a:gd name="T11" fmla="*/ 30 h 35"/>
                  <a:gd name="T12" fmla="*/ 0 w 25"/>
                  <a:gd name="T13" fmla="*/ 5 h 35"/>
                  <a:gd name="T14" fmla="*/ 5 w 25"/>
                  <a:gd name="T15" fmla="*/ 0 h 35"/>
                  <a:gd name="T16" fmla="*/ 21 w 25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5">
                    <a:moveTo>
                      <a:pt x="21" y="0"/>
                    </a:moveTo>
                    <a:cubicBezTo>
                      <a:pt x="23" y="0"/>
                      <a:pt x="25" y="2"/>
                      <a:pt x="25" y="5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5"/>
                      <a:pt x="21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2" y="35"/>
                      <a:pt x="0" y="33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5" name="ï$ľíďê"/>
              <p:cNvSpPr/>
              <p:nvPr/>
            </p:nvSpPr>
            <p:spPr bwMode="auto">
              <a:xfrm>
                <a:off x="8645526" y="1981201"/>
                <a:ext cx="365125" cy="492125"/>
              </a:xfrm>
              <a:custGeom>
                <a:avLst/>
                <a:gdLst>
                  <a:gd name="T0" fmla="*/ 5 w 26"/>
                  <a:gd name="T1" fmla="*/ 0 h 35"/>
                  <a:gd name="T2" fmla="*/ 0 w 26"/>
                  <a:gd name="T3" fmla="*/ 5 h 35"/>
                  <a:gd name="T4" fmla="*/ 0 w 26"/>
                  <a:gd name="T5" fmla="*/ 30 h 35"/>
                  <a:gd name="T6" fmla="*/ 5 w 26"/>
                  <a:gd name="T7" fmla="*/ 35 h 35"/>
                  <a:gd name="T8" fmla="*/ 21 w 26"/>
                  <a:gd name="T9" fmla="*/ 35 h 35"/>
                  <a:gd name="T10" fmla="*/ 26 w 26"/>
                  <a:gd name="T11" fmla="*/ 30 h 35"/>
                  <a:gd name="T12" fmla="*/ 26 w 26"/>
                  <a:gd name="T13" fmla="*/ 5 h 35"/>
                  <a:gd name="T14" fmla="*/ 21 w 26"/>
                  <a:gd name="T15" fmla="*/ 0 h 35"/>
                  <a:gd name="T16" fmla="*/ 5 w 26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5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5"/>
                      <a:pt x="5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3" y="35"/>
                      <a:pt x="26" y="33"/>
                      <a:pt x="26" y="3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2"/>
                      <a:pt x="23" y="0"/>
                      <a:pt x="21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6" name="iṡľiḍê"/>
              <p:cNvSpPr/>
              <p:nvPr/>
            </p:nvSpPr>
            <p:spPr bwMode="auto">
              <a:xfrm>
                <a:off x="6902451" y="2627313"/>
                <a:ext cx="561975" cy="563563"/>
              </a:xfrm>
              <a:custGeom>
                <a:avLst/>
                <a:gdLst>
                  <a:gd name="T0" fmla="*/ 13 w 40"/>
                  <a:gd name="T1" fmla="*/ 2 h 40"/>
                  <a:gd name="T2" fmla="*/ 20 w 40"/>
                  <a:gd name="T3" fmla="*/ 2 h 40"/>
                  <a:gd name="T4" fmla="*/ 38 w 40"/>
                  <a:gd name="T5" fmla="*/ 20 h 40"/>
                  <a:gd name="T6" fmla="*/ 38 w 40"/>
                  <a:gd name="T7" fmla="*/ 27 h 40"/>
                  <a:gd name="T8" fmla="*/ 27 w 40"/>
                  <a:gd name="T9" fmla="*/ 38 h 40"/>
                  <a:gd name="T10" fmla="*/ 20 w 40"/>
                  <a:gd name="T11" fmla="*/ 38 h 40"/>
                  <a:gd name="T12" fmla="*/ 2 w 40"/>
                  <a:gd name="T13" fmla="*/ 20 h 40"/>
                  <a:gd name="T14" fmla="*/ 2 w 40"/>
                  <a:gd name="T15" fmla="*/ 13 h 40"/>
                  <a:gd name="T16" fmla="*/ 13 w 40"/>
                  <a:gd name="T17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13" y="2"/>
                    </a:moveTo>
                    <a:cubicBezTo>
                      <a:pt x="15" y="0"/>
                      <a:pt x="18" y="0"/>
                      <a:pt x="20" y="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2"/>
                      <a:pt x="40" y="25"/>
                      <a:pt x="38" y="27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5" y="40"/>
                      <a:pt x="22" y="40"/>
                      <a:pt x="20" y="3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18"/>
                      <a:pt x="0" y="15"/>
                      <a:pt x="2" y="13"/>
                    </a:cubicBez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7" name="iśḷíďé"/>
              <p:cNvSpPr/>
              <p:nvPr/>
            </p:nvSpPr>
            <p:spPr bwMode="auto">
              <a:xfrm>
                <a:off x="8266113" y="1265238"/>
                <a:ext cx="561975" cy="561975"/>
              </a:xfrm>
              <a:custGeom>
                <a:avLst/>
                <a:gdLst>
                  <a:gd name="T0" fmla="*/ 2 w 40"/>
                  <a:gd name="T1" fmla="*/ 13 h 40"/>
                  <a:gd name="T2" fmla="*/ 2 w 40"/>
                  <a:gd name="T3" fmla="*/ 20 h 40"/>
                  <a:gd name="T4" fmla="*/ 20 w 40"/>
                  <a:gd name="T5" fmla="*/ 38 h 40"/>
                  <a:gd name="T6" fmla="*/ 27 w 40"/>
                  <a:gd name="T7" fmla="*/ 38 h 40"/>
                  <a:gd name="T8" fmla="*/ 38 w 40"/>
                  <a:gd name="T9" fmla="*/ 27 h 40"/>
                  <a:gd name="T10" fmla="*/ 38 w 40"/>
                  <a:gd name="T11" fmla="*/ 20 h 40"/>
                  <a:gd name="T12" fmla="*/ 20 w 40"/>
                  <a:gd name="T13" fmla="*/ 2 h 40"/>
                  <a:gd name="T14" fmla="*/ 13 w 40"/>
                  <a:gd name="T15" fmla="*/ 2 h 40"/>
                  <a:gd name="T16" fmla="*/ 2 w 40"/>
                  <a:gd name="T17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2" y="13"/>
                    </a:moveTo>
                    <a:cubicBezTo>
                      <a:pt x="0" y="15"/>
                      <a:pt x="0" y="18"/>
                      <a:pt x="2" y="20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0"/>
                      <a:pt x="25" y="40"/>
                      <a:pt x="27" y="38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40" y="25"/>
                      <a:pt x="40" y="22"/>
                      <a:pt x="38" y="2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8" y="0"/>
                      <a:pt x="15" y="0"/>
                      <a:pt x="13" y="2"/>
                    </a:cubicBez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8" name="ï$ļïďé"/>
              <p:cNvSpPr/>
              <p:nvPr/>
            </p:nvSpPr>
            <p:spPr bwMode="auto">
              <a:xfrm>
                <a:off x="7058026" y="1419226"/>
                <a:ext cx="1600200" cy="1616075"/>
              </a:xfrm>
              <a:custGeom>
                <a:avLst/>
                <a:gdLst>
                  <a:gd name="T0" fmla="*/ 57 w 114"/>
                  <a:gd name="T1" fmla="*/ 0 h 115"/>
                  <a:gd name="T2" fmla="*/ 0 w 114"/>
                  <a:gd name="T3" fmla="*/ 57 h 115"/>
                  <a:gd name="T4" fmla="*/ 57 w 114"/>
                  <a:gd name="T5" fmla="*/ 115 h 115"/>
                  <a:gd name="T6" fmla="*/ 114 w 114"/>
                  <a:gd name="T7" fmla="*/ 57 h 115"/>
                  <a:gd name="T8" fmla="*/ 57 w 114"/>
                  <a:gd name="T9" fmla="*/ 0 h 115"/>
                  <a:gd name="T10" fmla="*/ 57 w 114"/>
                  <a:gd name="T11" fmla="*/ 103 h 115"/>
                  <a:gd name="T12" fmla="*/ 12 w 114"/>
                  <a:gd name="T13" fmla="*/ 57 h 115"/>
                  <a:gd name="T14" fmla="*/ 57 w 114"/>
                  <a:gd name="T15" fmla="*/ 12 h 115"/>
                  <a:gd name="T16" fmla="*/ 103 w 114"/>
                  <a:gd name="T17" fmla="*/ 57 h 115"/>
                  <a:gd name="T18" fmla="*/ 57 w 114"/>
                  <a:gd name="T19" fmla="*/ 10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5">
                    <a:moveTo>
                      <a:pt x="57" y="0"/>
                    </a:move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7" y="115"/>
                    </a:cubicBezTo>
                    <a:cubicBezTo>
                      <a:pt x="89" y="115"/>
                      <a:pt x="114" y="89"/>
                      <a:pt x="114" y="57"/>
                    </a:cubicBezTo>
                    <a:cubicBezTo>
                      <a:pt x="114" y="26"/>
                      <a:pt x="89" y="0"/>
                      <a:pt x="57" y="0"/>
                    </a:cubicBezTo>
                    <a:close/>
                    <a:moveTo>
                      <a:pt x="57" y="103"/>
                    </a:moveTo>
                    <a:cubicBezTo>
                      <a:pt x="32" y="103"/>
                      <a:pt x="12" y="82"/>
                      <a:pt x="12" y="57"/>
                    </a:cubicBezTo>
                    <a:cubicBezTo>
                      <a:pt x="12" y="33"/>
                      <a:pt x="32" y="12"/>
                      <a:pt x="57" y="12"/>
                    </a:cubicBezTo>
                    <a:cubicBezTo>
                      <a:pt x="82" y="12"/>
                      <a:pt x="103" y="33"/>
                      <a:pt x="103" y="57"/>
                    </a:cubicBezTo>
                    <a:cubicBezTo>
                      <a:pt x="103" y="82"/>
                      <a:pt x="82" y="103"/>
                      <a:pt x="57" y="103"/>
                    </a:cubicBezTo>
                    <a:close/>
                  </a:path>
                </a:pathLst>
              </a:custGeom>
              <a:solidFill>
                <a:srgbClr val="DB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9" name="iş1îḍè"/>
              <p:cNvSpPr/>
              <p:nvPr/>
            </p:nvSpPr>
            <p:spPr bwMode="auto">
              <a:xfrm>
                <a:off x="7956551" y="3359151"/>
                <a:ext cx="814388" cy="814388"/>
              </a:xfrm>
              <a:custGeom>
                <a:avLst/>
                <a:gdLst>
                  <a:gd name="T0" fmla="*/ 21 w 58"/>
                  <a:gd name="T1" fmla="*/ 5 h 58"/>
                  <a:gd name="T2" fmla="*/ 5 w 58"/>
                  <a:gd name="T3" fmla="*/ 37 h 58"/>
                  <a:gd name="T4" fmla="*/ 37 w 58"/>
                  <a:gd name="T5" fmla="*/ 53 h 58"/>
                  <a:gd name="T6" fmla="*/ 54 w 58"/>
                  <a:gd name="T7" fmla="*/ 21 h 58"/>
                  <a:gd name="T8" fmla="*/ 21 w 58"/>
                  <a:gd name="T9" fmla="*/ 5 h 58"/>
                  <a:gd name="T10" fmla="*/ 35 w 58"/>
                  <a:gd name="T11" fmla="*/ 45 h 58"/>
                  <a:gd name="T12" fmla="*/ 13 w 58"/>
                  <a:gd name="T13" fmla="*/ 34 h 58"/>
                  <a:gd name="T14" fmla="*/ 24 w 58"/>
                  <a:gd name="T15" fmla="*/ 13 h 58"/>
                  <a:gd name="T16" fmla="*/ 45 w 58"/>
                  <a:gd name="T17" fmla="*/ 24 h 58"/>
                  <a:gd name="T18" fmla="*/ 35 w 58"/>
                  <a:gd name="T19" fmla="*/ 4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1" y="5"/>
                    </a:moveTo>
                    <a:cubicBezTo>
                      <a:pt x="8" y="9"/>
                      <a:pt x="0" y="24"/>
                      <a:pt x="5" y="37"/>
                    </a:cubicBezTo>
                    <a:cubicBezTo>
                      <a:pt x="9" y="50"/>
                      <a:pt x="24" y="58"/>
                      <a:pt x="37" y="53"/>
                    </a:cubicBezTo>
                    <a:cubicBezTo>
                      <a:pt x="51" y="49"/>
                      <a:pt x="58" y="34"/>
                      <a:pt x="54" y="21"/>
                    </a:cubicBezTo>
                    <a:cubicBezTo>
                      <a:pt x="49" y="8"/>
                      <a:pt x="35" y="0"/>
                      <a:pt x="21" y="5"/>
                    </a:cubicBezTo>
                    <a:close/>
                    <a:moveTo>
                      <a:pt x="35" y="45"/>
                    </a:moveTo>
                    <a:cubicBezTo>
                      <a:pt x="26" y="48"/>
                      <a:pt x="16" y="43"/>
                      <a:pt x="13" y="34"/>
                    </a:cubicBezTo>
                    <a:cubicBezTo>
                      <a:pt x="10" y="25"/>
                      <a:pt x="15" y="16"/>
                      <a:pt x="24" y="13"/>
                    </a:cubicBezTo>
                    <a:cubicBezTo>
                      <a:pt x="33" y="10"/>
                      <a:pt x="42" y="15"/>
                      <a:pt x="45" y="24"/>
                    </a:cubicBezTo>
                    <a:cubicBezTo>
                      <a:pt x="48" y="33"/>
                      <a:pt x="43" y="42"/>
                      <a:pt x="35" y="45"/>
                    </a:cubicBez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0" name="íṩľídê"/>
              <p:cNvSpPr/>
              <p:nvPr/>
            </p:nvSpPr>
            <p:spPr bwMode="auto">
              <a:xfrm>
                <a:off x="8167688" y="3344863"/>
                <a:ext cx="182563" cy="153988"/>
              </a:xfrm>
              <a:custGeom>
                <a:avLst/>
                <a:gdLst>
                  <a:gd name="T0" fmla="*/ 12 w 13"/>
                  <a:gd name="T1" fmla="*/ 6 h 11"/>
                  <a:gd name="T2" fmla="*/ 11 w 13"/>
                  <a:gd name="T3" fmla="*/ 8 h 11"/>
                  <a:gd name="T4" fmla="*/ 4 w 13"/>
                  <a:gd name="T5" fmla="*/ 11 h 11"/>
                  <a:gd name="T6" fmla="*/ 2 w 13"/>
                  <a:gd name="T7" fmla="*/ 10 h 11"/>
                  <a:gd name="T8" fmla="*/ 0 w 13"/>
                  <a:gd name="T9" fmla="*/ 5 h 11"/>
                  <a:gd name="T10" fmla="*/ 1 w 13"/>
                  <a:gd name="T11" fmla="*/ 3 h 11"/>
                  <a:gd name="T12" fmla="*/ 9 w 13"/>
                  <a:gd name="T13" fmla="*/ 0 h 11"/>
                  <a:gd name="T14" fmla="*/ 11 w 13"/>
                  <a:gd name="T15" fmla="*/ 1 h 11"/>
                  <a:gd name="T16" fmla="*/ 12 w 13"/>
                  <a:gd name="T1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2" y="6"/>
                    </a:moveTo>
                    <a:cubicBezTo>
                      <a:pt x="13" y="7"/>
                      <a:pt x="12" y="8"/>
                      <a:pt x="11" y="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2" y="11"/>
                      <a:pt x="2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1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1" name="ïSḻîḑê"/>
              <p:cNvSpPr/>
              <p:nvPr/>
            </p:nvSpPr>
            <p:spPr bwMode="auto">
              <a:xfrm>
                <a:off x="8391526" y="4033838"/>
                <a:ext cx="182563" cy="153988"/>
              </a:xfrm>
              <a:custGeom>
                <a:avLst/>
                <a:gdLst>
                  <a:gd name="T0" fmla="*/ 11 w 13"/>
                  <a:gd name="T1" fmla="*/ 1 h 11"/>
                  <a:gd name="T2" fmla="*/ 9 w 13"/>
                  <a:gd name="T3" fmla="*/ 0 h 11"/>
                  <a:gd name="T4" fmla="*/ 1 w 13"/>
                  <a:gd name="T5" fmla="*/ 3 h 11"/>
                  <a:gd name="T6" fmla="*/ 0 w 13"/>
                  <a:gd name="T7" fmla="*/ 5 h 11"/>
                  <a:gd name="T8" fmla="*/ 2 w 13"/>
                  <a:gd name="T9" fmla="*/ 9 h 11"/>
                  <a:gd name="T10" fmla="*/ 4 w 13"/>
                  <a:gd name="T11" fmla="*/ 11 h 11"/>
                  <a:gd name="T12" fmla="*/ 11 w 13"/>
                  <a:gd name="T13" fmla="*/ 8 h 11"/>
                  <a:gd name="T14" fmla="*/ 12 w 13"/>
                  <a:gd name="T15" fmla="*/ 6 h 11"/>
                  <a:gd name="T16" fmla="*/ 11 w 13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1" y="1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3" y="7"/>
                      <a:pt x="12" y="6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2" name="ïṣḷíḍè"/>
              <p:cNvSpPr/>
              <p:nvPr/>
            </p:nvSpPr>
            <p:spPr bwMode="auto">
              <a:xfrm>
                <a:off x="7956551" y="3513138"/>
                <a:ext cx="168275" cy="182563"/>
              </a:xfrm>
              <a:custGeom>
                <a:avLst/>
                <a:gdLst>
                  <a:gd name="T0" fmla="*/ 11 w 12"/>
                  <a:gd name="T1" fmla="*/ 2 h 13"/>
                  <a:gd name="T2" fmla="*/ 12 w 12"/>
                  <a:gd name="T3" fmla="*/ 5 h 13"/>
                  <a:gd name="T4" fmla="*/ 8 w 12"/>
                  <a:gd name="T5" fmla="*/ 12 h 13"/>
                  <a:gd name="T6" fmla="*/ 6 w 12"/>
                  <a:gd name="T7" fmla="*/ 13 h 13"/>
                  <a:gd name="T8" fmla="*/ 2 w 12"/>
                  <a:gd name="T9" fmla="*/ 10 h 13"/>
                  <a:gd name="T10" fmla="*/ 1 w 12"/>
                  <a:gd name="T11" fmla="*/ 8 h 13"/>
                  <a:gd name="T12" fmla="*/ 5 w 12"/>
                  <a:gd name="T13" fmla="*/ 1 h 13"/>
                  <a:gd name="T14" fmla="*/ 7 w 12"/>
                  <a:gd name="T15" fmla="*/ 0 h 13"/>
                  <a:gd name="T16" fmla="*/ 11 w 12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3">
                    <a:moveTo>
                      <a:pt x="11" y="2"/>
                    </a:moveTo>
                    <a:cubicBezTo>
                      <a:pt x="12" y="3"/>
                      <a:pt x="12" y="4"/>
                      <a:pt x="12" y="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7" y="13"/>
                      <a:pt x="6" y="13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1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3" name="ïś1îḓê"/>
              <p:cNvSpPr/>
              <p:nvPr/>
            </p:nvSpPr>
            <p:spPr bwMode="auto">
              <a:xfrm>
                <a:off x="8602663" y="3836988"/>
                <a:ext cx="168275" cy="182563"/>
              </a:xfrm>
              <a:custGeom>
                <a:avLst/>
                <a:gdLst>
                  <a:gd name="T0" fmla="*/ 7 w 12"/>
                  <a:gd name="T1" fmla="*/ 0 h 13"/>
                  <a:gd name="T2" fmla="*/ 4 w 12"/>
                  <a:gd name="T3" fmla="*/ 1 h 13"/>
                  <a:gd name="T4" fmla="*/ 1 w 12"/>
                  <a:gd name="T5" fmla="*/ 8 h 13"/>
                  <a:gd name="T6" fmla="*/ 1 w 12"/>
                  <a:gd name="T7" fmla="*/ 11 h 13"/>
                  <a:gd name="T8" fmla="*/ 6 w 12"/>
                  <a:gd name="T9" fmla="*/ 13 h 13"/>
                  <a:gd name="T10" fmla="*/ 8 w 12"/>
                  <a:gd name="T11" fmla="*/ 12 h 13"/>
                  <a:gd name="T12" fmla="*/ 12 w 12"/>
                  <a:gd name="T13" fmla="*/ 5 h 13"/>
                  <a:gd name="T14" fmla="*/ 11 w 12"/>
                  <a:gd name="T15" fmla="*/ 3 h 13"/>
                  <a:gd name="T16" fmla="*/ 7 w 12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3">
                    <a:moveTo>
                      <a:pt x="7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8" y="1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3"/>
                      <a:pt x="11" y="3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4" name="îšlïḍê"/>
              <p:cNvSpPr/>
              <p:nvPr/>
            </p:nvSpPr>
            <p:spPr bwMode="auto">
              <a:xfrm>
                <a:off x="7942263" y="3794126"/>
                <a:ext cx="155575" cy="168275"/>
              </a:xfrm>
              <a:custGeom>
                <a:avLst/>
                <a:gdLst>
                  <a:gd name="T0" fmla="*/ 6 w 11"/>
                  <a:gd name="T1" fmla="*/ 0 h 12"/>
                  <a:gd name="T2" fmla="*/ 8 w 11"/>
                  <a:gd name="T3" fmla="*/ 1 h 12"/>
                  <a:gd name="T4" fmla="*/ 11 w 11"/>
                  <a:gd name="T5" fmla="*/ 9 h 12"/>
                  <a:gd name="T6" fmla="*/ 10 w 11"/>
                  <a:gd name="T7" fmla="*/ 11 h 12"/>
                  <a:gd name="T8" fmla="*/ 5 w 11"/>
                  <a:gd name="T9" fmla="*/ 12 h 12"/>
                  <a:gd name="T10" fmla="*/ 3 w 11"/>
                  <a:gd name="T11" fmla="*/ 11 h 12"/>
                  <a:gd name="T12" fmla="*/ 1 w 11"/>
                  <a:gd name="T13" fmla="*/ 3 h 12"/>
                  <a:gd name="T14" fmla="*/ 2 w 11"/>
                  <a:gd name="T15" fmla="*/ 1 h 12"/>
                  <a:gd name="T16" fmla="*/ 6 w 11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cubicBezTo>
                      <a:pt x="7" y="0"/>
                      <a:pt x="8" y="0"/>
                      <a:pt x="8" y="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0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3" y="1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2"/>
                      <a:pt x="2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5" name="ïṥḻïďe"/>
              <p:cNvSpPr/>
              <p:nvPr/>
            </p:nvSpPr>
            <p:spPr bwMode="auto">
              <a:xfrm>
                <a:off x="8631238" y="3570288"/>
                <a:ext cx="153988" cy="168275"/>
              </a:xfrm>
              <a:custGeom>
                <a:avLst/>
                <a:gdLst>
                  <a:gd name="T0" fmla="*/ 1 w 11"/>
                  <a:gd name="T1" fmla="*/ 1 h 12"/>
                  <a:gd name="T2" fmla="*/ 0 w 11"/>
                  <a:gd name="T3" fmla="*/ 3 h 12"/>
                  <a:gd name="T4" fmla="*/ 3 w 11"/>
                  <a:gd name="T5" fmla="*/ 11 h 12"/>
                  <a:gd name="T6" fmla="*/ 5 w 11"/>
                  <a:gd name="T7" fmla="*/ 12 h 12"/>
                  <a:gd name="T8" fmla="*/ 10 w 11"/>
                  <a:gd name="T9" fmla="*/ 11 h 12"/>
                  <a:gd name="T10" fmla="*/ 11 w 11"/>
                  <a:gd name="T11" fmla="*/ 9 h 12"/>
                  <a:gd name="T12" fmla="*/ 8 w 11"/>
                  <a:gd name="T13" fmla="*/ 1 h 12"/>
                  <a:gd name="T14" fmla="*/ 6 w 11"/>
                  <a:gd name="T15" fmla="*/ 0 h 12"/>
                  <a:gd name="T16" fmla="*/ 1 w 11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2">
                    <a:moveTo>
                      <a:pt x="1" y="1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6" name="íŝlïḋê"/>
              <p:cNvSpPr/>
              <p:nvPr/>
            </p:nvSpPr>
            <p:spPr bwMode="auto">
              <a:xfrm>
                <a:off x="8110538" y="4005263"/>
                <a:ext cx="182563" cy="168275"/>
              </a:xfrm>
              <a:custGeom>
                <a:avLst/>
                <a:gdLst>
                  <a:gd name="T0" fmla="*/ 3 w 13"/>
                  <a:gd name="T1" fmla="*/ 1 h 12"/>
                  <a:gd name="T2" fmla="*/ 5 w 13"/>
                  <a:gd name="T3" fmla="*/ 0 h 12"/>
                  <a:gd name="T4" fmla="*/ 12 w 13"/>
                  <a:gd name="T5" fmla="*/ 4 h 12"/>
                  <a:gd name="T6" fmla="*/ 13 w 13"/>
                  <a:gd name="T7" fmla="*/ 6 h 12"/>
                  <a:gd name="T8" fmla="*/ 11 w 13"/>
                  <a:gd name="T9" fmla="*/ 11 h 12"/>
                  <a:gd name="T10" fmla="*/ 9 w 13"/>
                  <a:gd name="T11" fmla="*/ 11 h 12"/>
                  <a:gd name="T12" fmla="*/ 1 w 13"/>
                  <a:gd name="T13" fmla="*/ 8 h 12"/>
                  <a:gd name="T14" fmla="*/ 0 w 13"/>
                  <a:gd name="T15" fmla="*/ 6 h 12"/>
                  <a:gd name="T16" fmla="*/ 3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3" y="1"/>
                    </a:moveTo>
                    <a:cubicBezTo>
                      <a:pt x="3" y="0"/>
                      <a:pt x="4" y="0"/>
                      <a:pt x="5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1"/>
                      <a:pt x="9" y="12"/>
                      <a:pt x="9" y="1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0" y="6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7" name="îṩļïdè"/>
              <p:cNvSpPr/>
              <p:nvPr/>
            </p:nvSpPr>
            <p:spPr bwMode="auto">
              <a:xfrm>
                <a:off x="8434388" y="3359151"/>
                <a:ext cx="182563" cy="168275"/>
              </a:xfrm>
              <a:custGeom>
                <a:avLst/>
                <a:gdLst>
                  <a:gd name="T0" fmla="*/ 1 w 13"/>
                  <a:gd name="T1" fmla="*/ 6 h 12"/>
                  <a:gd name="T2" fmla="*/ 1 w 13"/>
                  <a:gd name="T3" fmla="*/ 8 h 12"/>
                  <a:gd name="T4" fmla="*/ 9 w 13"/>
                  <a:gd name="T5" fmla="*/ 12 h 12"/>
                  <a:gd name="T6" fmla="*/ 11 w 13"/>
                  <a:gd name="T7" fmla="*/ 11 h 12"/>
                  <a:gd name="T8" fmla="*/ 13 w 13"/>
                  <a:gd name="T9" fmla="*/ 6 h 12"/>
                  <a:gd name="T10" fmla="*/ 12 w 13"/>
                  <a:gd name="T11" fmla="*/ 4 h 12"/>
                  <a:gd name="T12" fmla="*/ 5 w 13"/>
                  <a:gd name="T13" fmla="*/ 1 h 12"/>
                  <a:gd name="T14" fmla="*/ 3 w 13"/>
                  <a:gd name="T15" fmla="*/ 1 h 12"/>
                  <a:gd name="T16" fmla="*/ 1 w 13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" y="6"/>
                    </a:moveTo>
                    <a:cubicBezTo>
                      <a:pt x="0" y="6"/>
                      <a:pt x="1" y="7"/>
                      <a:pt x="1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5"/>
                      <a:pt x="12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3" y="1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8" name="ïṣļîḓe"/>
              <p:cNvSpPr/>
              <p:nvPr/>
            </p:nvSpPr>
            <p:spPr bwMode="auto">
              <a:xfrm>
                <a:off x="4135438" y="1349376"/>
                <a:ext cx="3919538" cy="4243388"/>
              </a:xfrm>
              <a:custGeom>
                <a:avLst/>
                <a:gdLst>
                  <a:gd name="T0" fmla="*/ 258 w 279"/>
                  <a:gd name="T1" fmla="*/ 69 h 302"/>
                  <a:gd name="T2" fmla="*/ 140 w 279"/>
                  <a:gd name="T3" fmla="*/ 0 h 302"/>
                  <a:gd name="T4" fmla="*/ 22 w 279"/>
                  <a:gd name="T5" fmla="*/ 69 h 302"/>
                  <a:gd name="T6" fmla="*/ 140 w 279"/>
                  <a:gd name="T7" fmla="*/ 302 h 302"/>
                  <a:gd name="T8" fmla="*/ 258 w 279"/>
                  <a:gd name="T9" fmla="*/ 6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302">
                    <a:moveTo>
                      <a:pt x="258" y="69"/>
                    </a:moveTo>
                    <a:cubicBezTo>
                      <a:pt x="182" y="90"/>
                      <a:pt x="140" y="0"/>
                      <a:pt x="140" y="0"/>
                    </a:cubicBezTo>
                    <a:cubicBezTo>
                      <a:pt x="140" y="0"/>
                      <a:pt x="97" y="90"/>
                      <a:pt x="22" y="69"/>
                    </a:cubicBezTo>
                    <a:cubicBezTo>
                      <a:pt x="22" y="69"/>
                      <a:pt x="0" y="254"/>
                      <a:pt x="140" y="302"/>
                    </a:cubicBezTo>
                    <a:cubicBezTo>
                      <a:pt x="279" y="254"/>
                      <a:pt x="258" y="69"/>
                      <a:pt x="258" y="69"/>
                    </a:cubicBezTo>
                    <a:close/>
                  </a:path>
                </a:pathLst>
              </a:custGeom>
              <a:solidFill>
                <a:srgbClr val="002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9" name="íŝḷîḓe"/>
              <p:cNvSpPr/>
              <p:nvPr/>
            </p:nvSpPr>
            <p:spPr bwMode="auto">
              <a:xfrm>
                <a:off x="4598988" y="1714501"/>
                <a:ext cx="2992438" cy="3681413"/>
              </a:xfrm>
              <a:custGeom>
                <a:avLst/>
                <a:gdLst>
                  <a:gd name="T0" fmla="*/ 107 w 213"/>
                  <a:gd name="T1" fmla="*/ 262 h 262"/>
                  <a:gd name="T2" fmla="*/ 1 w 213"/>
                  <a:gd name="T3" fmla="*/ 60 h 262"/>
                  <a:gd name="T4" fmla="*/ 11 w 213"/>
                  <a:gd name="T5" fmla="*/ 60 h 262"/>
                  <a:gd name="T6" fmla="*/ 107 w 213"/>
                  <a:gd name="T7" fmla="*/ 0 h 262"/>
                  <a:gd name="T8" fmla="*/ 202 w 213"/>
                  <a:gd name="T9" fmla="*/ 60 h 262"/>
                  <a:gd name="T10" fmla="*/ 212 w 213"/>
                  <a:gd name="T11" fmla="*/ 60 h 262"/>
                  <a:gd name="T12" fmla="*/ 107 w 213"/>
                  <a:gd name="T1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262">
                    <a:moveTo>
                      <a:pt x="107" y="262"/>
                    </a:moveTo>
                    <a:cubicBezTo>
                      <a:pt x="6" y="223"/>
                      <a:pt x="0" y="103"/>
                      <a:pt x="1" y="60"/>
                    </a:cubicBezTo>
                    <a:cubicBezTo>
                      <a:pt x="5" y="60"/>
                      <a:pt x="8" y="60"/>
                      <a:pt x="11" y="60"/>
                    </a:cubicBezTo>
                    <a:cubicBezTo>
                      <a:pt x="58" y="60"/>
                      <a:pt x="90" y="25"/>
                      <a:pt x="107" y="0"/>
                    </a:cubicBezTo>
                    <a:cubicBezTo>
                      <a:pt x="123" y="25"/>
                      <a:pt x="155" y="60"/>
                      <a:pt x="202" y="60"/>
                    </a:cubicBezTo>
                    <a:cubicBezTo>
                      <a:pt x="205" y="60"/>
                      <a:pt x="209" y="60"/>
                      <a:pt x="212" y="60"/>
                    </a:cubicBezTo>
                    <a:cubicBezTo>
                      <a:pt x="213" y="103"/>
                      <a:pt x="207" y="223"/>
                      <a:pt x="107" y="262"/>
                    </a:cubicBezTo>
                    <a:close/>
                  </a:path>
                </a:pathLst>
              </a:custGeom>
              <a:solidFill>
                <a:srgbClr val="FCD7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0" name="îSḷiḓe"/>
              <p:cNvSpPr/>
              <p:nvPr/>
            </p:nvSpPr>
            <p:spPr bwMode="auto">
              <a:xfrm>
                <a:off x="6102351" y="4187826"/>
                <a:ext cx="1587500" cy="16017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1" name="ïšḷîďé"/>
              <p:cNvSpPr/>
              <p:nvPr/>
            </p:nvSpPr>
            <p:spPr bwMode="auto">
              <a:xfrm>
                <a:off x="6383338" y="4608513"/>
                <a:ext cx="1039813" cy="758825"/>
              </a:xfrm>
              <a:custGeom>
                <a:avLst/>
                <a:gdLst>
                  <a:gd name="T0" fmla="*/ 0 w 655"/>
                  <a:gd name="T1" fmla="*/ 0 h 478"/>
                  <a:gd name="T2" fmla="*/ 363 w 655"/>
                  <a:gd name="T3" fmla="*/ 478 h 478"/>
                  <a:gd name="T4" fmla="*/ 655 w 655"/>
                  <a:gd name="T5" fmla="*/ 142 h 478"/>
                  <a:gd name="T6" fmla="*/ 363 w 655"/>
                  <a:gd name="T7" fmla="*/ 284 h 478"/>
                  <a:gd name="T8" fmla="*/ 0 w 655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5" h="478">
                    <a:moveTo>
                      <a:pt x="0" y="0"/>
                    </a:moveTo>
                    <a:lnTo>
                      <a:pt x="363" y="478"/>
                    </a:lnTo>
                    <a:lnTo>
                      <a:pt x="655" y="142"/>
                    </a:lnTo>
                    <a:lnTo>
                      <a:pt x="363" y="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2" name="iSḻidè"/>
              <p:cNvSpPr/>
              <p:nvPr/>
            </p:nvSpPr>
            <p:spPr bwMode="auto">
              <a:xfrm>
                <a:off x="4697413" y="3556001"/>
                <a:ext cx="1419225" cy="1839913"/>
              </a:xfrm>
              <a:custGeom>
                <a:avLst/>
                <a:gdLst>
                  <a:gd name="T0" fmla="*/ 101 w 101"/>
                  <a:gd name="T1" fmla="*/ 0 h 131"/>
                  <a:gd name="T2" fmla="*/ 0 w 101"/>
                  <a:gd name="T3" fmla="*/ 0 h 131"/>
                  <a:gd name="T4" fmla="*/ 100 w 101"/>
                  <a:gd name="T5" fmla="*/ 131 h 131"/>
                  <a:gd name="T6" fmla="*/ 101 w 101"/>
                  <a:gd name="T7" fmla="*/ 130 h 131"/>
                  <a:gd name="T8" fmla="*/ 101 w 101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31">
                    <a:moveTo>
                      <a:pt x="10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50"/>
                      <a:pt x="36" y="106"/>
                      <a:pt x="100" y="131"/>
                    </a:cubicBezTo>
                    <a:cubicBezTo>
                      <a:pt x="100" y="131"/>
                      <a:pt x="100" y="130"/>
                      <a:pt x="101" y="130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3" name="iṧḷïḋé"/>
              <p:cNvSpPr/>
              <p:nvPr/>
            </p:nvSpPr>
            <p:spPr bwMode="auto">
              <a:xfrm>
                <a:off x="6088063" y="1714501"/>
                <a:ext cx="1489075" cy="1868488"/>
              </a:xfrm>
              <a:custGeom>
                <a:avLst/>
                <a:gdLst>
                  <a:gd name="T0" fmla="*/ 96 w 106"/>
                  <a:gd name="T1" fmla="*/ 60 h 133"/>
                  <a:gd name="T2" fmla="*/ 106 w 106"/>
                  <a:gd name="T3" fmla="*/ 60 h 133"/>
                  <a:gd name="T4" fmla="*/ 100 w 106"/>
                  <a:gd name="T5" fmla="*/ 133 h 133"/>
                  <a:gd name="T6" fmla="*/ 2 w 106"/>
                  <a:gd name="T7" fmla="*/ 133 h 133"/>
                  <a:gd name="T8" fmla="*/ 2 w 106"/>
                  <a:gd name="T9" fmla="*/ 2 h 133"/>
                  <a:gd name="T10" fmla="*/ 1 w 106"/>
                  <a:gd name="T11" fmla="*/ 0 h 133"/>
                  <a:gd name="T12" fmla="*/ 96 w 106"/>
                  <a:gd name="T13" fmla="*/ 6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33">
                    <a:moveTo>
                      <a:pt x="96" y="60"/>
                    </a:moveTo>
                    <a:cubicBezTo>
                      <a:pt x="99" y="60"/>
                      <a:pt x="103" y="60"/>
                      <a:pt x="106" y="60"/>
                    </a:cubicBezTo>
                    <a:cubicBezTo>
                      <a:pt x="106" y="76"/>
                      <a:pt x="106" y="103"/>
                      <a:pt x="100" y="133"/>
                    </a:cubicBezTo>
                    <a:cubicBezTo>
                      <a:pt x="2" y="133"/>
                      <a:pt x="2" y="133"/>
                      <a:pt x="2" y="13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1"/>
                      <a:pt x="1" y="0"/>
                    </a:cubicBezTo>
                    <a:cubicBezTo>
                      <a:pt x="17" y="25"/>
                      <a:pt x="50" y="60"/>
                      <a:pt x="96" y="60"/>
                    </a:cubicBezTo>
                    <a:close/>
                  </a:path>
                </a:pathLst>
              </a:custGeom>
              <a:solidFill>
                <a:srgbClr val="FFF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4" name="ísḷïḑe"/>
              <p:cNvSpPr/>
              <p:nvPr/>
            </p:nvSpPr>
            <p:spPr bwMode="auto">
              <a:xfrm>
                <a:off x="4697413" y="1658938"/>
                <a:ext cx="941388" cy="912813"/>
              </a:xfrm>
              <a:custGeom>
                <a:avLst/>
                <a:gdLst>
                  <a:gd name="T0" fmla="*/ 64 w 67"/>
                  <a:gd name="T1" fmla="*/ 21 h 65"/>
                  <a:gd name="T2" fmla="*/ 60 w 67"/>
                  <a:gd name="T3" fmla="*/ 22 h 65"/>
                  <a:gd name="T4" fmla="*/ 33 w 67"/>
                  <a:gd name="T5" fmla="*/ 33 h 65"/>
                  <a:gd name="T6" fmla="*/ 41 w 67"/>
                  <a:gd name="T7" fmla="*/ 5 h 65"/>
                  <a:gd name="T8" fmla="*/ 42 w 67"/>
                  <a:gd name="T9" fmla="*/ 1 h 65"/>
                  <a:gd name="T10" fmla="*/ 11 w 67"/>
                  <a:gd name="T11" fmla="*/ 14 h 65"/>
                  <a:gd name="T12" fmla="*/ 19 w 67"/>
                  <a:gd name="T13" fmla="*/ 49 h 65"/>
                  <a:gd name="T14" fmla="*/ 55 w 67"/>
                  <a:gd name="T15" fmla="*/ 53 h 65"/>
                  <a:gd name="T16" fmla="*/ 64 w 67"/>
                  <a:gd name="T17" fmla="*/ 2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5">
                    <a:moveTo>
                      <a:pt x="64" y="21"/>
                    </a:moveTo>
                    <a:cubicBezTo>
                      <a:pt x="63" y="15"/>
                      <a:pt x="60" y="18"/>
                      <a:pt x="60" y="22"/>
                    </a:cubicBezTo>
                    <a:cubicBezTo>
                      <a:pt x="59" y="26"/>
                      <a:pt x="54" y="52"/>
                      <a:pt x="33" y="33"/>
                    </a:cubicBezTo>
                    <a:cubicBezTo>
                      <a:pt x="12" y="15"/>
                      <a:pt x="37" y="6"/>
                      <a:pt x="41" y="5"/>
                    </a:cubicBezTo>
                    <a:cubicBezTo>
                      <a:pt x="45" y="4"/>
                      <a:pt x="47" y="1"/>
                      <a:pt x="42" y="1"/>
                    </a:cubicBezTo>
                    <a:cubicBezTo>
                      <a:pt x="35" y="1"/>
                      <a:pt x="21" y="0"/>
                      <a:pt x="11" y="14"/>
                    </a:cubicBezTo>
                    <a:cubicBezTo>
                      <a:pt x="0" y="28"/>
                      <a:pt x="13" y="43"/>
                      <a:pt x="19" y="49"/>
                    </a:cubicBezTo>
                    <a:cubicBezTo>
                      <a:pt x="26" y="55"/>
                      <a:pt x="42" y="65"/>
                      <a:pt x="55" y="53"/>
                    </a:cubicBezTo>
                    <a:cubicBezTo>
                      <a:pt x="67" y="41"/>
                      <a:pt x="65" y="27"/>
                      <a:pt x="64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5" name="íṧḻiḋe"/>
              <p:cNvSpPr/>
              <p:nvPr/>
            </p:nvSpPr>
            <p:spPr bwMode="auto">
              <a:xfrm>
                <a:off x="3321051" y="3217863"/>
                <a:ext cx="927100" cy="900113"/>
              </a:xfrm>
              <a:custGeom>
                <a:avLst/>
                <a:gdLst>
                  <a:gd name="T0" fmla="*/ 25 w 66"/>
                  <a:gd name="T1" fmla="*/ 63 h 64"/>
                  <a:gd name="T2" fmla="*/ 26 w 66"/>
                  <a:gd name="T3" fmla="*/ 59 h 64"/>
                  <a:gd name="T4" fmla="*/ 34 w 66"/>
                  <a:gd name="T5" fmla="*/ 31 h 64"/>
                  <a:gd name="T6" fmla="*/ 7 w 66"/>
                  <a:gd name="T7" fmla="*/ 42 h 64"/>
                  <a:gd name="T8" fmla="*/ 3 w 66"/>
                  <a:gd name="T9" fmla="*/ 44 h 64"/>
                  <a:gd name="T10" fmla="*/ 12 w 66"/>
                  <a:gd name="T11" fmla="*/ 12 h 64"/>
                  <a:gd name="T12" fmla="*/ 48 w 66"/>
                  <a:gd name="T13" fmla="*/ 16 h 64"/>
                  <a:gd name="T14" fmla="*/ 56 w 66"/>
                  <a:gd name="T15" fmla="*/ 51 h 64"/>
                  <a:gd name="T16" fmla="*/ 25 w 66"/>
                  <a:gd name="T17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64">
                    <a:moveTo>
                      <a:pt x="25" y="63"/>
                    </a:moveTo>
                    <a:cubicBezTo>
                      <a:pt x="19" y="63"/>
                      <a:pt x="22" y="60"/>
                      <a:pt x="26" y="59"/>
                    </a:cubicBezTo>
                    <a:cubicBezTo>
                      <a:pt x="30" y="58"/>
                      <a:pt x="55" y="50"/>
                      <a:pt x="34" y="31"/>
                    </a:cubicBezTo>
                    <a:cubicBezTo>
                      <a:pt x="13" y="13"/>
                      <a:pt x="8" y="39"/>
                      <a:pt x="7" y="42"/>
                    </a:cubicBezTo>
                    <a:cubicBezTo>
                      <a:pt x="6" y="46"/>
                      <a:pt x="4" y="49"/>
                      <a:pt x="3" y="44"/>
                    </a:cubicBezTo>
                    <a:cubicBezTo>
                      <a:pt x="2" y="37"/>
                      <a:pt x="0" y="24"/>
                      <a:pt x="12" y="12"/>
                    </a:cubicBezTo>
                    <a:cubicBezTo>
                      <a:pt x="25" y="0"/>
                      <a:pt x="41" y="10"/>
                      <a:pt x="48" y="16"/>
                    </a:cubicBezTo>
                    <a:cubicBezTo>
                      <a:pt x="54" y="22"/>
                      <a:pt x="66" y="37"/>
                      <a:pt x="56" y="51"/>
                    </a:cubicBezTo>
                    <a:cubicBezTo>
                      <a:pt x="45" y="64"/>
                      <a:pt x="32" y="64"/>
                      <a:pt x="25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6" name="iṣḷîḓe"/>
              <p:cNvSpPr/>
              <p:nvPr/>
            </p:nvSpPr>
            <p:spPr bwMode="auto">
              <a:xfrm>
                <a:off x="3840163" y="2206626"/>
                <a:ext cx="1152525" cy="1265238"/>
              </a:xfrm>
              <a:custGeom>
                <a:avLst/>
                <a:gdLst>
                  <a:gd name="T0" fmla="*/ 0 w 726"/>
                  <a:gd name="T1" fmla="*/ 726 h 797"/>
                  <a:gd name="T2" fmla="*/ 80 w 726"/>
                  <a:gd name="T3" fmla="*/ 797 h 797"/>
                  <a:gd name="T4" fmla="*/ 726 w 726"/>
                  <a:gd name="T5" fmla="*/ 62 h 797"/>
                  <a:gd name="T6" fmla="*/ 655 w 726"/>
                  <a:gd name="T7" fmla="*/ 0 h 797"/>
                  <a:gd name="T8" fmla="*/ 0 w 726"/>
                  <a:gd name="T9" fmla="*/ 726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797">
                    <a:moveTo>
                      <a:pt x="0" y="726"/>
                    </a:moveTo>
                    <a:lnTo>
                      <a:pt x="80" y="797"/>
                    </a:lnTo>
                    <a:lnTo>
                      <a:pt x="726" y="62"/>
                    </a:lnTo>
                    <a:lnTo>
                      <a:pt x="655" y="0"/>
                    </a:lnTo>
                    <a:lnTo>
                      <a:pt x="0" y="7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7" name="îSḷïḑê"/>
              <p:cNvSpPr/>
              <p:nvPr/>
            </p:nvSpPr>
            <p:spPr bwMode="auto">
              <a:xfrm>
                <a:off x="3967163" y="2305051"/>
                <a:ext cx="1152525" cy="1277938"/>
              </a:xfrm>
              <a:custGeom>
                <a:avLst/>
                <a:gdLst>
                  <a:gd name="T0" fmla="*/ 71 w 726"/>
                  <a:gd name="T1" fmla="*/ 805 h 805"/>
                  <a:gd name="T2" fmla="*/ 0 w 726"/>
                  <a:gd name="T3" fmla="*/ 735 h 805"/>
                  <a:gd name="T4" fmla="*/ 646 w 726"/>
                  <a:gd name="T5" fmla="*/ 0 h 805"/>
                  <a:gd name="T6" fmla="*/ 726 w 726"/>
                  <a:gd name="T7" fmla="*/ 71 h 805"/>
                  <a:gd name="T8" fmla="*/ 71 w 726"/>
                  <a:gd name="T9" fmla="*/ 80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805">
                    <a:moveTo>
                      <a:pt x="71" y="805"/>
                    </a:moveTo>
                    <a:lnTo>
                      <a:pt x="0" y="735"/>
                    </a:lnTo>
                    <a:lnTo>
                      <a:pt x="646" y="0"/>
                    </a:lnTo>
                    <a:lnTo>
                      <a:pt x="726" y="71"/>
                    </a:lnTo>
                    <a:lnTo>
                      <a:pt x="71" y="805"/>
                    </a:lnTo>
                    <a:close/>
                  </a:path>
                </a:pathLst>
              </a:custGeom>
              <a:solidFill>
                <a:srgbClr val="E3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8" name="i$ļíḍê"/>
              <p:cNvSpPr/>
              <p:nvPr/>
            </p:nvSpPr>
            <p:spPr bwMode="auto">
              <a:xfrm>
                <a:off x="3587751" y="3443288"/>
                <a:ext cx="660400" cy="674688"/>
              </a:xfrm>
              <a:custGeom>
                <a:avLst/>
                <a:gdLst>
                  <a:gd name="T0" fmla="*/ 7 w 47"/>
                  <a:gd name="T1" fmla="*/ 43 h 48"/>
                  <a:gd name="T2" fmla="*/ 6 w 47"/>
                  <a:gd name="T3" fmla="*/ 47 h 48"/>
                  <a:gd name="T4" fmla="*/ 37 w 47"/>
                  <a:gd name="T5" fmla="*/ 35 h 48"/>
                  <a:gd name="T6" fmla="*/ 29 w 47"/>
                  <a:gd name="T7" fmla="*/ 0 h 48"/>
                  <a:gd name="T8" fmla="*/ 15 w 47"/>
                  <a:gd name="T9" fmla="*/ 15 h 48"/>
                  <a:gd name="T10" fmla="*/ 7 w 47"/>
                  <a:gd name="T11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48">
                    <a:moveTo>
                      <a:pt x="7" y="43"/>
                    </a:moveTo>
                    <a:cubicBezTo>
                      <a:pt x="3" y="44"/>
                      <a:pt x="0" y="47"/>
                      <a:pt x="6" y="47"/>
                    </a:cubicBezTo>
                    <a:cubicBezTo>
                      <a:pt x="13" y="48"/>
                      <a:pt x="26" y="48"/>
                      <a:pt x="37" y="35"/>
                    </a:cubicBezTo>
                    <a:cubicBezTo>
                      <a:pt x="47" y="21"/>
                      <a:pt x="35" y="6"/>
                      <a:pt x="29" y="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36" y="34"/>
                      <a:pt x="11" y="42"/>
                      <a:pt x="7" y="43"/>
                    </a:cubicBezTo>
                    <a:close/>
                  </a:path>
                </a:pathLst>
              </a:custGeom>
              <a:solidFill>
                <a:srgbClr val="E3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9" name="íŝḻiḑé"/>
              <p:cNvSpPr/>
              <p:nvPr/>
            </p:nvSpPr>
            <p:spPr bwMode="auto">
              <a:xfrm>
                <a:off x="4964113" y="1870076"/>
                <a:ext cx="674688" cy="701675"/>
              </a:xfrm>
              <a:custGeom>
                <a:avLst/>
                <a:gdLst>
                  <a:gd name="T0" fmla="*/ 36 w 48"/>
                  <a:gd name="T1" fmla="*/ 38 h 50"/>
                  <a:gd name="T2" fmla="*/ 45 w 48"/>
                  <a:gd name="T3" fmla="*/ 6 h 50"/>
                  <a:gd name="T4" fmla="*/ 41 w 48"/>
                  <a:gd name="T5" fmla="*/ 7 h 50"/>
                  <a:gd name="T6" fmla="*/ 14 w 48"/>
                  <a:gd name="T7" fmla="*/ 18 h 50"/>
                  <a:gd name="T8" fmla="*/ 0 w 48"/>
                  <a:gd name="T9" fmla="*/ 34 h 50"/>
                  <a:gd name="T10" fmla="*/ 36 w 48"/>
                  <a:gd name="T11" fmla="*/ 3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50">
                    <a:moveTo>
                      <a:pt x="36" y="38"/>
                    </a:moveTo>
                    <a:cubicBezTo>
                      <a:pt x="48" y="26"/>
                      <a:pt x="46" y="12"/>
                      <a:pt x="45" y="6"/>
                    </a:cubicBezTo>
                    <a:cubicBezTo>
                      <a:pt x="44" y="0"/>
                      <a:pt x="41" y="3"/>
                      <a:pt x="41" y="7"/>
                    </a:cubicBezTo>
                    <a:cubicBezTo>
                      <a:pt x="40" y="11"/>
                      <a:pt x="35" y="37"/>
                      <a:pt x="14" y="1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40"/>
                      <a:pt x="23" y="50"/>
                      <a:pt x="36" y="38"/>
                    </a:cubicBezTo>
                    <a:close/>
                  </a:path>
                </a:pathLst>
              </a:custGeom>
              <a:solidFill>
                <a:srgbClr val="E3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0" name="íSlíḍe"/>
              <p:cNvSpPr/>
              <p:nvPr/>
            </p:nvSpPr>
            <p:spPr bwMode="auto">
              <a:xfrm>
                <a:off x="3489326" y="1911351"/>
                <a:ext cx="1152525" cy="1039813"/>
              </a:xfrm>
              <a:custGeom>
                <a:avLst/>
                <a:gdLst>
                  <a:gd name="T0" fmla="*/ 0 w 726"/>
                  <a:gd name="T1" fmla="*/ 62 h 655"/>
                  <a:gd name="T2" fmla="*/ 53 w 726"/>
                  <a:gd name="T3" fmla="*/ 0 h 655"/>
                  <a:gd name="T4" fmla="*/ 726 w 726"/>
                  <a:gd name="T5" fmla="*/ 602 h 655"/>
                  <a:gd name="T6" fmla="*/ 673 w 726"/>
                  <a:gd name="T7" fmla="*/ 655 h 655"/>
                  <a:gd name="T8" fmla="*/ 0 w 726"/>
                  <a:gd name="T9" fmla="*/ 62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655">
                    <a:moveTo>
                      <a:pt x="0" y="62"/>
                    </a:moveTo>
                    <a:lnTo>
                      <a:pt x="53" y="0"/>
                    </a:lnTo>
                    <a:lnTo>
                      <a:pt x="726" y="602"/>
                    </a:lnTo>
                    <a:lnTo>
                      <a:pt x="673" y="65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1" name="ïSḷîdè"/>
              <p:cNvSpPr/>
              <p:nvPr/>
            </p:nvSpPr>
            <p:spPr bwMode="auto">
              <a:xfrm>
                <a:off x="3405188" y="2009776"/>
                <a:ext cx="1152525" cy="1039813"/>
              </a:xfrm>
              <a:custGeom>
                <a:avLst/>
                <a:gdLst>
                  <a:gd name="T0" fmla="*/ 53 w 726"/>
                  <a:gd name="T1" fmla="*/ 0 h 655"/>
                  <a:gd name="T2" fmla="*/ 0 w 726"/>
                  <a:gd name="T3" fmla="*/ 53 h 655"/>
                  <a:gd name="T4" fmla="*/ 673 w 726"/>
                  <a:gd name="T5" fmla="*/ 655 h 655"/>
                  <a:gd name="T6" fmla="*/ 726 w 726"/>
                  <a:gd name="T7" fmla="*/ 593 h 655"/>
                  <a:gd name="T8" fmla="*/ 53 w 726"/>
                  <a:gd name="T9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655">
                    <a:moveTo>
                      <a:pt x="53" y="0"/>
                    </a:moveTo>
                    <a:lnTo>
                      <a:pt x="0" y="53"/>
                    </a:lnTo>
                    <a:lnTo>
                      <a:pt x="673" y="655"/>
                    </a:lnTo>
                    <a:lnTo>
                      <a:pt x="726" y="59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CD7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2" name="îṣ1îḋe"/>
              <p:cNvSpPr/>
              <p:nvPr/>
            </p:nvSpPr>
            <p:spPr bwMode="auto">
              <a:xfrm>
                <a:off x="3181351" y="1644651"/>
                <a:ext cx="547688" cy="463550"/>
              </a:xfrm>
              <a:custGeom>
                <a:avLst/>
                <a:gdLst>
                  <a:gd name="T0" fmla="*/ 30 w 39"/>
                  <a:gd name="T1" fmla="*/ 33 h 33"/>
                  <a:gd name="T2" fmla="*/ 34 w 39"/>
                  <a:gd name="T3" fmla="*/ 15 h 33"/>
                  <a:gd name="T4" fmla="*/ 0 w 39"/>
                  <a:gd name="T5" fmla="*/ 7 h 33"/>
                  <a:gd name="T6" fmla="*/ 30 w 39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3">
                    <a:moveTo>
                      <a:pt x="30" y="33"/>
                    </a:moveTo>
                    <a:cubicBezTo>
                      <a:pt x="30" y="33"/>
                      <a:pt x="39" y="19"/>
                      <a:pt x="34" y="15"/>
                    </a:cubicBezTo>
                    <a:cubicBezTo>
                      <a:pt x="29" y="10"/>
                      <a:pt x="6" y="0"/>
                      <a:pt x="0" y="7"/>
                    </a:cubicBezTo>
                    <a:lnTo>
                      <a:pt x="30" y="33"/>
                    </a:lnTo>
                    <a:close/>
                  </a:path>
                </a:pathLst>
              </a:custGeom>
              <a:solidFill>
                <a:srgbClr val="FFF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3" name="ïṩļïḓè"/>
              <p:cNvSpPr/>
              <p:nvPr/>
            </p:nvSpPr>
            <p:spPr bwMode="auto">
              <a:xfrm>
                <a:off x="3097213" y="1743076"/>
                <a:ext cx="504825" cy="519113"/>
              </a:xfrm>
              <a:custGeom>
                <a:avLst/>
                <a:gdLst>
                  <a:gd name="T0" fmla="*/ 36 w 36"/>
                  <a:gd name="T1" fmla="*/ 26 h 37"/>
                  <a:gd name="T2" fmla="*/ 18 w 36"/>
                  <a:gd name="T3" fmla="*/ 33 h 37"/>
                  <a:gd name="T4" fmla="*/ 6 w 36"/>
                  <a:gd name="T5" fmla="*/ 0 h 37"/>
                  <a:gd name="T6" fmla="*/ 36 w 36"/>
                  <a:gd name="T7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7">
                    <a:moveTo>
                      <a:pt x="36" y="26"/>
                    </a:moveTo>
                    <a:cubicBezTo>
                      <a:pt x="36" y="26"/>
                      <a:pt x="23" y="37"/>
                      <a:pt x="18" y="33"/>
                    </a:cubicBezTo>
                    <a:cubicBezTo>
                      <a:pt x="13" y="28"/>
                      <a:pt x="0" y="6"/>
                      <a:pt x="6" y="0"/>
                    </a:cubicBezTo>
                    <a:lnTo>
                      <a:pt x="36" y="26"/>
                    </a:lnTo>
                    <a:close/>
                  </a:path>
                </a:pathLst>
              </a:custGeom>
              <a:solidFill>
                <a:srgbClr val="FCD7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4" name="îšlïḑè"/>
              <p:cNvSpPr/>
              <p:nvPr/>
            </p:nvSpPr>
            <p:spPr bwMode="auto">
              <a:xfrm>
                <a:off x="4276726" y="2684463"/>
                <a:ext cx="1362075" cy="1263650"/>
              </a:xfrm>
              <a:custGeom>
                <a:avLst/>
                <a:gdLst>
                  <a:gd name="T0" fmla="*/ 68 w 97"/>
                  <a:gd name="T1" fmla="*/ 84 h 90"/>
                  <a:gd name="T2" fmla="*/ 91 w 97"/>
                  <a:gd name="T3" fmla="*/ 83 h 90"/>
                  <a:gd name="T4" fmla="*/ 91 w 97"/>
                  <a:gd name="T5" fmla="*/ 83 h 90"/>
                  <a:gd name="T6" fmla="*/ 90 w 97"/>
                  <a:gd name="T7" fmla="*/ 60 h 90"/>
                  <a:gd name="T8" fmla="*/ 29 w 97"/>
                  <a:gd name="T9" fmla="*/ 6 h 90"/>
                  <a:gd name="T10" fmla="*/ 6 w 97"/>
                  <a:gd name="T11" fmla="*/ 7 h 90"/>
                  <a:gd name="T12" fmla="*/ 6 w 97"/>
                  <a:gd name="T13" fmla="*/ 7 h 90"/>
                  <a:gd name="T14" fmla="*/ 7 w 97"/>
                  <a:gd name="T15" fmla="*/ 30 h 90"/>
                  <a:gd name="T16" fmla="*/ 68 w 97"/>
                  <a:gd name="T17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90">
                    <a:moveTo>
                      <a:pt x="68" y="84"/>
                    </a:moveTo>
                    <a:cubicBezTo>
                      <a:pt x="75" y="90"/>
                      <a:pt x="85" y="90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7" y="76"/>
                      <a:pt x="96" y="66"/>
                      <a:pt x="90" y="6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2" y="0"/>
                      <a:pt x="12" y="0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0" y="14"/>
                      <a:pt x="1" y="24"/>
                      <a:pt x="7" y="30"/>
                    </a:cubicBezTo>
                    <a:lnTo>
                      <a:pt x="68" y="84"/>
                    </a:lnTo>
                    <a:close/>
                  </a:path>
                </a:pathLst>
              </a:custGeom>
              <a:solidFill>
                <a:srgbClr val="7CE9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5" name="íSḻiḋê"/>
              <p:cNvSpPr/>
              <p:nvPr/>
            </p:nvSpPr>
            <p:spPr bwMode="auto">
              <a:xfrm>
                <a:off x="4473576" y="2881313"/>
                <a:ext cx="1052513" cy="955675"/>
              </a:xfrm>
              <a:custGeom>
                <a:avLst/>
                <a:gdLst>
                  <a:gd name="T0" fmla="*/ 69 w 75"/>
                  <a:gd name="T1" fmla="*/ 66 h 68"/>
                  <a:gd name="T2" fmla="*/ 74 w 75"/>
                  <a:gd name="T3" fmla="*/ 66 h 68"/>
                  <a:gd name="T4" fmla="*/ 74 w 75"/>
                  <a:gd name="T5" fmla="*/ 66 h 68"/>
                  <a:gd name="T6" fmla="*/ 74 w 75"/>
                  <a:gd name="T7" fmla="*/ 62 h 68"/>
                  <a:gd name="T8" fmla="*/ 6 w 75"/>
                  <a:gd name="T9" fmla="*/ 2 h 68"/>
                  <a:gd name="T10" fmla="*/ 2 w 75"/>
                  <a:gd name="T11" fmla="*/ 2 h 68"/>
                  <a:gd name="T12" fmla="*/ 2 w 75"/>
                  <a:gd name="T13" fmla="*/ 2 h 68"/>
                  <a:gd name="T14" fmla="*/ 2 w 75"/>
                  <a:gd name="T15" fmla="*/ 6 h 68"/>
                  <a:gd name="T16" fmla="*/ 69 w 75"/>
                  <a:gd name="T17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8">
                    <a:moveTo>
                      <a:pt x="69" y="66"/>
                    </a:moveTo>
                    <a:cubicBezTo>
                      <a:pt x="71" y="68"/>
                      <a:pt x="73" y="68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5" y="65"/>
                      <a:pt x="75" y="63"/>
                      <a:pt x="74" y="6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3"/>
                      <a:pt x="1" y="5"/>
                      <a:pt x="2" y="6"/>
                    </a:cubicBezTo>
                    <a:lnTo>
                      <a:pt x="69" y="66"/>
                    </a:lnTo>
                    <a:close/>
                  </a:path>
                </a:pathLst>
              </a:custGeom>
              <a:solidFill>
                <a:srgbClr val="60C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6" name="ïsļîdé"/>
              <p:cNvSpPr/>
              <p:nvPr/>
            </p:nvSpPr>
            <p:spPr bwMode="auto">
              <a:xfrm>
                <a:off x="4346576" y="2951163"/>
                <a:ext cx="1039813" cy="941388"/>
              </a:xfrm>
              <a:custGeom>
                <a:avLst/>
                <a:gdLst>
                  <a:gd name="T0" fmla="*/ 69 w 74"/>
                  <a:gd name="T1" fmla="*/ 65 h 67"/>
                  <a:gd name="T2" fmla="*/ 73 w 74"/>
                  <a:gd name="T3" fmla="*/ 65 h 67"/>
                  <a:gd name="T4" fmla="*/ 73 w 74"/>
                  <a:gd name="T5" fmla="*/ 65 h 67"/>
                  <a:gd name="T6" fmla="*/ 73 w 74"/>
                  <a:gd name="T7" fmla="*/ 61 h 67"/>
                  <a:gd name="T8" fmla="*/ 5 w 74"/>
                  <a:gd name="T9" fmla="*/ 1 h 67"/>
                  <a:gd name="T10" fmla="*/ 1 w 74"/>
                  <a:gd name="T11" fmla="*/ 1 h 67"/>
                  <a:gd name="T12" fmla="*/ 1 w 74"/>
                  <a:gd name="T13" fmla="*/ 1 h 67"/>
                  <a:gd name="T14" fmla="*/ 1 w 74"/>
                  <a:gd name="T15" fmla="*/ 6 h 67"/>
                  <a:gd name="T16" fmla="*/ 69 w 74"/>
                  <a:gd name="T17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67">
                    <a:moveTo>
                      <a:pt x="69" y="65"/>
                    </a:moveTo>
                    <a:cubicBezTo>
                      <a:pt x="70" y="67"/>
                      <a:pt x="72" y="67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4" y="64"/>
                      <a:pt x="74" y="62"/>
                      <a:pt x="73" y="6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6"/>
                    </a:cubicBezTo>
                    <a:lnTo>
                      <a:pt x="69" y="65"/>
                    </a:lnTo>
                    <a:close/>
                  </a:path>
                </a:pathLst>
              </a:custGeom>
              <a:solidFill>
                <a:srgbClr val="60C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7" name="iṡ1iďê"/>
              <p:cNvSpPr/>
              <p:nvPr/>
            </p:nvSpPr>
            <p:spPr bwMode="auto">
              <a:xfrm>
                <a:off x="4514851" y="2740026"/>
                <a:ext cx="1054100" cy="941388"/>
              </a:xfrm>
              <a:custGeom>
                <a:avLst/>
                <a:gdLst>
                  <a:gd name="T0" fmla="*/ 73 w 75"/>
                  <a:gd name="T1" fmla="*/ 62 h 67"/>
                  <a:gd name="T2" fmla="*/ 74 w 75"/>
                  <a:gd name="T3" fmla="*/ 66 h 67"/>
                  <a:gd name="T4" fmla="*/ 74 w 75"/>
                  <a:gd name="T5" fmla="*/ 66 h 67"/>
                  <a:gd name="T6" fmla="*/ 69 w 75"/>
                  <a:gd name="T7" fmla="*/ 66 h 67"/>
                  <a:gd name="T8" fmla="*/ 2 w 75"/>
                  <a:gd name="T9" fmla="*/ 6 h 67"/>
                  <a:gd name="T10" fmla="*/ 1 w 75"/>
                  <a:gd name="T11" fmla="*/ 2 h 67"/>
                  <a:gd name="T12" fmla="*/ 1 w 75"/>
                  <a:gd name="T13" fmla="*/ 2 h 67"/>
                  <a:gd name="T14" fmla="*/ 6 w 75"/>
                  <a:gd name="T15" fmla="*/ 2 h 67"/>
                  <a:gd name="T16" fmla="*/ 73 w 75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7">
                    <a:moveTo>
                      <a:pt x="73" y="62"/>
                    </a:moveTo>
                    <a:cubicBezTo>
                      <a:pt x="75" y="63"/>
                      <a:pt x="75" y="65"/>
                      <a:pt x="74" y="6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3" y="67"/>
                      <a:pt x="71" y="67"/>
                      <a:pt x="69" y="6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73" y="62"/>
                    </a:lnTo>
                    <a:close/>
                  </a:path>
                </a:pathLst>
              </a:custGeom>
              <a:solidFill>
                <a:srgbClr val="60C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8" name="ïšļîde"/>
              <p:cNvSpPr/>
              <p:nvPr/>
            </p:nvSpPr>
            <p:spPr bwMode="auto">
              <a:xfrm>
                <a:off x="4192588" y="2586038"/>
                <a:ext cx="504825" cy="547688"/>
              </a:xfrm>
              <a:custGeom>
                <a:avLst/>
                <a:gdLst>
                  <a:gd name="T0" fmla="*/ 4 w 36"/>
                  <a:gd name="T1" fmla="*/ 36 h 39"/>
                  <a:gd name="T2" fmla="*/ 15 w 36"/>
                  <a:gd name="T3" fmla="*/ 35 h 39"/>
                  <a:gd name="T4" fmla="*/ 33 w 36"/>
                  <a:gd name="T5" fmla="*/ 15 h 39"/>
                  <a:gd name="T6" fmla="*/ 32 w 36"/>
                  <a:gd name="T7" fmla="*/ 3 h 39"/>
                  <a:gd name="T8" fmla="*/ 32 w 36"/>
                  <a:gd name="T9" fmla="*/ 3 h 39"/>
                  <a:gd name="T10" fmla="*/ 21 w 36"/>
                  <a:gd name="T11" fmla="*/ 4 h 39"/>
                  <a:gd name="T12" fmla="*/ 3 w 36"/>
                  <a:gd name="T13" fmla="*/ 24 h 39"/>
                  <a:gd name="T14" fmla="*/ 4 w 36"/>
                  <a:gd name="T15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9">
                    <a:moveTo>
                      <a:pt x="4" y="36"/>
                    </a:moveTo>
                    <a:cubicBezTo>
                      <a:pt x="7" y="39"/>
                      <a:pt x="12" y="39"/>
                      <a:pt x="15" y="3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6" y="11"/>
                      <a:pt x="36" y="6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0"/>
                      <a:pt x="24" y="1"/>
                      <a:pt x="21" y="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0" y="28"/>
                      <a:pt x="0" y="33"/>
                      <a:pt x="4" y="36"/>
                    </a:cubicBezTo>
                    <a:close/>
                  </a:path>
                </a:pathLst>
              </a:custGeom>
              <a:solidFill>
                <a:srgbClr val="DB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9" name="iṡľïďé"/>
              <p:cNvSpPr/>
              <p:nvPr/>
            </p:nvSpPr>
            <p:spPr bwMode="auto">
              <a:xfrm>
                <a:off x="4219576" y="2614613"/>
                <a:ext cx="422275" cy="449263"/>
              </a:xfrm>
              <a:custGeom>
                <a:avLst/>
                <a:gdLst>
                  <a:gd name="T0" fmla="*/ 2 w 30"/>
                  <a:gd name="T1" fmla="*/ 30 h 32"/>
                  <a:gd name="T2" fmla="*/ 12 w 30"/>
                  <a:gd name="T3" fmla="*/ 29 h 32"/>
                  <a:gd name="T4" fmla="*/ 27 w 30"/>
                  <a:gd name="T5" fmla="*/ 12 h 32"/>
                  <a:gd name="T6" fmla="*/ 27 w 30"/>
                  <a:gd name="T7" fmla="*/ 2 h 32"/>
                  <a:gd name="T8" fmla="*/ 27 w 30"/>
                  <a:gd name="T9" fmla="*/ 2 h 32"/>
                  <a:gd name="T10" fmla="*/ 18 w 30"/>
                  <a:gd name="T11" fmla="*/ 4 h 32"/>
                  <a:gd name="T12" fmla="*/ 2 w 30"/>
                  <a:gd name="T13" fmla="*/ 21 h 32"/>
                  <a:gd name="T14" fmla="*/ 2 w 30"/>
                  <a:gd name="T15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2">
                    <a:moveTo>
                      <a:pt x="2" y="30"/>
                    </a:moveTo>
                    <a:cubicBezTo>
                      <a:pt x="5" y="32"/>
                      <a:pt x="9" y="32"/>
                      <a:pt x="12" y="29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0" y="9"/>
                      <a:pt x="30" y="5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4" y="0"/>
                      <a:pt x="20" y="1"/>
                      <a:pt x="18" y="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4"/>
                      <a:pt x="0" y="28"/>
                      <a:pt x="2" y="30"/>
                    </a:cubicBezTo>
                    <a:close/>
                  </a:path>
                </a:pathLst>
              </a:custGeom>
              <a:solidFill>
                <a:srgbClr val="FF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26541" y="4045"/>
              <a:ext cx="4810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 startAt="5"/>
              </a:pPr>
              <a:r>
                <a:rPr lang="en-US" altLang="zh-CN" b="1"/>
                <a:t> candidate call chain</a:t>
              </a:r>
              <a:endParaRPr lang="en-US" altLang="zh-CN" b="1"/>
            </a:p>
          </p:txBody>
        </p:sp>
        <p:grpSp>
          <p:nvGrpSpPr>
            <p:cNvPr id="240" name="组合 239"/>
            <p:cNvGrpSpPr>
              <a:grpSpLocks noChangeAspect="1"/>
            </p:cNvGrpSpPr>
            <p:nvPr/>
          </p:nvGrpSpPr>
          <p:grpSpPr>
            <a:xfrm>
              <a:off x="27710" y="4873"/>
              <a:ext cx="2366" cy="3458"/>
              <a:chOff x="17272" y="1958"/>
              <a:chExt cx="6034" cy="8821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20012" y="2182"/>
                <a:ext cx="1031" cy="106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17272" y="4022"/>
                <a:ext cx="1031" cy="1062"/>
              </a:xfrm>
              <a:prstGeom prst="ellipse">
                <a:avLst/>
              </a:prstGeom>
              <a:solidFill>
                <a:srgbClr val="4F80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22273" y="4022"/>
                <a:ext cx="1031" cy="1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17272" y="5861"/>
                <a:ext cx="1031" cy="1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5" name="直接连接符 244"/>
              <p:cNvCxnSpPr>
                <a:stCxn id="241" idx="4"/>
                <a:endCxn id="242" idx="0"/>
              </p:cNvCxnSpPr>
              <p:nvPr/>
            </p:nvCxnSpPr>
            <p:spPr>
              <a:xfrm flipH="1">
                <a:off x="17788" y="3244"/>
                <a:ext cx="2740" cy="778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>
                <a:stCxn id="242" idx="4"/>
                <a:endCxn id="244" idx="0"/>
              </p:cNvCxnSpPr>
              <p:nvPr/>
            </p:nvCxnSpPr>
            <p:spPr>
              <a:xfrm>
                <a:off x="17788" y="5084"/>
                <a:ext cx="0" cy="777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椭圆 246"/>
              <p:cNvSpPr/>
              <p:nvPr/>
            </p:nvSpPr>
            <p:spPr>
              <a:xfrm>
                <a:off x="20012" y="4022"/>
                <a:ext cx="1031" cy="1062"/>
              </a:xfrm>
              <a:prstGeom prst="ellipse">
                <a:avLst/>
              </a:prstGeom>
              <a:solidFill>
                <a:srgbClr val="4F80B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8" name="直接连接符 247"/>
              <p:cNvCxnSpPr>
                <a:stCxn id="241" idx="4"/>
                <a:endCxn id="247" idx="0"/>
              </p:cNvCxnSpPr>
              <p:nvPr/>
            </p:nvCxnSpPr>
            <p:spPr>
              <a:xfrm>
                <a:off x="20528" y="3244"/>
                <a:ext cx="0" cy="778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椭圆 248"/>
              <p:cNvSpPr/>
              <p:nvPr/>
            </p:nvSpPr>
            <p:spPr>
              <a:xfrm>
                <a:off x="17272" y="7699"/>
                <a:ext cx="1031" cy="1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0" name="直接连接符 249"/>
              <p:cNvCxnSpPr>
                <a:stCxn id="244" idx="4"/>
                <a:endCxn id="249" idx="0"/>
              </p:cNvCxnSpPr>
              <p:nvPr/>
            </p:nvCxnSpPr>
            <p:spPr>
              <a:xfrm>
                <a:off x="17788" y="6923"/>
                <a:ext cx="0" cy="776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>
                <a:stCxn id="241" idx="4"/>
                <a:endCxn id="243" idx="0"/>
              </p:cNvCxnSpPr>
              <p:nvPr/>
            </p:nvCxnSpPr>
            <p:spPr>
              <a:xfrm>
                <a:off x="20528" y="3244"/>
                <a:ext cx="2261" cy="778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>
                <a:stCxn id="244" idx="0"/>
                <a:endCxn id="247" idx="4"/>
              </p:cNvCxnSpPr>
              <p:nvPr/>
            </p:nvCxnSpPr>
            <p:spPr>
              <a:xfrm flipV="1">
                <a:off x="17787" y="5084"/>
                <a:ext cx="2740" cy="777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椭圆 252"/>
              <p:cNvSpPr/>
              <p:nvPr/>
            </p:nvSpPr>
            <p:spPr>
              <a:xfrm>
                <a:off x="20013" y="5861"/>
                <a:ext cx="1031" cy="10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直接连接符 253"/>
              <p:cNvCxnSpPr>
                <a:endCxn id="253" idx="0"/>
              </p:cNvCxnSpPr>
              <p:nvPr/>
            </p:nvCxnSpPr>
            <p:spPr>
              <a:xfrm>
                <a:off x="20525" y="5031"/>
                <a:ext cx="3" cy="83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椭圆 254"/>
              <p:cNvSpPr/>
              <p:nvPr/>
            </p:nvSpPr>
            <p:spPr>
              <a:xfrm>
                <a:off x="17272" y="9561"/>
                <a:ext cx="1031" cy="1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6" name="直接连接符 255"/>
              <p:cNvCxnSpPr>
                <a:stCxn id="249" idx="4"/>
                <a:endCxn id="255" idx="0"/>
              </p:cNvCxnSpPr>
              <p:nvPr/>
            </p:nvCxnSpPr>
            <p:spPr>
              <a:xfrm>
                <a:off x="17787" y="8761"/>
                <a:ext cx="0" cy="80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椭圆 256"/>
              <p:cNvSpPr/>
              <p:nvPr/>
            </p:nvSpPr>
            <p:spPr>
              <a:xfrm>
                <a:off x="22273" y="5861"/>
                <a:ext cx="1031" cy="1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8" name="直接连接符 257"/>
              <p:cNvCxnSpPr>
                <a:stCxn id="243" idx="4"/>
              </p:cNvCxnSpPr>
              <p:nvPr/>
            </p:nvCxnSpPr>
            <p:spPr>
              <a:xfrm>
                <a:off x="22789" y="5084"/>
                <a:ext cx="4" cy="741"/>
              </a:xfrm>
              <a:prstGeom prst="line">
                <a:avLst/>
              </a:prstGeom>
              <a:ln w="666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>
                <a:stCxn id="257" idx="4"/>
              </p:cNvCxnSpPr>
              <p:nvPr/>
            </p:nvCxnSpPr>
            <p:spPr>
              <a:xfrm>
                <a:off x="22788" y="6923"/>
                <a:ext cx="5" cy="1170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>
                <a:endCxn id="249" idx="1"/>
              </p:cNvCxnSpPr>
              <p:nvPr/>
            </p:nvCxnSpPr>
            <p:spPr>
              <a:xfrm flipH="1">
                <a:off x="17423" y="6959"/>
                <a:ext cx="5370" cy="896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>
                <a:endCxn id="255" idx="7"/>
              </p:cNvCxnSpPr>
              <p:nvPr/>
            </p:nvCxnSpPr>
            <p:spPr>
              <a:xfrm flipH="1">
                <a:off x="18152" y="5145"/>
                <a:ext cx="4641" cy="4572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19786" y="1958"/>
                <a:ext cx="1481" cy="5740"/>
              </a:xfrm>
              <a:prstGeom prst="rect">
                <a:avLst/>
              </a:prstGeom>
              <a:noFill/>
              <a:ln w="1079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22273" y="7855"/>
                <a:ext cx="1031" cy="1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22276" y="9717"/>
                <a:ext cx="1031" cy="10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>
                <a:stCxn id="263" idx="4"/>
                <a:endCxn id="264" idx="0"/>
              </p:cNvCxnSpPr>
              <p:nvPr/>
            </p:nvCxnSpPr>
            <p:spPr>
              <a:xfrm>
                <a:off x="22788" y="8917"/>
                <a:ext cx="3" cy="800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组合 266"/>
          <p:cNvGrpSpPr/>
          <p:nvPr/>
        </p:nvGrpSpPr>
        <p:grpSpPr>
          <a:xfrm>
            <a:off x="1347039" y="2847439"/>
            <a:ext cx="2249214" cy="2396537"/>
            <a:chOff x="1185" y="4156"/>
            <a:chExt cx="3542" cy="3774"/>
          </a:xfrm>
        </p:grpSpPr>
        <p:sp>
          <p:nvSpPr>
            <p:cNvPr id="268" name="text-file_13566"/>
            <p:cNvSpPr>
              <a:spLocks noChangeAspect="1"/>
            </p:cNvSpPr>
            <p:nvPr/>
          </p:nvSpPr>
          <p:spPr bwMode="auto">
            <a:xfrm>
              <a:off x="2527" y="5643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9" name="text-file_13566"/>
            <p:cNvSpPr>
              <a:spLocks noChangeAspect="1"/>
            </p:cNvSpPr>
            <p:nvPr/>
          </p:nvSpPr>
          <p:spPr bwMode="auto">
            <a:xfrm>
              <a:off x="1309" y="6938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0" name="text-file_13566"/>
            <p:cNvSpPr>
              <a:spLocks noChangeAspect="1"/>
            </p:cNvSpPr>
            <p:nvPr/>
          </p:nvSpPr>
          <p:spPr bwMode="auto">
            <a:xfrm>
              <a:off x="2527" y="6970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1" name="text-file_13566"/>
            <p:cNvSpPr>
              <a:spLocks noChangeAspect="1"/>
            </p:cNvSpPr>
            <p:nvPr/>
          </p:nvSpPr>
          <p:spPr bwMode="auto">
            <a:xfrm>
              <a:off x="1309" y="5551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2" name="文本框 271"/>
            <p:cNvSpPr txBox="1"/>
            <p:nvPr/>
          </p:nvSpPr>
          <p:spPr>
            <a:xfrm>
              <a:off x="1185" y="4156"/>
              <a:ext cx="354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Input: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Contracts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sp>
          <p:nvSpPr>
            <p:cNvPr id="273" name="右箭头 272"/>
            <p:cNvSpPr/>
            <p:nvPr/>
          </p:nvSpPr>
          <p:spPr>
            <a:xfrm>
              <a:off x="3710" y="6100"/>
              <a:ext cx="792" cy="1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23786005" y="2453018"/>
            <a:ext cx="5457932" cy="2722934"/>
            <a:chOff x="28756" y="3264"/>
            <a:chExt cx="8595" cy="4288"/>
          </a:xfrm>
        </p:grpSpPr>
        <p:sp>
          <p:nvSpPr>
            <p:cNvPr id="282" name="文本框 281"/>
            <p:cNvSpPr txBox="1"/>
            <p:nvPr/>
          </p:nvSpPr>
          <p:spPr>
            <a:xfrm>
              <a:off x="28756" y="3264"/>
              <a:ext cx="859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Output: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shorest Call chain of Reentrancy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28795" y="5432"/>
              <a:ext cx="4970" cy="2120"/>
              <a:chOff x="22224" y="5320"/>
              <a:chExt cx="4971" cy="2120"/>
            </a:xfrm>
          </p:grpSpPr>
          <p:sp>
            <p:nvSpPr>
              <p:cNvPr id="284" name="data-interconnected_38788"/>
              <p:cNvSpPr>
                <a:spLocks noChangeAspect="1"/>
              </p:cNvSpPr>
              <p:nvPr/>
            </p:nvSpPr>
            <p:spPr bwMode="auto">
              <a:xfrm>
                <a:off x="26611" y="5980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85" name="组合 284"/>
              <p:cNvGrpSpPr/>
              <p:nvPr/>
            </p:nvGrpSpPr>
            <p:grpSpPr>
              <a:xfrm>
                <a:off x="22793" y="5353"/>
                <a:ext cx="3592" cy="1985"/>
                <a:chOff x="6369" y="1971"/>
                <a:chExt cx="5489" cy="2625"/>
              </a:xfrm>
            </p:grpSpPr>
            <p:sp>
              <p:nvSpPr>
                <p:cNvPr id="286" name="椭圆 285"/>
                <p:cNvSpPr/>
                <p:nvPr/>
              </p:nvSpPr>
              <p:spPr>
                <a:xfrm>
                  <a:off x="8763" y="1971"/>
                  <a:ext cx="680" cy="68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/>
                <p:cNvSpPr/>
                <p:nvPr/>
              </p:nvSpPr>
              <p:spPr>
                <a:xfrm>
                  <a:off x="9916" y="1971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/>
                <p:cNvSpPr/>
                <p:nvPr/>
              </p:nvSpPr>
              <p:spPr>
                <a:xfrm>
                  <a:off x="11178" y="1971"/>
                  <a:ext cx="680" cy="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/>
                <p:cNvSpPr/>
                <p:nvPr/>
              </p:nvSpPr>
              <p:spPr>
                <a:xfrm>
                  <a:off x="9916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7569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1" name="椭圆 290"/>
                <p:cNvSpPr/>
                <p:nvPr/>
              </p:nvSpPr>
              <p:spPr>
                <a:xfrm>
                  <a:off x="8763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/>
                <p:cNvSpPr/>
                <p:nvPr/>
              </p:nvSpPr>
              <p:spPr>
                <a:xfrm>
                  <a:off x="8763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75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/>
                <p:cNvSpPr/>
                <p:nvPr/>
              </p:nvSpPr>
              <p:spPr>
                <a:xfrm>
                  <a:off x="63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5" name="直接箭头连接符 294"/>
                <p:cNvCxnSpPr>
                  <a:stCxn id="286" idx="6"/>
                  <a:endCxn id="287" idx="2"/>
                </p:cNvCxnSpPr>
                <p:nvPr/>
              </p:nvCxnSpPr>
              <p:spPr>
                <a:xfrm>
                  <a:off x="9443" y="2311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箭头连接符 295"/>
                <p:cNvCxnSpPr>
                  <a:stCxn id="287" idx="6"/>
                  <a:endCxn id="288" idx="2"/>
                </p:cNvCxnSpPr>
                <p:nvPr/>
              </p:nvCxnSpPr>
              <p:spPr>
                <a:xfrm>
                  <a:off x="10596" y="2311"/>
                  <a:ext cx="58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曲线连接符 296"/>
                <p:cNvCxnSpPr>
                  <a:stCxn id="289" idx="6"/>
                </p:cNvCxnSpPr>
                <p:nvPr/>
              </p:nvCxnSpPr>
              <p:spPr>
                <a:xfrm flipV="1">
                  <a:off x="10596" y="2424"/>
                  <a:ext cx="517" cy="78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箭头连接符 297"/>
                <p:cNvCxnSpPr>
                  <a:stCxn id="291" idx="6"/>
                  <a:endCxn id="289" idx="2"/>
                </p:cNvCxnSpPr>
                <p:nvPr/>
              </p:nvCxnSpPr>
              <p:spPr>
                <a:xfrm>
                  <a:off x="9443" y="320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箭头连接符 298"/>
                <p:cNvCxnSpPr>
                  <a:stCxn id="290" idx="6"/>
                  <a:endCxn id="291" idx="2"/>
                </p:cNvCxnSpPr>
                <p:nvPr/>
              </p:nvCxnSpPr>
              <p:spPr>
                <a:xfrm>
                  <a:off x="8249" y="320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椭圆 299"/>
                <p:cNvSpPr/>
                <p:nvPr/>
              </p:nvSpPr>
              <p:spPr>
                <a:xfrm>
                  <a:off x="9916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1" name="曲线连接符 300"/>
                <p:cNvCxnSpPr>
                  <a:stCxn id="300" idx="6"/>
                </p:cNvCxnSpPr>
                <p:nvPr/>
              </p:nvCxnSpPr>
              <p:spPr>
                <a:xfrm flipV="1">
                  <a:off x="10596" y="2424"/>
                  <a:ext cx="631" cy="183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箭头连接符 301"/>
                <p:cNvCxnSpPr>
                  <a:stCxn id="292" idx="6"/>
                  <a:endCxn id="300" idx="2"/>
                </p:cNvCxnSpPr>
                <p:nvPr/>
              </p:nvCxnSpPr>
              <p:spPr>
                <a:xfrm>
                  <a:off x="9443" y="425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箭头连接符 302"/>
                <p:cNvCxnSpPr>
                  <a:stCxn id="293" idx="6"/>
                  <a:endCxn id="292" idx="2"/>
                </p:cNvCxnSpPr>
                <p:nvPr/>
              </p:nvCxnSpPr>
              <p:spPr>
                <a:xfrm>
                  <a:off x="8249" y="425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箭头连接符 303"/>
                <p:cNvCxnSpPr>
                  <a:stCxn id="294" idx="6"/>
                  <a:endCxn id="293" idx="2"/>
                </p:cNvCxnSpPr>
                <p:nvPr/>
              </p:nvCxnSpPr>
              <p:spPr>
                <a:xfrm>
                  <a:off x="7049" y="4256"/>
                  <a:ext cx="5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5" name="直接连接符 304"/>
              <p:cNvCxnSpPr/>
              <p:nvPr/>
            </p:nvCxnSpPr>
            <p:spPr>
              <a:xfrm>
                <a:off x="23360" y="6280"/>
                <a:ext cx="260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affirmative-check-mark_2301"/>
              <p:cNvSpPr>
                <a:spLocks noChangeAspect="1"/>
              </p:cNvSpPr>
              <p:nvPr/>
            </p:nvSpPr>
            <p:spPr bwMode="auto">
              <a:xfrm>
                <a:off x="26614" y="5320"/>
                <a:ext cx="581" cy="580"/>
              </a:xfrm>
              <a:custGeom>
                <a:avLst/>
                <a:gdLst>
                  <a:gd name="connsiteX0" fmla="*/ 449984 w 578419"/>
                  <a:gd name="connsiteY0" fmla="*/ 152373 h 577729"/>
                  <a:gd name="connsiteX1" fmla="*/ 460750 w 578419"/>
                  <a:gd name="connsiteY1" fmla="*/ 157745 h 577729"/>
                  <a:gd name="connsiteX2" fmla="*/ 495202 w 578419"/>
                  <a:gd name="connsiteY2" fmla="*/ 190697 h 577729"/>
                  <a:gd name="connsiteX3" fmla="*/ 495202 w 578419"/>
                  <a:gd name="connsiteY3" fmla="*/ 213620 h 577729"/>
                  <a:gd name="connsiteX4" fmla="*/ 248298 w 578419"/>
                  <a:gd name="connsiteY4" fmla="*/ 460039 h 577729"/>
                  <a:gd name="connsiteX5" fmla="*/ 225330 w 578419"/>
                  <a:gd name="connsiteY5" fmla="*/ 460039 h 577729"/>
                  <a:gd name="connsiteX6" fmla="*/ 219588 w 578419"/>
                  <a:gd name="connsiteY6" fmla="*/ 454309 h 577729"/>
                  <a:gd name="connsiteX7" fmla="*/ 215282 w 578419"/>
                  <a:gd name="connsiteY7" fmla="*/ 450011 h 577729"/>
                  <a:gd name="connsiteX8" fmla="*/ 190879 w 578419"/>
                  <a:gd name="connsiteY8" fmla="*/ 425655 h 577729"/>
                  <a:gd name="connsiteX9" fmla="*/ 84652 w 578419"/>
                  <a:gd name="connsiteY9" fmla="*/ 318205 h 577729"/>
                  <a:gd name="connsiteX10" fmla="*/ 84652 w 578419"/>
                  <a:gd name="connsiteY10" fmla="*/ 295282 h 577729"/>
                  <a:gd name="connsiteX11" fmla="*/ 117669 w 578419"/>
                  <a:gd name="connsiteY11" fmla="*/ 262330 h 577729"/>
                  <a:gd name="connsiteX12" fmla="*/ 140636 w 578419"/>
                  <a:gd name="connsiteY12" fmla="*/ 262330 h 577729"/>
                  <a:gd name="connsiteX13" fmla="*/ 236814 w 578419"/>
                  <a:gd name="connsiteY13" fmla="*/ 358320 h 577729"/>
                  <a:gd name="connsiteX14" fmla="*/ 439218 w 578419"/>
                  <a:gd name="connsiteY14" fmla="*/ 157745 h 577729"/>
                  <a:gd name="connsiteX15" fmla="*/ 449984 w 578419"/>
                  <a:gd name="connsiteY15" fmla="*/ 152373 h 577729"/>
                  <a:gd name="connsiteX16" fmla="*/ 289927 w 578419"/>
                  <a:gd name="connsiteY16" fmla="*/ 45874 h 577729"/>
                  <a:gd name="connsiteX17" fmla="*/ 45929 w 578419"/>
                  <a:gd name="connsiteY17" fmla="*/ 289581 h 577729"/>
                  <a:gd name="connsiteX18" fmla="*/ 289927 w 578419"/>
                  <a:gd name="connsiteY18" fmla="*/ 531855 h 577729"/>
                  <a:gd name="connsiteX19" fmla="*/ 532490 w 578419"/>
                  <a:gd name="connsiteY19" fmla="*/ 289581 h 577729"/>
                  <a:gd name="connsiteX20" fmla="*/ 289927 w 578419"/>
                  <a:gd name="connsiteY20" fmla="*/ 45874 h 577729"/>
                  <a:gd name="connsiteX21" fmla="*/ 289927 w 578419"/>
                  <a:gd name="connsiteY21" fmla="*/ 0 h 577729"/>
                  <a:gd name="connsiteX22" fmla="*/ 578419 w 578419"/>
                  <a:gd name="connsiteY22" fmla="*/ 289581 h 577729"/>
                  <a:gd name="connsiteX23" fmla="*/ 289927 w 578419"/>
                  <a:gd name="connsiteY23" fmla="*/ 577729 h 577729"/>
                  <a:gd name="connsiteX24" fmla="*/ 0 w 578419"/>
                  <a:gd name="connsiteY24" fmla="*/ 289581 h 577729"/>
                  <a:gd name="connsiteX25" fmla="*/ 289927 w 578419"/>
                  <a:gd name="connsiteY25" fmla="*/ 0 h 57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419" h="577729">
                    <a:moveTo>
                      <a:pt x="449984" y="152373"/>
                    </a:moveTo>
                    <a:cubicBezTo>
                      <a:pt x="453931" y="152373"/>
                      <a:pt x="457879" y="154164"/>
                      <a:pt x="460750" y="157745"/>
                    </a:cubicBezTo>
                    <a:lnTo>
                      <a:pt x="495202" y="190697"/>
                    </a:lnTo>
                    <a:cubicBezTo>
                      <a:pt x="500944" y="196428"/>
                      <a:pt x="500944" y="207889"/>
                      <a:pt x="495202" y="213620"/>
                    </a:cubicBezTo>
                    <a:lnTo>
                      <a:pt x="248298" y="460039"/>
                    </a:lnTo>
                    <a:cubicBezTo>
                      <a:pt x="241121" y="465770"/>
                      <a:pt x="231072" y="465770"/>
                      <a:pt x="225330" y="460039"/>
                    </a:cubicBezTo>
                    <a:lnTo>
                      <a:pt x="219588" y="454309"/>
                    </a:lnTo>
                    <a:lnTo>
                      <a:pt x="215282" y="450011"/>
                    </a:lnTo>
                    <a:lnTo>
                      <a:pt x="190879" y="425655"/>
                    </a:lnTo>
                    <a:lnTo>
                      <a:pt x="84652" y="318205"/>
                    </a:lnTo>
                    <a:cubicBezTo>
                      <a:pt x="77475" y="312474"/>
                      <a:pt x="77475" y="302445"/>
                      <a:pt x="84652" y="295282"/>
                    </a:cubicBezTo>
                    <a:lnTo>
                      <a:pt x="117669" y="262330"/>
                    </a:lnTo>
                    <a:cubicBezTo>
                      <a:pt x="124846" y="256600"/>
                      <a:pt x="134895" y="256600"/>
                      <a:pt x="140636" y="262330"/>
                    </a:cubicBezTo>
                    <a:lnTo>
                      <a:pt x="236814" y="358320"/>
                    </a:lnTo>
                    <a:lnTo>
                      <a:pt x="439218" y="157745"/>
                    </a:lnTo>
                    <a:cubicBezTo>
                      <a:pt x="442089" y="154164"/>
                      <a:pt x="446036" y="152373"/>
                      <a:pt x="449984" y="152373"/>
                    </a:cubicBezTo>
                    <a:close/>
                    <a:moveTo>
                      <a:pt x="289927" y="45874"/>
                    </a:moveTo>
                    <a:cubicBezTo>
                      <a:pt x="155011" y="45874"/>
                      <a:pt x="45929" y="154826"/>
                      <a:pt x="45929" y="289581"/>
                    </a:cubicBezTo>
                    <a:cubicBezTo>
                      <a:pt x="45929" y="422903"/>
                      <a:pt x="155011" y="531855"/>
                      <a:pt x="289927" y="531855"/>
                    </a:cubicBezTo>
                    <a:cubicBezTo>
                      <a:pt x="423408" y="531855"/>
                      <a:pt x="532490" y="422903"/>
                      <a:pt x="532490" y="289581"/>
                    </a:cubicBezTo>
                    <a:cubicBezTo>
                      <a:pt x="532490" y="154826"/>
                      <a:pt x="423408" y="45874"/>
                      <a:pt x="289927" y="45874"/>
                    </a:cubicBezTo>
                    <a:close/>
                    <a:moveTo>
                      <a:pt x="289927" y="0"/>
                    </a:moveTo>
                    <a:cubicBezTo>
                      <a:pt x="449244" y="0"/>
                      <a:pt x="578419" y="129021"/>
                      <a:pt x="578419" y="289581"/>
                    </a:cubicBezTo>
                    <a:cubicBezTo>
                      <a:pt x="578419" y="448708"/>
                      <a:pt x="449244" y="577729"/>
                      <a:pt x="289927" y="577729"/>
                    </a:cubicBezTo>
                    <a:cubicBezTo>
                      <a:pt x="129175" y="577729"/>
                      <a:pt x="0" y="448708"/>
                      <a:pt x="0" y="289581"/>
                    </a:cubicBezTo>
                    <a:cubicBezTo>
                      <a:pt x="0" y="129021"/>
                      <a:pt x="129175" y="0"/>
                      <a:pt x="28992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altLang="zh-CN"/>
                  <a:t>-</a:t>
                </a:r>
                <a:endParaRPr lang="en-US" altLang="zh-CN"/>
              </a:p>
            </p:txBody>
          </p:sp>
          <p:sp>
            <p:nvSpPr>
              <p:cNvPr id="307" name="data-interconnected_38788"/>
              <p:cNvSpPr>
                <a:spLocks noChangeAspect="1"/>
              </p:cNvSpPr>
              <p:nvPr/>
            </p:nvSpPr>
            <p:spPr bwMode="auto">
              <a:xfrm>
                <a:off x="26585" y="6858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cxnSp>
            <p:nvCxnSpPr>
              <p:cNvPr id="308" name="直接连接符 307"/>
              <p:cNvCxnSpPr/>
              <p:nvPr/>
            </p:nvCxnSpPr>
            <p:spPr>
              <a:xfrm flipV="1">
                <a:off x="22224" y="7074"/>
                <a:ext cx="4085" cy="1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9" name="右箭头 308"/>
          <p:cNvSpPr/>
          <p:nvPr/>
        </p:nvSpPr>
        <p:spPr>
          <a:xfrm>
            <a:off x="23384110" y="4065393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62270" y="3442970"/>
            <a:ext cx="2185670" cy="1388110"/>
            <a:chOff x="8602" y="4970"/>
            <a:chExt cx="3442" cy="2186"/>
          </a:xfrm>
        </p:grpSpPr>
        <p:sp>
          <p:nvSpPr>
            <p:cNvPr id="2" name="文本框 1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CFG + CallGraph</a:t>
              </a:r>
              <a:endParaRPr lang="en-US" altLang="zh-CN"/>
            </a:p>
          </p:txBody>
        </p:sp>
        <p:sp>
          <p:nvSpPr>
            <p:cNvPr id="3" name="下箭头 2"/>
            <p:cNvSpPr/>
            <p:nvPr/>
          </p:nvSpPr>
          <p:spPr>
            <a:xfrm>
              <a:off x="9979" y="5923"/>
              <a:ext cx="226" cy="4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603" y="6526"/>
              <a:ext cx="2948" cy="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ICFG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882505" y="3996055"/>
            <a:ext cx="1188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data dependence</a:t>
            </a:r>
            <a:endParaRPr lang="en-US" altLang="zh-CN" sz="10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2767913" y="1243355"/>
            <a:ext cx="3831666" cy="5601445"/>
            <a:chOff x="17272" y="1958"/>
            <a:chExt cx="6034" cy="8821"/>
          </a:xfrm>
        </p:grpSpPr>
        <p:sp>
          <p:nvSpPr>
            <p:cNvPr id="57" name="椭圆 56"/>
            <p:cNvSpPr/>
            <p:nvPr/>
          </p:nvSpPr>
          <p:spPr>
            <a:xfrm>
              <a:off x="20012" y="2182"/>
              <a:ext cx="1031" cy="10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7272" y="4022"/>
              <a:ext cx="1031" cy="1062"/>
            </a:xfrm>
            <a:prstGeom prst="ellipse">
              <a:avLst/>
            </a:prstGeom>
            <a:solidFill>
              <a:srgbClr val="4F80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2273" y="4022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7272" y="58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7" idx="4"/>
              <a:endCxn id="58" idx="0"/>
            </p:cNvCxnSpPr>
            <p:nvPr/>
          </p:nvCxnSpPr>
          <p:spPr>
            <a:xfrm flipH="1">
              <a:off x="17788" y="3244"/>
              <a:ext cx="2740" cy="77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8" idx="4"/>
              <a:endCxn id="60" idx="0"/>
            </p:cNvCxnSpPr>
            <p:nvPr/>
          </p:nvCxnSpPr>
          <p:spPr>
            <a:xfrm>
              <a:off x="17788" y="5084"/>
              <a:ext cx="0" cy="77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/>
            <p:cNvSpPr/>
            <p:nvPr/>
          </p:nvSpPr>
          <p:spPr>
            <a:xfrm>
              <a:off x="20012" y="4022"/>
              <a:ext cx="1031" cy="1062"/>
            </a:xfrm>
            <a:prstGeom prst="ellipse">
              <a:avLst/>
            </a:prstGeom>
            <a:solidFill>
              <a:srgbClr val="4F80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57" idx="4"/>
              <a:endCxn id="3" idx="0"/>
            </p:cNvCxnSpPr>
            <p:nvPr/>
          </p:nvCxnSpPr>
          <p:spPr>
            <a:xfrm>
              <a:off x="20528" y="3244"/>
              <a:ext cx="0" cy="778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7272" y="7699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>
              <a:stCxn id="60" idx="4"/>
              <a:endCxn id="46" idx="0"/>
            </p:cNvCxnSpPr>
            <p:nvPr/>
          </p:nvCxnSpPr>
          <p:spPr>
            <a:xfrm>
              <a:off x="17788" y="6923"/>
              <a:ext cx="0" cy="77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57" idx="4"/>
              <a:endCxn id="59" idx="0"/>
            </p:cNvCxnSpPr>
            <p:nvPr/>
          </p:nvCxnSpPr>
          <p:spPr>
            <a:xfrm>
              <a:off x="20528" y="3244"/>
              <a:ext cx="2261" cy="77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60" idx="0"/>
              <a:endCxn id="3" idx="4"/>
            </p:cNvCxnSpPr>
            <p:nvPr/>
          </p:nvCxnSpPr>
          <p:spPr>
            <a:xfrm flipV="1">
              <a:off x="17787" y="5084"/>
              <a:ext cx="2740" cy="77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20013" y="5861"/>
              <a:ext cx="1031" cy="10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endCxn id="51" idx="0"/>
            </p:cNvCxnSpPr>
            <p:nvPr/>
          </p:nvCxnSpPr>
          <p:spPr>
            <a:xfrm>
              <a:off x="20525" y="5031"/>
              <a:ext cx="3" cy="8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17272" y="95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46" idx="4"/>
              <a:endCxn id="53" idx="0"/>
            </p:cNvCxnSpPr>
            <p:nvPr/>
          </p:nvCxnSpPr>
          <p:spPr>
            <a:xfrm>
              <a:off x="17787" y="8761"/>
              <a:ext cx="0" cy="8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22273" y="58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59" idx="4"/>
            </p:cNvCxnSpPr>
            <p:nvPr/>
          </p:nvCxnSpPr>
          <p:spPr>
            <a:xfrm>
              <a:off x="22789" y="5084"/>
              <a:ext cx="4" cy="741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4"/>
            </p:cNvCxnSpPr>
            <p:nvPr/>
          </p:nvCxnSpPr>
          <p:spPr>
            <a:xfrm>
              <a:off x="22788" y="6923"/>
              <a:ext cx="5" cy="117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endCxn id="46" idx="1"/>
            </p:cNvCxnSpPr>
            <p:nvPr/>
          </p:nvCxnSpPr>
          <p:spPr>
            <a:xfrm flipH="1">
              <a:off x="17423" y="6959"/>
              <a:ext cx="5370" cy="89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endCxn id="53" idx="7"/>
            </p:cNvCxnSpPr>
            <p:nvPr/>
          </p:nvCxnSpPr>
          <p:spPr>
            <a:xfrm flipH="1">
              <a:off x="18152" y="5145"/>
              <a:ext cx="4641" cy="4572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19786" y="1958"/>
              <a:ext cx="1481" cy="5740"/>
            </a:xfrm>
            <a:prstGeom prst="rect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22273" y="7855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2276" y="9717"/>
              <a:ext cx="1031" cy="10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2" idx="4"/>
              <a:endCxn id="73" idx="0"/>
            </p:cNvCxnSpPr>
            <p:nvPr/>
          </p:nvCxnSpPr>
          <p:spPr>
            <a:xfrm>
              <a:off x="22788" y="8917"/>
              <a:ext cx="3" cy="80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23264035" y="670573"/>
            <a:ext cx="3523049" cy="2722934"/>
            <a:chOff x="28756" y="3264"/>
            <a:chExt cx="5548" cy="4288"/>
          </a:xfrm>
        </p:grpSpPr>
        <p:sp>
          <p:nvSpPr>
            <p:cNvPr id="90" name="文本框 89"/>
            <p:cNvSpPr txBox="1"/>
            <p:nvPr/>
          </p:nvSpPr>
          <p:spPr>
            <a:xfrm>
              <a:off x="28756" y="3264"/>
              <a:ext cx="554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Output: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Call chain of Reentrancy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28795" y="5432"/>
              <a:ext cx="4970" cy="2120"/>
              <a:chOff x="22224" y="5320"/>
              <a:chExt cx="4971" cy="2120"/>
            </a:xfrm>
          </p:grpSpPr>
          <p:sp>
            <p:nvSpPr>
              <p:cNvPr id="114" name="data-interconnected_38788"/>
              <p:cNvSpPr>
                <a:spLocks noChangeAspect="1"/>
              </p:cNvSpPr>
              <p:nvPr/>
            </p:nvSpPr>
            <p:spPr bwMode="auto">
              <a:xfrm>
                <a:off x="26611" y="5980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2" name="组合 91"/>
              <p:cNvGrpSpPr/>
              <p:nvPr/>
            </p:nvGrpSpPr>
            <p:grpSpPr>
              <a:xfrm>
                <a:off x="22793" y="5353"/>
                <a:ext cx="3592" cy="1985"/>
                <a:chOff x="6369" y="1971"/>
                <a:chExt cx="5489" cy="2625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8763" y="1971"/>
                  <a:ext cx="680" cy="68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9916" y="1971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1178" y="1971"/>
                  <a:ext cx="680" cy="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9916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7569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763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8763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75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63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2" name="直接箭头连接符 101"/>
                <p:cNvCxnSpPr>
                  <a:stCxn id="93" idx="6"/>
                  <a:endCxn id="94" idx="2"/>
                </p:cNvCxnSpPr>
                <p:nvPr/>
              </p:nvCxnSpPr>
              <p:spPr>
                <a:xfrm>
                  <a:off x="9443" y="2311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>
                  <a:stCxn id="94" idx="6"/>
                  <a:endCxn id="95" idx="2"/>
                </p:cNvCxnSpPr>
                <p:nvPr/>
              </p:nvCxnSpPr>
              <p:spPr>
                <a:xfrm>
                  <a:off x="10596" y="2311"/>
                  <a:ext cx="58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曲线连接符 103"/>
                <p:cNvCxnSpPr>
                  <a:stCxn id="96" idx="6"/>
                </p:cNvCxnSpPr>
                <p:nvPr/>
              </p:nvCxnSpPr>
              <p:spPr>
                <a:xfrm flipV="1">
                  <a:off x="10596" y="2424"/>
                  <a:ext cx="517" cy="78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>
                  <a:stCxn id="98" idx="6"/>
                  <a:endCxn id="96" idx="2"/>
                </p:cNvCxnSpPr>
                <p:nvPr/>
              </p:nvCxnSpPr>
              <p:spPr>
                <a:xfrm>
                  <a:off x="9443" y="320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>
                  <a:stCxn id="97" idx="6"/>
                  <a:endCxn id="98" idx="2"/>
                </p:cNvCxnSpPr>
                <p:nvPr/>
              </p:nvCxnSpPr>
              <p:spPr>
                <a:xfrm>
                  <a:off x="8249" y="320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/>
                <p:cNvSpPr/>
                <p:nvPr/>
              </p:nvSpPr>
              <p:spPr>
                <a:xfrm>
                  <a:off x="9916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8" name="曲线连接符 107"/>
                <p:cNvCxnSpPr>
                  <a:stCxn id="107" idx="6"/>
                </p:cNvCxnSpPr>
                <p:nvPr/>
              </p:nvCxnSpPr>
              <p:spPr>
                <a:xfrm flipV="1">
                  <a:off x="10596" y="2424"/>
                  <a:ext cx="631" cy="183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>
                  <a:stCxn id="99" idx="6"/>
                  <a:endCxn id="107" idx="2"/>
                </p:cNvCxnSpPr>
                <p:nvPr/>
              </p:nvCxnSpPr>
              <p:spPr>
                <a:xfrm>
                  <a:off x="9443" y="425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>
                  <a:stCxn id="100" idx="6"/>
                  <a:endCxn id="99" idx="2"/>
                </p:cNvCxnSpPr>
                <p:nvPr/>
              </p:nvCxnSpPr>
              <p:spPr>
                <a:xfrm>
                  <a:off x="8249" y="425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>
                  <a:stCxn id="101" idx="6"/>
                  <a:endCxn id="100" idx="2"/>
                </p:cNvCxnSpPr>
                <p:nvPr/>
              </p:nvCxnSpPr>
              <p:spPr>
                <a:xfrm>
                  <a:off x="7049" y="4256"/>
                  <a:ext cx="5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/>
              <p:cNvCxnSpPr/>
              <p:nvPr/>
            </p:nvCxnSpPr>
            <p:spPr>
              <a:xfrm>
                <a:off x="23360" y="6280"/>
                <a:ext cx="260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affirmative-check-mark_2301"/>
              <p:cNvSpPr>
                <a:spLocks noChangeAspect="1"/>
              </p:cNvSpPr>
              <p:nvPr/>
            </p:nvSpPr>
            <p:spPr bwMode="auto">
              <a:xfrm>
                <a:off x="26614" y="5320"/>
                <a:ext cx="581" cy="580"/>
              </a:xfrm>
              <a:custGeom>
                <a:avLst/>
                <a:gdLst>
                  <a:gd name="connsiteX0" fmla="*/ 449984 w 578419"/>
                  <a:gd name="connsiteY0" fmla="*/ 152373 h 577729"/>
                  <a:gd name="connsiteX1" fmla="*/ 460750 w 578419"/>
                  <a:gd name="connsiteY1" fmla="*/ 157745 h 577729"/>
                  <a:gd name="connsiteX2" fmla="*/ 495202 w 578419"/>
                  <a:gd name="connsiteY2" fmla="*/ 190697 h 577729"/>
                  <a:gd name="connsiteX3" fmla="*/ 495202 w 578419"/>
                  <a:gd name="connsiteY3" fmla="*/ 213620 h 577729"/>
                  <a:gd name="connsiteX4" fmla="*/ 248298 w 578419"/>
                  <a:gd name="connsiteY4" fmla="*/ 460039 h 577729"/>
                  <a:gd name="connsiteX5" fmla="*/ 225330 w 578419"/>
                  <a:gd name="connsiteY5" fmla="*/ 460039 h 577729"/>
                  <a:gd name="connsiteX6" fmla="*/ 219588 w 578419"/>
                  <a:gd name="connsiteY6" fmla="*/ 454309 h 577729"/>
                  <a:gd name="connsiteX7" fmla="*/ 215282 w 578419"/>
                  <a:gd name="connsiteY7" fmla="*/ 450011 h 577729"/>
                  <a:gd name="connsiteX8" fmla="*/ 190879 w 578419"/>
                  <a:gd name="connsiteY8" fmla="*/ 425655 h 577729"/>
                  <a:gd name="connsiteX9" fmla="*/ 84652 w 578419"/>
                  <a:gd name="connsiteY9" fmla="*/ 318205 h 577729"/>
                  <a:gd name="connsiteX10" fmla="*/ 84652 w 578419"/>
                  <a:gd name="connsiteY10" fmla="*/ 295282 h 577729"/>
                  <a:gd name="connsiteX11" fmla="*/ 117669 w 578419"/>
                  <a:gd name="connsiteY11" fmla="*/ 262330 h 577729"/>
                  <a:gd name="connsiteX12" fmla="*/ 140636 w 578419"/>
                  <a:gd name="connsiteY12" fmla="*/ 262330 h 577729"/>
                  <a:gd name="connsiteX13" fmla="*/ 236814 w 578419"/>
                  <a:gd name="connsiteY13" fmla="*/ 358320 h 577729"/>
                  <a:gd name="connsiteX14" fmla="*/ 439218 w 578419"/>
                  <a:gd name="connsiteY14" fmla="*/ 157745 h 577729"/>
                  <a:gd name="connsiteX15" fmla="*/ 449984 w 578419"/>
                  <a:gd name="connsiteY15" fmla="*/ 152373 h 577729"/>
                  <a:gd name="connsiteX16" fmla="*/ 289927 w 578419"/>
                  <a:gd name="connsiteY16" fmla="*/ 45874 h 577729"/>
                  <a:gd name="connsiteX17" fmla="*/ 45929 w 578419"/>
                  <a:gd name="connsiteY17" fmla="*/ 289581 h 577729"/>
                  <a:gd name="connsiteX18" fmla="*/ 289927 w 578419"/>
                  <a:gd name="connsiteY18" fmla="*/ 531855 h 577729"/>
                  <a:gd name="connsiteX19" fmla="*/ 532490 w 578419"/>
                  <a:gd name="connsiteY19" fmla="*/ 289581 h 577729"/>
                  <a:gd name="connsiteX20" fmla="*/ 289927 w 578419"/>
                  <a:gd name="connsiteY20" fmla="*/ 45874 h 577729"/>
                  <a:gd name="connsiteX21" fmla="*/ 289927 w 578419"/>
                  <a:gd name="connsiteY21" fmla="*/ 0 h 577729"/>
                  <a:gd name="connsiteX22" fmla="*/ 578419 w 578419"/>
                  <a:gd name="connsiteY22" fmla="*/ 289581 h 577729"/>
                  <a:gd name="connsiteX23" fmla="*/ 289927 w 578419"/>
                  <a:gd name="connsiteY23" fmla="*/ 577729 h 577729"/>
                  <a:gd name="connsiteX24" fmla="*/ 0 w 578419"/>
                  <a:gd name="connsiteY24" fmla="*/ 289581 h 577729"/>
                  <a:gd name="connsiteX25" fmla="*/ 289927 w 578419"/>
                  <a:gd name="connsiteY25" fmla="*/ 0 h 57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419" h="577729">
                    <a:moveTo>
                      <a:pt x="449984" y="152373"/>
                    </a:moveTo>
                    <a:cubicBezTo>
                      <a:pt x="453931" y="152373"/>
                      <a:pt x="457879" y="154164"/>
                      <a:pt x="460750" y="157745"/>
                    </a:cubicBezTo>
                    <a:lnTo>
                      <a:pt x="495202" y="190697"/>
                    </a:lnTo>
                    <a:cubicBezTo>
                      <a:pt x="500944" y="196428"/>
                      <a:pt x="500944" y="207889"/>
                      <a:pt x="495202" y="213620"/>
                    </a:cubicBezTo>
                    <a:lnTo>
                      <a:pt x="248298" y="460039"/>
                    </a:lnTo>
                    <a:cubicBezTo>
                      <a:pt x="241121" y="465770"/>
                      <a:pt x="231072" y="465770"/>
                      <a:pt x="225330" y="460039"/>
                    </a:cubicBezTo>
                    <a:lnTo>
                      <a:pt x="219588" y="454309"/>
                    </a:lnTo>
                    <a:lnTo>
                      <a:pt x="215282" y="450011"/>
                    </a:lnTo>
                    <a:lnTo>
                      <a:pt x="190879" y="425655"/>
                    </a:lnTo>
                    <a:lnTo>
                      <a:pt x="84652" y="318205"/>
                    </a:lnTo>
                    <a:cubicBezTo>
                      <a:pt x="77475" y="312474"/>
                      <a:pt x="77475" y="302445"/>
                      <a:pt x="84652" y="295282"/>
                    </a:cubicBezTo>
                    <a:lnTo>
                      <a:pt x="117669" y="262330"/>
                    </a:lnTo>
                    <a:cubicBezTo>
                      <a:pt x="124846" y="256600"/>
                      <a:pt x="134895" y="256600"/>
                      <a:pt x="140636" y="262330"/>
                    </a:cubicBezTo>
                    <a:lnTo>
                      <a:pt x="236814" y="358320"/>
                    </a:lnTo>
                    <a:lnTo>
                      <a:pt x="439218" y="157745"/>
                    </a:lnTo>
                    <a:cubicBezTo>
                      <a:pt x="442089" y="154164"/>
                      <a:pt x="446036" y="152373"/>
                      <a:pt x="449984" y="152373"/>
                    </a:cubicBezTo>
                    <a:close/>
                    <a:moveTo>
                      <a:pt x="289927" y="45874"/>
                    </a:moveTo>
                    <a:cubicBezTo>
                      <a:pt x="155011" y="45874"/>
                      <a:pt x="45929" y="154826"/>
                      <a:pt x="45929" y="289581"/>
                    </a:cubicBezTo>
                    <a:cubicBezTo>
                      <a:pt x="45929" y="422903"/>
                      <a:pt x="155011" y="531855"/>
                      <a:pt x="289927" y="531855"/>
                    </a:cubicBezTo>
                    <a:cubicBezTo>
                      <a:pt x="423408" y="531855"/>
                      <a:pt x="532490" y="422903"/>
                      <a:pt x="532490" y="289581"/>
                    </a:cubicBezTo>
                    <a:cubicBezTo>
                      <a:pt x="532490" y="154826"/>
                      <a:pt x="423408" y="45874"/>
                      <a:pt x="289927" y="45874"/>
                    </a:cubicBezTo>
                    <a:close/>
                    <a:moveTo>
                      <a:pt x="289927" y="0"/>
                    </a:moveTo>
                    <a:cubicBezTo>
                      <a:pt x="449244" y="0"/>
                      <a:pt x="578419" y="129021"/>
                      <a:pt x="578419" y="289581"/>
                    </a:cubicBezTo>
                    <a:cubicBezTo>
                      <a:pt x="578419" y="448708"/>
                      <a:pt x="449244" y="577729"/>
                      <a:pt x="289927" y="577729"/>
                    </a:cubicBezTo>
                    <a:cubicBezTo>
                      <a:pt x="129175" y="577729"/>
                      <a:pt x="0" y="448708"/>
                      <a:pt x="0" y="289581"/>
                    </a:cubicBezTo>
                    <a:cubicBezTo>
                      <a:pt x="0" y="129021"/>
                      <a:pt x="129175" y="0"/>
                      <a:pt x="28992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altLang="zh-CN"/>
                  <a:t>-</a:t>
                </a:r>
                <a:endParaRPr lang="en-US" altLang="zh-CN"/>
              </a:p>
            </p:txBody>
          </p:sp>
          <p:sp>
            <p:nvSpPr>
              <p:cNvPr id="116" name="data-interconnected_38788"/>
              <p:cNvSpPr>
                <a:spLocks noChangeAspect="1"/>
              </p:cNvSpPr>
              <p:nvPr/>
            </p:nvSpPr>
            <p:spPr bwMode="auto">
              <a:xfrm>
                <a:off x="26585" y="6858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cxnSp>
            <p:nvCxnSpPr>
              <p:cNvPr id="117" name="直接连接符 116"/>
              <p:cNvCxnSpPr/>
              <p:nvPr/>
            </p:nvCxnSpPr>
            <p:spPr>
              <a:xfrm flipV="1">
                <a:off x="22224" y="7074"/>
                <a:ext cx="4085" cy="1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24069231" y="5001994"/>
            <a:ext cx="2752144" cy="2396537"/>
            <a:chOff x="168" y="4156"/>
            <a:chExt cx="4334" cy="3774"/>
          </a:xfrm>
        </p:grpSpPr>
        <p:sp>
          <p:nvSpPr>
            <p:cNvPr id="78" name="text-file_13566"/>
            <p:cNvSpPr>
              <a:spLocks noChangeAspect="1"/>
            </p:cNvSpPr>
            <p:nvPr/>
          </p:nvSpPr>
          <p:spPr bwMode="auto">
            <a:xfrm>
              <a:off x="2527" y="5643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text-file_13566"/>
            <p:cNvSpPr>
              <a:spLocks noChangeAspect="1"/>
            </p:cNvSpPr>
            <p:nvPr/>
          </p:nvSpPr>
          <p:spPr bwMode="auto">
            <a:xfrm>
              <a:off x="1309" y="6938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0" name="text-file_13566"/>
            <p:cNvSpPr>
              <a:spLocks noChangeAspect="1"/>
            </p:cNvSpPr>
            <p:nvPr/>
          </p:nvSpPr>
          <p:spPr bwMode="auto">
            <a:xfrm>
              <a:off x="2527" y="6970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text-file_13566"/>
            <p:cNvSpPr>
              <a:spLocks noChangeAspect="1"/>
            </p:cNvSpPr>
            <p:nvPr/>
          </p:nvSpPr>
          <p:spPr bwMode="auto">
            <a:xfrm>
              <a:off x="1309" y="5551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文本框 81"/>
            <p:cNvSpPr txBox="1"/>
            <p:nvPr/>
          </p:nvSpPr>
          <p:spPr>
            <a:xfrm>
              <a:off x="168" y="4156"/>
              <a:ext cx="35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Input:Contracts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sp>
          <p:nvSpPr>
            <p:cNvPr id="83" name="右箭头 82"/>
            <p:cNvSpPr/>
            <p:nvPr/>
          </p:nvSpPr>
          <p:spPr>
            <a:xfrm>
              <a:off x="3710" y="6100"/>
              <a:ext cx="792" cy="1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右箭头 83"/>
          <p:cNvSpPr/>
          <p:nvPr/>
        </p:nvSpPr>
        <p:spPr>
          <a:xfrm>
            <a:off x="22175623" y="6105010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自定义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imba S</dc:creator>
  <cp:lastModifiedBy>小马哥</cp:lastModifiedBy>
  <cp:revision>15</cp:revision>
  <dcterms:created xsi:type="dcterms:W3CDTF">2019-07-17T06:21:00Z</dcterms:created>
  <dcterms:modified xsi:type="dcterms:W3CDTF">2019-08-04T05:39:52Z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