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7" r:id="rId6"/>
  </p:sldIdLst>
  <p:sldSz cx="28803600" cy="8118475"/>
  <p:notesSz cx="6858000" cy="9144000"/>
  <p:defaultTextStyle>
    <a:defPPr>
      <a:defRPr lang="zh-CN"/>
    </a:defPPr>
    <a:lvl1pPr marL="0" algn="l" defTabSz="108267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1020" algn="l" defTabSz="108267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2675" algn="l" defTabSz="108267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23695" algn="l" defTabSz="108267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65350" algn="l" defTabSz="108267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06370" algn="l" defTabSz="108267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48025" algn="l" defTabSz="108267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89045" algn="l" defTabSz="108267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30700" algn="l" defTabSz="108267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0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-90" y="-534"/>
      </p:cViewPr>
      <p:guideLst>
        <p:guide orient="horz" pos="2506"/>
        <p:guide pos="91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2045919" y="1143000"/>
            <a:ext cx="10949839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60309" y="2521992"/>
            <a:ext cx="24483499" cy="174021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20620" y="4600472"/>
            <a:ext cx="20162881" cy="20747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1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2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2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64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05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4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88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30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E902-8A67-4D8C-BBCF-FD1F7457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267D-70F1-40FF-93CF-7F7ACC0477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E902-8A67-4D8C-BBCF-FD1F7457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267D-70F1-40FF-93CF-7F7ACC0477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0882985" y="325117"/>
            <a:ext cx="6480927" cy="692701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40207" y="325117"/>
            <a:ext cx="18962709" cy="69270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E902-8A67-4D8C-BBCF-FD1F7457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267D-70F1-40FF-93CF-7F7ACC0477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E902-8A67-4D8C-BBCF-FD1F7457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267D-70F1-40FF-93CF-7F7ACC0477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75326" y="5216875"/>
            <a:ext cx="24483499" cy="1612420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75326" y="3440959"/>
            <a:ext cx="24483499" cy="1775916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102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26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2306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6471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05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4739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78841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3006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E902-8A67-4D8C-BBCF-FD1F7457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267D-70F1-40FF-93CF-7F7ACC0477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0207" y="1894312"/>
            <a:ext cx="12721818" cy="5357820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4642094" y="1894312"/>
            <a:ext cx="12721818" cy="5357820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E902-8A67-4D8C-BBCF-FD1F7457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267D-70F1-40FF-93CF-7F7ACC0477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40207" y="1817262"/>
            <a:ext cx="12726820" cy="757348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1020" indent="0">
              <a:buNone/>
              <a:defRPr sz="2400" b="1"/>
            </a:lvl2pPr>
            <a:lvl3pPr marL="1082675" indent="0">
              <a:buNone/>
              <a:defRPr sz="2100" b="1"/>
            </a:lvl3pPr>
            <a:lvl4pPr marL="1623060" indent="0">
              <a:buNone/>
              <a:defRPr sz="1900" b="1"/>
            </a:lvl4pPr>
            <a:lvl5pPr marL="2164715" indent="0">
              <a:buNone/>
              <a:defRPr sz="1900" b="1"/>
            </a:lvl5pPr>
            <a:lvl6pPr marL="2705735" indent="0">
              <a:buNone/>
              <a:defRPr sz="1900" b="1"/>
            </a:lvl6pPr>
            <a:lvl7pPr marL="3247390" indent="0">
              <a:buNone/>
              <a:defRPr sz="1900" b="1"/>
            </a:lvl7pPr>
            <a:lvl8pPr marL="3788410" indent="0">
              <a:buNone/>
              <a:defRPr sz="1900" b="1"/>
            </a:lvl8pPr>
            <a:lvl9pPr marL="4330065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440207" y="2574611"/>
            <a:ext cx="12726820" cy="46775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4632091" y="1817262"/>
            <a:ext cx="12731820" cy="757348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1020" indent="0">
              <a:buNone/>
              <a:defRPr sz="2400" b="1"/>
            </a:lvl2pPr>
            <a:lvl3pPr marL="1082675" indent="0">
              <a:buNone/>
              <a:defRPr sz="2100" b="1"/>
            </a:lvl3pPr>
            <a:lvl4pPr marL="1623060" indent="0">
              <a:buNone/>
              <a:defRPr sz="1900" b="1"/>
            </a:lvl4pPr>
            <a:lvl5pPr marL="2164715" indent="0">
              <a:buNone/>
              <a:defRPr sz="1900" b="1"/>
            </a:lvl5pPr>
            <a:lvl6pPr marL="2705735" indent="0">
              <a:buNone/>
              <a:defRPr sz="1900" b="1"/>
            </a:lvl6pPr>
            <a:lvl7pPr marL="3247390" indent="0">
              <a:buNone/>
              <a:defRPr sz="1900" b="1"/>
            </a:lvl7pPr>
            <a:lvl8pPr marL="3788410" indent="0">
              <a:buNone/>
              <a:defRPr sz="1900" b="1"/>
            </a:lvl8pPr>
            <a:lvl9pPr marL="4330065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4632091" y="2574611"/>
            <a:ext cx="12731820" cy="46775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E902-8A67-4D8C-BBCF-FD1F7457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267D-70F1-40FF-93CF-7F7ACC0477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E902-8A67-4D8C-BBCF-FD1F7457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267D-70F1-40FF-93CF-7F7ACC0477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E902-8A67-4D8C-BBCF-FD1F7457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267D-70F1-40FF-93CF-7F7ACC0477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0207" y="323236"/>
            <a:ext cx="9476355" cy="1375631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61610" y="323237"/>
            <a:ext cx="16102301" cy="6928896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40207" y="1698868"/>
            <a:ext cx="9476355" cy="5553265"/>
          </a:xfrm>
        </p:spPr>
        <p:txBody>
          <a:bodyPr/>
          <a:lstStyle>
            <a:lvl1pPr marL="0" indent="0">
              <a:buNone/>
              <a:defRPr sz="1700"/>
            </a:lvl1pPr>
            <a:lvl2pPr marL="541020" indent="0">
              <a:buNone/>
              <a:defRPr sz="1400"/>
            </a:lvl2pPr>
            <a:lvl3pPr marL="1082675" indent="0">
              <a:buNone/>
              <a:defRPr sz="1200"/>
            </a:lvl3pPr>
            <a:lvl4pPr marL="1623060" indent="0">
              <a:buNone/>
              <a:defRPr sz="1100"/>
            </a:lvl4pPr>
            <a:lvl5pPr marL="2164715" indent="0">
              <a:buNone/>
              <a:defRPr sz="1100"/>
            </a:lvl5pPr>
            <a:lvl6pPr marL="2705735" indent="0">
              <a:buNone/>
              <a:defRPr sz="1100"/>
            </a:lvl6pPr>
            <a:lvl7pPr marL="3247390" indent="0">
              <a:buNone/>
              <a:defRPr sz="1100"/>
            </a:lvl7pPr>
            <a:lvl8pPr marL="3788410" indent="0">
              <a:buNone/>
              <a:defRPr sz="1100"/>
            </a:lvl8pPr>
            <a:lvl9pPr marL="4330065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E902-8A67-4D8C-BBCF-FD1F7457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267D-70F1-40FF-93CF-7F7ACC0477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45808" y="5682934"/>
            <a:ext cx="17282470" cy="67090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645808" y="725401"/>
            <a:ext cx="17282470" cy="4871087"/>
          </a:xfrm>
        </p:spPr>
        <p:txBody>
          <a:bodyPr/>
          <a:lstStyle>
            <a:lvl1pPr marL="0" indent="0">
              <a:buNone/>
              <a:defRPr sz="3800"/>
            </a:lvl1pPr>
            <a:lvl2pPr marL="541020" indent="0">
              <a:buNone/>
              <a:defRPr sz="3300"/>
            </a:lvl2pPr>
            <a:lvl3pPr marL="1082675" indent="0">
              <a:buNone/>
              <a:defRPr sz="2800"/>
            </a:lvl3pPr>
            <a:lvl4pPr marL="1623060" indent="0">
              <a:buNone/>
              <a:defRPr sz="2400"/>
            </a:lvl4pPr>
            <a:lvl5pPr marL="2164715" indent="0">
              <a:buNone/>
              <a:defRPr sz="2400"/>
            </a:lvl5pPr>
            <a:lvl6pPr marL="2705735" indent="0">
              <a:buNone/>
              <a:defRPr sz="2400"/>
            </a:lvl6pPr>
            <a:lvl7pPr marL="3247390" indent="0">
              <a:buNone/>
              <a:defRPr sz="2400"/>
            </a:lvl7pPr>
            <a:lvl8pPr marL="3788410" indent="0">
              <a:buNone/>
              <a:defRPr sz="2400"/>
            </a:lvl8pPr>
            <a:lvl9pPr marL="433006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45808" y="6353838"/>
            <a:ext cx="17282470" cy="952793"/>
          </a:xfrm>
        </p:spPr>
        <p:txBody>
          <a:bodyPr/>
          <a:lstStyle>
            <a:lvl1pPr marL="0" indent="0">
              <a:buNone/>
              <a:defRPr sz="1700"/>
            </a:lvl1pPr>
            <a:lvl2pPr marL="541020" indent="0">
              <a:buNone/>
              <a:defRPr sz="1400"/>
            </a:lvl2pPr>
            <a:lvl3pPr marL="1082675" indent="0">
              <a:buNone/>
              <a:defRPr sz="1200"/>
            </a:lvl3pPr>
            <a:lvl4pPr marL="1623060" indent="0">
              <a:buNone/>
              <a:defRPr sz="1100"/>
            </a:lvl4pPr>
            <a:lvl5pPr marL="2164715" indent="0">
              <a:buNone/>
              <a:defRPr sz="1100"/>
            </a:lvl5pPr>
            <a:lvl6pPr marL="2705735" indent="0">
              <a:buNone/>
              <a:defRPr sz="1100"/>
            </a:lvl6pPr>
            <a:lvl7pPr marL="3247390" indent="0">
              <a:buNone/>
              <a:defRPr sz="1100"/>
            </a:lvl7pPr>
            <a:lvl8pPr marL="3788410" indent="0">
              <a:buNone/>
              <a:defRPr sz="1100"/>
            </a:lvl8pPr>
            <a:lvl9pPr marL="4330065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E902-8A67-4D8C-BBCF-FD1F7457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267D-70F1-40FF-93CF-7F7ACC0477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40208" y="325116"/>
            <a:ext cx="25923704" cy="1353080"/>
          </a:xfrm>
          <a:prstGeom prst="rect">
            <a:avLst/>
          </a:prstGeom>
        </p:spPr>
        <p:txBody>
          <a:bodyPr vert="horz" lIns="108265" tIns="54132" rIns="108265" bIns="5413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40208" y="1894312"/>
            <a:ext cx="25923704" cy="5357820"/>
          </a:xfrm>
          <a:prstGeom prst="rect">
            <a:avLst/>
          </a:prstGeom>
        </p:spPr>
        <p:txBody>
          <a:bodyPr vert="horz" lIns="108265" tIns="54132" rIns="108265" bIns="5413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40203" y="7524627"/>
            <a:ext cx="6720962" cy="432234"/>
          </a:xfrm>
          <a:prstGeom prst="rect">
            <a:avLst/>
          </a:prstGeom>
        </p:spPr>
        <p:txBody>
          <a:bodyPr vert="horz" lIns="108265" tIns="54132" rIns="108265" bIns="5413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FE902-8A67-4D8C-BBCF-FD1F7457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841408" y="7524627"/>
            <a:ext cx="9121304" cy="432234"/>
          </a:xfrm>
          <a:prstGeom prst="rect">
            <a:avLst/>
          </a:prstGeom>
        </p:spPr>
        <p:txBody>
          <a:bodyPr vert="horz" lIns="108265" tIns="54132" rIns="108265" bIns="5413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0642951" y="7524627"/>
            <a:ext cx="6720962" cy="432234"/>
          </a:xfrm>
          <a:prstGeom prst="rect">
            <a:avLst/>
          </a:prstGeom>
        </p:spPr>
        <p:txBody>
          <a:bodyPr vert="horz" lIns="108265" tIns="54132" rIns="108265" bIns="5413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0267D-70F1-40FF-93CF-7F7ACC04773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82675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765" indent="-405765" algn="l" defTabSz="1082675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79475" indent="-338455" algn="l" defTabSz="1082675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53185" indent="-270510" algn="l" defTabSz="10826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94205" indent="-270510" algn="l" defTabSz="10826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225" indent="-270510" algn="l" defTabSz="1082675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76880" indent="-270510" algn="l" defTabSz="10826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7900" indent="-270510" algn="l" defTabSz="10826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59555" indent="-270510" algn="l" defTabSz="10826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599940" indent="-270510" algn="l" defTabSz="10826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267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algn="l" defTabSz="108267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algn="l" defTabSz="108267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23060" algn="l" defTabSz="108267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64715" algn="l" defTabSz="108267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05735" algn="l" defTabSz="108267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47390" algn="l" defTabSz="108267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88410" algn="l" defTabSz="108267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65" algn="l" defTabSz="108267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 rot="0">
            <a:off x="4050665" y="2139315"/>
            <a:ext cx="19006820" cy="3548380"/>
            <a:chOff x="-2445" y="3234"/>
            <a:chExt cx="29936" cy="5589"/>
          </a:xfrm>
        </p:grpSpPr>
        <p:sp>
          <p:nvSpPr>
            <p:cNvPr id="7" name="对角圆角矩形 6"/>
            <p:cNvSpPr/>
            <p:nvPr/>
          </p:nvSpPr>
          <p:spPr>
            <a:xfrm>
              <a:off x="-2445" y="3234"/>
              <a:ext cx="29936" cy="5589"/>
            </a:xfrm>
            <a:prstGeom prst="round2DiagRect">
              <a:avLst/>
            </a:prstGeom>
            <a:noFill/>
            <a:ln w="88900"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1683" y="4012"/>
              <a:ext cx="0" cy="4196"/>
            </a:xfrm>
            <a:prstGeom prst="line">
              <a:avLst/>
            </a:prstGeom>
            <a:ln w="41275"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6614" y="3690"/>
              <a:ext cx="3665" cy="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90000"/>
                </a:lnSpc>
                <a:buFont typeface="+mj-ea"/>
                <a:buAutoNum type="circleNumDbPlain" startAt="2"/>
              </a:pPr>
              <a:r>
                <a:rPr lang="en-US" altLang="zh-CN" b="1" i="1">
                  <a:solidFill>
                    <a:schemeClr val="tx1"/>
                  </a:solidFill>
                  <a:effectLst/>
                </a:rPr>
                <a:t>Taint Analyzer</a:t>
              </a:r>
              <a:endParaRPr lang="en-US" altLang="zh-CN" b="1" i="1">
                <a:solidFill>
                  <a:schemeClr val="tx1"/>
                </a:solidFill>
                <a:effectLst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5000" y="5626"/>
              <a:ext cx="873" cy="1044"/>
              <a:chOff x="4819" y="5089"/>
              <a:chExt cx="1042" cy="1408"/>
            </a:xfrm>
          </p:grpSpPr>
          <p:sp>
            <p:nvSpPr>
              <p:cNvPr id="14" name="paint-splash_65654"/>
              <p:cNvSpPr>
                <a:spLocks noChangeAspect="1"/>
              </p:cNvSpPr>
              <p:nvPr/>
            </p:nvSpPr>
            <p:spPr bwMode="auto">
              <a:xfrm>
                <a:off x="5369" y="5291"/>
                <a:ext cx="402" cy="406"/>
              </a:xfrm>
              <a:custGeom>
                <a:avLst/>
                <a:gdLst>
                  <a:gd name="T0" fmla="*/ 5545 w 5635"/>
                  <a:gd name="T1" fmla="*/ 1959 h 5698"/>
                  <a:gd name="T2" fmla="*/ 4627 w 5635"/>
                  <a:gd name="T3" fmla="*/ 1769 h 5698"/>
                  <a:gd name="T4" fmla="*/ 3854 w 5635"/>
                  <a:gd name="T5" fmla="*/ 2463 h 5698"/>
                  <a:gd name="T6" fmla="*/ 4288 w 5635"/>
                  <a:gd name="T7" fmla="*/ 1701 h 5698"/>
                  <a:gd name="T8" fmla="*/ 3618 w 5635"/>
                  <a:gd name="T9" fmla="*/ 1862 h 5698"/>
                  <a:gd name="T10" fmla="*/ 2953 w 5635"/>
                  <a:gd name="T11" fmla="*/ 1830 h 5698"/>
                  <a:gd name="T12" fmla="*/ 3448 w 5635"/>
                  <a:gd name="T13" fmla="*/ 811 h 5698"/>
                  <a:gd name="T14" fmla="*/ 2390 w 5635"/>
                  <a:gd name="T15" fmla="*/ 677 h 5698"/>
                  <a:gd name="T16" fmla="*/ 2517 w 5635"/>
                  <a:gd name="T17" fmla="*/ 1792 h 5698"/>
                  <a:gd name="T18" fmla="*/ 1936 w 5635"/>
                  <a:gd name="T19" fmla="*/ 1910 h 5698"/>
                  <a:gd name="T20" fmla="*/ 1200 w 5635"/>
                  <a:gd name="T21" fmla="*/ 1849 h 5698"/>
                  <a:gd name="T22" fmla="*/ 1541 w 5635"/>
                  <a:gd name="T23" fmla="*/ 2618 h 5698"/>
                  <a:gd name="T24" fmla="*/ 621 w 5635"/>
                  <a:gd name="T25" fmla="*/ 2355 h 5698"/>
                  <a:gd name="T26" fmla="*/ 590 w 5635"/>
                  <a:gd name="T27" fmla="*/ 3544 h 5698"/>
                  <a:gd name="T28" fmla="*/ 1918 w 5635"/>
                  <a:gd name="T29" fmla="*/ 3583 h 5698"/>
                  <a:gd name="T30" fmla="*/ 1152 w 5635"/>
                  <a:gd name="T31" fmla="*/ 4183 h 5698"/>
                  <a:gd name="T32" fmla="*/ 2120 w 5635"/>
                  <a:gd name="T33" fmla="*/ 4713 h 5698"/>
                  <a:gd name="T34" fmla="*/ 2427 w 5635"/>
                  <a:gd name="T35" fmla="*/ 4154 h 5698"/>
                  <a:gd name="T36" fmla="*/ 2757 w 5635"/>
                  <a:gd name="T37" fmla="*/ 4971 h 5698"/>
                  <a:gd name="T38" fmla="*/ 3128 w 5635"/>
                  <a:gd name="T39" fmla="*/ 4219 h 5698"/>
                  <a:gd name="T40" fmla="*/ 3308 w 5635"/>
                  <a:gd name="T41" fmla="*/ 5112 h 5698"/>
                  <a:gd name="T42" fmla="*/ 4091 w 5635"/>
                  <a:gd name="T43" fmla="*/ 4498 h 5698"/>
                  <a:gd name="T44" fmla="*/ 4775 w 5635"/>
                  <a:gd name="T45" fmla="*/ 3746 h 5698"/>
                  <a:gd name="T46" fmla="*/ 4308 w 5635"/>
                  <a:gd name="T47" fmla="*/ 3356 h 5698"/>
                  <a:gd name="T48" fmla="*/ 4777 w 5635"/>
                  <a:gd name="T49" fmla="*/ 2720 h 5698"/>
                  <a:gd name="T50" fmla="*/ 5546 w 5635"/>
                  <a:gd name="T51" fmla="*/ 1959 h 5698"/>
                  <a:gd name="T52" fmla="*/ 398 w 5635"/>
                  <a:gd name="T53" fmla="*/ 2689 h 5698"/>
                  <a:gd name="T54" fmla="*/ 832 w 5635"/>
                  <a:gd name="T55" fmla="*/ 2662 h 5698"/>
                  <a:gd name="T56" fmla="*/ 1625 w 5635"/>
                  <a:gd name="T57" fmla="*/ 1745 h 5698"/>
                  <a:gd name="T58" fmla="*/ 1617 w 5635"/>
                  <a:gd name="T59" fmla="*/ 1613 h 5698"/>
                  <a:gd name="T60" fmla="*/ 1625 w 5635"/>
                  <a:gd name="T61" fmla="*/ 1745 h 5698"/>
                  <a:gd name="T62" fmla="*/ 1351 w 5635"/>
                  <a:gd name="T63" fmla="*/ 4458 h 5698"/>
                  <a:gd name="T64" fmla="*/ 1587 w 5635"/>
                  <a:gd name="T65" fmla="*/ 4384 h 5698"/>
                  <a:gd name="T66" fmla="*/ 2885 w 5635"/>
                  <a:gd name="T67" fmla="*/ 440 h 5698"/>
                  <a:gd name="T68" fmla="*/ 2885 w 5635"/>
                  <a:gd name="T69" fmla="*/ 192 h 5698"/>
                  <a:gd name="T70" fmla="*/ 2885 w 5635"/>
                  <a:gd name="T71" fmla="*/ 440 h 5698"/>
                  <a:gd name="T72" fmla="*/ 3756 w 5635"/>
                  <a:gd name="T73" fmla="*/ 5234 h 5698"/>
                  <a:gd name="T74" fmla="*/ 3609 w 5635"/>
                  <a:gd name="T75" fmla="*/ 4765 h 5698"/>
                  <a:gd name="T76" fmla="*/ 5009 w 5635"/>
                  <a:gd name="T77" fmla="*/ 1971 h 5698"/>
                  <a:gd name="T78" fmla="*/ 4993 w 5635"/>
                  <a:gd name="T79" fmla="*/ 1724 h 5698"/>
                  <a:gd name="T80" fmla="*/ 5009 w 5635"/>
                  <a:gd name="T81" fmla="*/ 1971 h 5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635" h="5698">
                    <a:moveTo>
                      <a:pt x="5546" y="1959"/>
                    </a:moveTo>
                    <a:cubicBezTo>
                      <a:pt x="5559" y="1992"/>
                      <a:pt x="5568" y="2013"/>
                      <a:pt x="5545" y="1959"/>
                    </a:cubicBezTo>
                    <a:cubicBezTo>
                      <a:pt x="5493" y="1833"/>
                      <a:pt x="5524" y="1908"/>
                      <a:pt x="5545" y="1958"/>
                    </a:cubicBezTo>
                    <a:cubicBezTo>
                      <a:pt x="5398" y="1607"/>
                      <a:pt x="4897" y="1462"/>
                      <a:pt x="4627" y="1769"/>
                    </a:cubicBezTo>
                    <a:cubicBezTo>
                      <a:pt x="4514" y="1897"/>
                      <a:pt x="4475" y="2064"/>
                      <a:pt x="4403" y="2214"/>
                    </a:cubicBezTo>
                    <a:cubicBezTo>
                      <a:pt x="4319" y="2391"/>
                      <a:pt x="4051" y="2563"/>
                      <a:pt x="3854" y="2463"/>
                    </a:cubicBezTo>
                    <a:cubicBezTo>
                      <a:pt x="3983" y="2371"/>
                      <a:pt x="4109" y="2309"/>
                      <a:pt x="4208" y="2177"/>
                    </a:cubicBezTo>
                    <a:cubicBezTo>
                      <a:pt x="4304" y="2048"/>
                      <a:pt x="4381" y="1852"/>
                      <a:pt x="4288" y="1701"/>
                    </a:cubicBezTo>
                    <a:cubicBezTo>
                      <a:pt x="4210" y="1573"/>
                      <a:pt x="4032" y="1508"/>
                      <a:pt x="3888" y="1540"/>
                    </a:cubicBezTo>
                    <a:cubicBezTo>
                      <a:pt x="3722" y="1577"/>
                      <a:pt x="3663" y="1715"/>
                      <a:pt x="3618" y="1862"/>
                    </a:cubicBezTo>
                    <a:cubicBezTo>
                      <a:pt x="3564" y="2038"/>
                      <a:pt x="3505" y="2126"/>
                      <a:pt x="3308" y="2097"/>
                    </a:cubicBezTo>
                    <a:cubicBezTo>
                      <a:pt x="3176" y="2077"/>
                      <a:pt x="2942" y="1997"/>
                      <a:pt x="2953" y="1830"/>
                    </a:cubicBezTo>
                    <a:cubicBezTo>
                      <a:pt x="2964" y="1656"/>
                      <a:pt x="3088" y="1488"/>
                      <a:pt x="3178" y="1345"/>
                    </a:cubicBezTo>
                    <a:cubicBezTo>
                      <a:pt x="3285" y="1174"/>
                      <a:pt x="3408" y="1014"/>
                      <a:pt x="3448" y="811"/>
                    </a:cubicBezTo>
                    <a:cubicBezTo>
                      <a:pt x="3520" y="446"/>
                      <a:pt x="3341" y="101"/>
                      <a:pt x="2951" y="50"/>
                    </a:cubicBezTo>
                    <a:cubicBezTo>
                      <a:pt x="2568" y="0"/>
                      <a:pt x="2348" y="321"/>
                      <a:pt x="2390" y="677"/>
                    </a:cubicBezTo>
                    <a:cubicBezTo>
                      <a:pt x="2410" y="852"/>
                      <a:pt x="2504" y="995"/>
                      <a:pt x="2545" y="1162"/>
                    </a:cubicBezTo>
                    <a:cubicBezTo>
                      <a:pt x="2597" y="1370"/>
                      <a:pt x="2564" y="1587"/>
                      <a:pt x="2517" y="1792"/>
                    </a:cubicBezTo>
                    <a:cubicBezTo>
                      <a:pt x="2482" y="1944"/>
                      <a:pt x="2379" y="2108"/>
                      <a:pt x="2219" y="2156"/>
                    </a:cubicBezTo>
                    <a:cubicBezTo>
                      <a:pt x="2044" y="2208"/>
                      <a:pt x="1957" y="2054"/>
                      <a:pt x="1936" y="1910"/>
                    </a:cubicBezTo>
                    <a:cubicBezTo>
                      <a:pt x="1901" y="1681"/>
                      <a:pt x="1795" y="1462"/>
                      <a:pt x="1527" y="1526"/>
                    </a:cubicBezTo>
                    <a:cubicBezTo>
                      <a:pt x="1364" y="1564"/>
                      <a:pt x="1243" y="1688"/>
                      <a:pt x="1200" y="1849"/>
                    </a:cubicBezTo>
                    <a:cubicBezTo>
                      <a:pt x="1152" y="2029"/>
                      <a:pt x="1239" y="2175"/>
                      <a:pt x="1350" y="2310"/>
                    </a:cubicBezTo>
                    <a:cubicBezTo>
                      <a:pt x="1406" y="2379"/>
                      <a:pt x="1556" y="2516"/>
                      <a:pt x="1541" y="2618"/>
                    </a:cubicBezTo>
                    <a:cubicBezTo>
                      <a:pt x="1514" y="2789"/>
                      <a:pt x="1175" y="2587"/>
                      <a:pt x="1120" y="2545"/>
                    </a:cubicBezTo>
                    <a:cubicBezTo>
                      <a:pt x="970" y="2432"/>
                      <a:pt x="819" y="2331"/>
                      <a:pt x="621" y="2355"/>
                    </a:cubicBezTo>
                    <a:cubicBezTo>
                      <a:pt x="437" y="2377"/>
                      <a:pt x="263" y="2511"/>
                      <a:pt x="180" y="2674"/>
                    </a:cubicBezTo>
                    <a:cubicBezTo>
                      <a:pt x="0" y="3026"/>
                      <a:pt x="262" y="3407"/>
                      <a:pt x="590" y="3544"/>
                    </a:cubicBezTo>
                    <a:cubicBezTo>
                      <a:pt x="957" y="3698"/>
                      <a:pt x="1283" y="3449"/>
                      <a:pt x="1655" y="3449"/>
                    </a:cubicBezTo>
                    <a:cubicBezTo>
                      <a:pt x="1728" y="3449"/>
                      <a:pt x="1956" y="3455"/>
                      <a:pt x="1918" y="3583"/>
                    </a:cubicBezTo>
                    <a:cubicBezTo>
                      <a:pt x="1867" y="3752"/>
                      <a:pt x="1678" y="3836"/>
                      <a:pt x="1528" y="3892"/>
                    </a:cubicBezTo>
                    <a:cubicBezTo>
                      <a:pt x="1372" y="3951"/>
                      <a:pt x="1224" y="4022"/>
                      <a:pt x="1152" y="4183"/>
                    </a:cubicBezTo>
                    <a:cubicBezTo>
                      <a:pt x="1080" y="4345"/>
                      <a:pt x="1132" y="4530"/>
                      <a:pt x="1249" y="4656"/>
                    </a:cubicBezTo>
                    <a:cubicBezTo>
                      <a:pt x="1476" y="4898"/>
                      <a:pt x="1878" y="4978"/>
                      <a:pt x="2120" y="4713"/>
                    </a:cubicBezTo>
                    <a:cubicBezTo>
                      <a:pt x="2229" y="4595"/>
                      <a:pt x="2273" y="4444"/>
                      <a:pt x="2321" y="4295"/>
                    </a:cubicBezTo>
                    <a:cubicBezTo>
                      <a:pt x="2334" y="4256"/>
                      <a:pt x="2362" y="4127"/>
                      <a:pt x="2427" y="4154"/>
                    </a:cubicBezTo>
                    <a:cubicBezTo>
                      <a:pt x="2526" y="4196"/>
                      <a:pt x="2444" y="4320"/>
                      <a:pt x="2408" y="4374"/>
                    </a:cubicBezTo>
                    <a:cubicBezTo>
                      <a:pt x="2215" y="4660"/>
                      <a:pt x="2372" y="5062"/>
                      <a:pt x="2757" y="4971"/>
                    </a:cubicBezTo>
                    <a:cubicBezTo>
                      <a:pt x="2891" y="4939"/>
                      <a:pt x="2989" y="4839"/>
                      <a:pt x="3008" y="4701"/>
                    </a:cubicBezTo>
                    <a:cubicBezTo>
                      <a:pt x="3031" y="4535"/>
                      <a:pt x="2935" y="4317"/>
                      <a:pt x="3128" y="4219"/>
                    </a:cubicBezTo>
                    <a:cubicBezTo>
                      <a:pt x="3284" y="4140"/>
                      <a:pt x="3261" y="4464"/>
                      <a:pt x="3255" y="4539"/>
                    </a:cubicBezTo>
                    <a:cubicBezTo>
                      <a:pt x="3240" y="4732"/>
                      <a:pt x="3248" y="4927"/>
                      <a:pt x="3308" y="5112"/>
                    </a:cubicBezTo>
                    <a:cubicBezTo>
                      <a:pt x="3422" y="5462"/>
                      <a:pt x="3818" y="5698"/>
                      <a:pt x="4130" y="5409"/>
                    </a:cubicBezTo>
                    <a:cubicBezTo>
                      <a:pt x="4404" y="5154"/>
                      <a:pt x="4381" y="4726"/>
                      <a:pt x="4091" y="4498"/>
                    </a:cubicBezTo>
                    <a:cubicBezTo>
                      <a:pt x="3964" y="4399"/>
                      <a:pt x="3408" y="4168"/>
                      <a:pt x="3710" y="3966"/>
                    </a:cubicBezTo>
                    <a:cubicBezTo>
                      <a:pt x="4017" y="3759"/>
                      <a:pt x="4634" y="4247"/>
                      <a:pt x="4775" y="3746"/>
                    </a:cubicBezTo>
                    <a:cubicBezTo>
                      <a:pt x="4816" y="3602"/>
                      <a:pt x="4745" y="3448"/>
                      <a:pt x="4611" y="3385"/>
                    </a:cubicBezTo>
                    <a:cubicBezTo>
                      <a:pt x="4517" y="3340"/>
                      <a:pt x="4409" y="3342"/>
                      <a:pt x="4308" y="3356"/>
                    </a:cubicBezTo>
                    <a:cubicBezTo>
                      <a:pt x="4252" y="3365"/>
                      <a:pt x="4114" y="3420"/>
                      <a:pt x="4086" y="3346"/>
                    </a:cubicBezTo>
                    <a:cubicBezTo>
                      <a:pt x="3967" y="3027"/>
                      <a:pt x="4537" y="2738"/>
                      <a:pt x="4777" y="2720"/>
                    </a:cubicBezTo>
                    <a:cubicBezTo>
                      <a:pt x="4999" y="2704"/>
                      <a:pt x="5218" y="2742"/>
                      <a:pt x="5402" y="2583"/>
                    </a:cubicBezTo>
                    <a:cubicBezTo>
                      <a:pt x="5581" y="2428"/>
                      <a:pt x="5635" y="2176"/>
                      <a:pt x="5546" y="1959"/>
                    </a:cubicBezTo>
                    <a:close/>
                    <a:moveTo>
                      <a:pt x="619" y="2733"/>
                    </a:moveTo>
                    <a:cubicBezTo>
                      <a:pt x="499" y="2740"/>
                      <a:pt x="404" y="2779"/>
                      <a:pt x="398" y="2689"/>
                    </a:cubicBezTo>
                    <a:cubicBezTo>
                      <a:pt x="392" y="2599"/>
                      <a:pt x="485" y="2521"/>
                      <a:pt x="605" y="2513"/>
                    </a:cubicBezTo>
                    <a:cubicBezTo>
                      <a:pt x="725" y="2506"/>
                      <a:pt x="827" y="2572"/>
                      <a:pt x="832" y="2662"/>
                    </a:cubicBezTo>
                    <a:cubicBezTo>
                      <a:pt x="838" y="2752"/>
                      <a:pt x="739" y="2725"/>
                      <a:pt x="619" y="2733"/>
                    </a:cubicBezTo>
                    <a:close/>
                    <a:moveTo>
                      <a:pt x="1625" y="1745"/>
                    </a:moveTo>
                    <a:cubicBezTo>
                      <a:pt x="1553" y="1749"/>
                      <a:pt x="1496" y="1772"/>
                      <a:pt x="1492" y="1718"/>
                    </a:cubicBezTo>
                    <a:cubicBezTo>
                      <a:pt x="1489" y="1665"/>
                      <a:pt x="1545" y="1617"/>
                      <a:pt x="1617" y="1613"/>
                    </a:cubicBezTo>
                    <a:cubicBezTo>
                      <a:pt x="1689" y="1608"/>
                      <a:pt x="1750" y="1648"/>
                      <a:pt x="1753" y="1702"/>
                    </a:cubicBezTo>
                    <a:cubicBezTo>
                      <a:pt x="1756" y="1756"/>
                      <a:pt x="1697" y="1740"/>
                      <a:pt x="1625" y="1745"/>
                    </a:cubicBezTo>
                    <a:close/>
                    <a:moveTo>
                      <a:pt x="1599" y="4638"/>
                    </a:moveTo>
                    <a:cubicBezTo>
                      <a:pt x="1502" y="4668"/>
                      <a:pt x="1391" y="4588"/>
                      <a:pt x="1351" y="4458"/>
                    </a:cubicBezTo>
                    <a:cubicBezTo>
                      <a:pt x="1310" y="4329"/>
                      <a:pt x="1356" y="4199"/>
                      <a:pt x="1453" y="4169"/>
                    </a:cubicBezTo>
                    <a:cubicBezTo>
                      <a:pt x="1549" y="4139"/>
                      <a:pt x="1547" y="4255"/>
                      <a:pt x="1587" y="4384"/>
                    </a:cubicBezTo>
                    <a:cubicBezTo>
                      <a:pt x="1628" y="4514"/>
                      <a:pt x="1696" y="4608"/>
                      <a:pt x="1599" y="4638"/>
                    </a:cubicBezTo>
                    <a:close/>
                    <a:moveTo>
                      <a:pt x="2885" y="440"/>
                    </a:moveTo>
                    <a:cubicBezTo>
                      <a:pt x="2749" y="440"/>
                      <a:pt x="2640" y="477"/>
                      <a:pt x="2640" y="376"/>
                    </a:cubicBezTo>
                    <a:cubicBezTo>
                      <a:pt x="2640" y="274"/>
                      <a:pt x="2749" y="192"/>
                      <a:pt x="2885" y="192"/>
                    </a:cubicBezTo>
                    <a:cubicBezTo>
                      <a:pt x="3020" y="192"/>
                      <a:pt x="3130" y="274"/>
                      <a:pt x="3130" y="376"/>
                    </a:cubicBezTo>
                    <a:cubicBezTo>
                      <a:pt x="3130" y="477"/>
                      <a:pt x="3020" y="440"/>
                      <a:pt x="2885" y="440"/>
                    </a:cubicBezTo>
                    <a:close/>
                    <a:moveTo>
                      <a:pt x="3744" y="4980"/>
                    </a:moveTo>
                    <a:cubicBezTo>
                      <a:pt x="3784" y="5110"/>
                      <a:pt x="3852" y="5204"/>
                      <a:pt x="3756" y="5234"/>
                    </a:cubicBezTo>
                    <a:cubicBezTo>
                      <a:pt x="3659" y="5264"/>
                      <a:pt x="3548" y="5184"/>
                      <a:pt x="3507" y="5054"/>
                    </a:cubicBezTo>
                    <a:cubicBezTo>
                      <a:pt x="3467" y="4925"/>
                      <a:pt x="3512" y="4796"/>
                      <a:pt x="3609" y="4765"/>
                    </a:cubicBezTo>
                    <a:cubicBezTo>
                      <a:pt x="3706" y="4735"/>
                      <a:pt x="3704" y="4851"/>
                      <a:pt x="3744" y="4980"/>
                    </a:cubicBezTo>
                    <a:close/>
                    <a:moveTo>
                      <a:pt x="5009" y="1971"/>
                    </a:moveTo>
                    <a:cubicBezTo>
                      <a:pt x="4873" y="1980"/>
                      <a:pt x="4766" y="2023"/>
                      <a:pt x="4760" y="1922"/>
                    </a:cubicBezTo>
                    <a:cubicBezTo>
                      <a:pt x="4754" y="1821"/>
                      <a:pt x="4858" y="1732"/>
                      <a:pt x="4993" y="1724"/>
                    </a:cubicBezTo>
                    <a:cubicBezTo>
                      <a:pt x="5129" y="1715"/>
                      <a:pt x="5243" y="1791"/>
                      <a:pt x="5250" y="1892"/>
                    </a:cubicBezTo>
                    <a:cubicBezTo>
                      <a:pt x="5256" y="1993"/>
                      <a:pt x="5144" y="1963"/>
                      <a:pt x="5009" y="19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15" name="paint-splash_65654"/>
              <p:cNvSpPr>
                <a:spLocks noChangeAspect="1"/>
              </p:cNvSpPr>
              <p:nvPr/>
            </p:nvSpPr>
            <p:spPr bwMode="auto">
              <a:xfrm>
                <a:off x="4979" y="5589"/>
                <a:ext cx="637" cy="644"/>
              </a:xfrm>
              <a:custGeom>
                <a:avLst/>
                <a:gdLst>
                  <a:gd name="T0" fmla="*/ 5545 w 5635"/>
                  <a:gd name="T1" fmla="*/ 1959 h 5698"/>
                  <a:gd name="T2" fmla="*/ 4627 w 5635"/>
                  <a:gd name="T3" fmla="*/ 1769 h 5698"/>
                  <a:gd name="T4" fmla="*/ 3854 w 5635"/>
                  <a:gd name="T5" fmla="*/ 2463 h 5698"/>
                  <a:gd name="T6" fmla="*/ 4288 w 5635"/>
                  <a:gd name="T7" fmla="*/ 1701 h 5698"/>
                  <a:gd name="T8" fmla="*/ 3618 w 5635"/>
                  <a:gd name="T9" fmla="*/ 1862 h 5698"/>
                  <a:gd name="T10" fmla="*/ 2953 w 5635"/>
                  <a:gd name="T11" fmla="*/ 1830 h 5698"/>
                  <a:gd name="T12" fmla="*/ 3448 w 5635"/>
                  <a:gd name="T13" fmla="*/ 811 h 5698"/>
                  <a:gd name="T14" fmla="*/ 2390 w 5635"/>
                  <a:gd name="T15" fmla="*/ 677 h 5698"/>
                  <a:gd name="T16" fmla="*/ 2517 w 5635"/>
                  <a:gd name="T17" fmla="*/ 1792 h 5698"/>
                  <a:gd name="T18" fmla="*/ 1936 w 5635"/>
                  <a:gd name="T19" fmla="*/ 1910 h 5698"/>
                  <a:gd name="T20" fmla="*/ 1200 w 5635"/>
                  <a:gd name="T21" fmla="*/ 1849 h 5698"/>
                  <a:gd name="T22" fmla="*/ 1541 w 5635"/>
                  <a:gd name="T23" fmla="*/ 2618 h 5698"/>
                  <a:gd name="T24" fmla="*/ 621 w 5635"/>
                  <a:gd name="T25" fmla="*/ 2355 h 5698"/>
                  <a:gd name="T26" fmla="*/ 590 w 5635"/>
                  <a:gd name="T27" fmla="*/ 3544 h 5698"/>
                  <a:gd name="T28" fmla="*/ 1918 w 5635"/>
                  <a:gd name="T29" fmla="*/ 3583 h 5698"/>
                  <a:gd name="T30" fmla="*/ 1152 w 5635"/>
                  <a:gd name="T31" fmla="*/ 4183 h 5698"/>
                  <a:gd name="T32" fmla="*/ 2120 w 5635"/>
                  <a:gd name="T33" fmla="*/ 4713 h 5698"/>
                  <a:gd name="T34" fmla="*/ 2427 w 5635"/>
                  <a:gd name="T35" fmla="*/ 4154 h 5698"/>
                  <a:gd name="T36" fmla="*/ 2757 w 5635"/>
                  <a:gd name="T37" fmla="*/ 4971 h 5698"/>
                  <a:gd name="T38" fmla="*/ 3128 w 5635"/>
                  <a:gd name="T39" fmla="*/ 4219 h 5698"/>
                  <a:gd name="T40" fmla="*/ 3308 w 5635"/>
                  <a:gd name="T41" fmla="*/ 5112 h 5698"/>
                  <a:gd name="T42" fmla="*/ 4091 w 5635"/>
                  <a:gd name="T43" fmla="*/ 4498 h 5698"/>
                  <a:gd name="T44" fmla="*/ 4775 w 5635"/>
                  <a:gd name="T45" fmla="*/ 3746 h 5698"/>
                  <a:gd name="T46" fmla="*/ 4308 w 5635"/>
                  <a:gd name="T47" fmla="*/ 3356 h 5698"/>
                  <a:gd name="T48" fmla="*/ 4777 w 5635"/>
                  <a:gd name="T49" fmla="*/ 2720 h 5698"/>
                  <a:gd name="T50" fmla="*/ 5546 w 5635"/>
                  <a:gd name="T51" fmla="*/ 1959 h 5698"/>
                  <a:gd name="T52" fmla="*/ 398 w 5635"/>
                  <a:gd name="T53" fmla="*/ 2689 h 5698"/>
                  <a:gd name="T54" fmla="*/ 832 w 5635"/>
                  <a:gd name="T55" fmla="*/ 2662 h 5698"/>
                  <a:gd name="T56" fmla="*/ 1625 w 5635"/>
                  <a:gd name="T57" fmla="*/ 1745 h 5698"/>
                  <a:gd name="T58" fmla="*/ 1617 w 5635"/>
                  <a:gd name="T59" fmla="*/ 1613 h 5698"/>
                  <a:gd name="T60" fmla="*/ 1625 w 5635"/>
                  <a:gd name="T61" fmla="*/ 1745 h 5698"/>
                  <a:gd name="T62" fmla="*/ 1351 w 5635"/>
                  <a:gd name="T63" fmla="*/ 4458 h 5698"/>
                  <a:gd name="T64" fmla="*/ 1587 w 5635"/>
                  <a:gd name="T65" fmla="*/ 4384 h 5698"/>
                  <a:gd name="T66" fmla="*/ 2885 w 5635"/>
                  <a:gd name="T67" fmla="*/ 440 h 5698"/>
                  <a:gd name="T68" fmla="*/ 2885 w 5635"/>
                  <a:gd name="T69" fmla="*/ 192 h 5698"/>
                  <a:gd name="T70" fmla="*/ 2885 w 5635"/>
                  <a:gd name="T71" fmla="*/ 440 h 5698"/>
                  <a:gd name="T72" fmla="*/ 3756 w 5635"/>
                  <a:gd name="T73" fmla="*/ 5234 h 5698"/>
                  <a:gd name="T74" fmla="*/ 3609 w 5635"/>
                  <a:gd name="T75" fmla="*/ 4765 h 5698"/>
                  <a:gd name="T76" fmla="*/ 5009 w 5635"/>
                  <a:gd name="T77" fmla="*/ 1971 h 5698"/>
                  <a:gd name="T78" fmla="*/ 4993 w 5635"/>
                  <a:gd name="T79" fmla="*/ 1724 h 5698"/>
                  <a:gd name="T80" fmla="*/ 5009 w 5635"/>
                  <a:gd name="T81" fmla="*/ 1971 h 5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635" h="5698">
                    <a:moveTo>
                      <a:pt x="5546" y="1959"/>
                    </a:moveTo>
                    <a:cubicBezTo>
                      <a:pt x="5559" y="1992"/>
                      <a:pt x="5568" y="2013"/>
                      <a:pt x="5545" y="1959"/>
                    </a:cubicBezTo>
                    <a:cubicBezTo>
                      <a:pt x="5493" y="1833"/>
                      <a:pt x="5524" y="1908"/>
                      <a:pt x="5545" y="1958"/>
                    </a:cubicBezTo>
                    <a:cubicBezTo>
                      <a:pt x="5398" y="1607"/>
                      <a:pt x="4897" y="1462"/>
                      <a:pt x="4627" y="1769"/>
                    </a:cubicBezTo>
                    <a:cubicBezTo>
                      <a:pt x="4514" y="1897"/>
                      <a:pt x="4475" y="2064"/>
                      <a:pt x="4403" y="2214"/>
                    </a:cubicBezTo>
                    <a:cubicBezTo>
                      <a:pt x="4319" y="2391"/>
                      <a:pt x="4051" y="2563"/>
                      <a:pt x="3854" y="2463"/>
                    </a:cubicBezTo>
                    <a:cubicBezTo>
                      <a:pt x="3983" y="2371"/>
                      <a:pt x="4109" y="2309"/>
                      <a:pt x="4208" y="2177"/>
                    </a:cubicBezTo>
                    <a:cubicBezTo>
                      <a:pt x="4304" y="2048"/>
                      <a:pt x="4381" y="1852"/>
                      <a:pt x="4288" y="1701"/>
                    </a:cubicBezTo>
                    <a:cubicBezTo>
                      <a:pt x="4210" y="1573"/>
                      <a:pt x="4032" y="1508"/>
                      <a:pt x="3888" y="1540"/>
                    </a:cubicBezTo>
                    <a:cubicBezTo>
                      <a:pt x="3722" y="1577"/>
                      <a:pt x="3663" y="1715"/>
                      <a:pt x="3618" y="1862"/>
                    </a:cubicBezTo>
                    <a:cubicBezTo>
                      <a:pt x="3564" y="2038"/>
                      <a:pt x="3505" y="2126"/>
                      <a:pt x="3308" y="2097"/>
                    </a:cubicBezTo>
                    <a:cubicBezTo>
                      <a:pt x="3176" y="2077"/>
                      <a:pt x="2942" y="1997"/>
                      <a:pt x="2953" y="1830"/>
                    </a:cubicBezTo>
                    <a:cubicBezTo>
                      <a:pt x="2964" y="1656"/>
                      <a:pt x="3088" y="1488"/>
                      <a:pt x="3178" y="1345"/>
                    </a:cubicBezTo>
                    <a:cubicBezTo>
                      <a:pt x="3285" y="1174"/>
                      <a:pt x="3408" y="1014"/>
                      <a:pt x="3448" y="811"/>
                    </a:cubicBezTo>
                    <a:cubicBezTo>
                      <a:pt x="3520" y="446"/>
                      <a:pt x="3341" y="101"/>
                      <a:pt x="2951" y="50"/>
                    </a:cubicBezTo>
                    <a:cubicBezTo>
                      <a:pt x="2568" y="0"/>
                      <a:pt x="2348" y="321"/>
                      <a:pt x="2390" y="677"/>
                    </a:cubicBezTo>
                    <a:cubicBezTo>
                      <a:pt x="2410" y="852"/>
                      <a:pt x="2504" y="995"/>
                      <a:pt x="2545" y="1162"/>
                    </a:cubicBezTo>
                    <a:cubicBezTo>
                      <a:pt x="2597" y="1370"/>
                      <a:pt x="2564" y="1587"/>
                      <a:pt x="2517" y="1792"/>
                    </a:cubicBezTo>
                    <a:cubicBezTo>
                      <a:pt x="2482" y="1944"/>
                      <a:pt x="2379" y="2108"/>
                      <a:pt x="2219" y="2156"/>
                    </a:cubicBezTo>
                    <a:cubicBezTo>
                      <a:pt x="2044" y="2208"/>
                      <a:pt x="1957" y="2054"/>
                      <a:pt x="1936" y="1910"/>
                    </a:cubicBezTo>
                    <a:cubicBezTo>
                      <a:pt x="1901" y="1681"/>
                      <a:pt x="1795" y="1462"/>
                      <a:pt x="1527" y="1526"/>
                    </a:cubicBezTo>
                    <a:cubicBezTo>
                      <a:pt x="1364" y="1564"/>
                      <a:pt x="1243" y="1688"/>
                      <a:pt x="1200" y="1849"/>
                    </a:cubicBezTo>
                    <a:cubicBezTo>
                      <a:pt x="1152" y="2029"/>
                      <a:pt x="1239" y="2175"/>
                      <a:pt x="1350" y="2310"/>
                    </a:cubicBezTo>
                    <a:cubicBezTo>
                      <a:pt x="1406" y="2379"/>
                      <a:pt x="1556" y="2516"/>
                      <a:pt x="1541" y="2618"/>
                    </a:cubicBezTo>
                    <a:cubicBezTo>
                      <a:pt x="1514" y="2789"/>
                      <a:pt x="1175" y="2587"/>
                      <a:pt x="1120" y="2545"/>
                    </a:cubicBezTo>
                    <a:cubicBezTo>
                      <a:pt x="970" y="2432"/>
                      <a:pt x="819" y="2331"/>
                      <a:pt x="621" y="2355"/>
                    </a:cubicBezTo>
                    <a:cubicBezTo>
                      <a:pt x="437" y="2377"/>
                      <a:pt x="263" y="2511"/>
                      <a:pt x="180" y="2674"/>
                    </a:cubicBezTo>
                    <a:cubicBezTo>
                      <a:pt x="0" y="3026"/>
                      <a:pt x="262" y="3407"/>
                      <a:pt x="590" y="3544"/>
                    </a:cubicBezTo>
                    <a:cubicBezTo>
                      <a:pt x="957" y="3698"/>
                      <a:pt x="1283" y="3449"/>
                      <a:pt x="1655" y="3449"/>
                    </a:cubicBezTo>
                    <a:cubicBezTo>
                      <a:pt x="1728" y="3449"/>
                      <a:pt x="1956" y="3455"/>
                      <a:pt x="1918" y="3583"/>
                    </a:cubicBezTo>
                    <a:cubicBezTo>
                      <a:pt x="1867" y="3752"/>
                      <a:pt x="1678" y="3836"/>
                      <a:pt x="1528" y="3892"/>
                    </a:cubicBezTo>
                    <a:cubicBezTo>
                      <a:pt x="1372" y="3951"/>
                      <a:pt x="1224" y="4022"/>
                      <a:pt x="1152" y="4183"/>
                    </a:cubicBezTo>
                    <a:cubicBezTo>
                      <a:pt x="1080" y="4345"/>
                      <a:pt x="1132" y="4530"/>
                      <a:pt x="1249" y="4656"/>
                    </a:cubicBezTo>
                    <a:cubicBezTo>
                      <a:pt x="1476" y="4898"/>
                      <a:pt x="1878" y="4978"/>
                      <a:pt x="2120" y="4713"/>
                    </a:cubicBezTo>
                    <a:cubicBezTo>
                      <a:pt x="2229" y="4595"/>
                      <a:pt x="2273" y="4444"/>
                      <a:pt x="2321" y="4295"/>
                    </a:cubicBezTo>
                    <a:cubicBezTo>
                      <a:pt x="2334" y="4256"/>
                      <a:pt x="2362" y="4127"/>
                      <a:pt x="2427" y="4154"/>
                    </a:cubicBezTo>
                    <a:cubicBezTo>
                      <a:pt x="2526" y="4196"/>
                      <a:pt x="2444" y="4320"/>
                      <a:pt x="2408" y="4374"/>
                    </a:cubicBezTo>
                    <a:cubicBezTo>
                      <a:pt x="2215" y="4660"/>
                      <a:pt x="2372" y="5062"/>
                      <a:pt x="2757" y="4971"/>
                    </a:cubicBezTo>
                    <a:cubicBezTo>
                      <a:pt x="2891" y="4939"/>
                      <a:pt x="2989" y="4839"/>
                      <a:pt x="3008" y="4701"/>
                    </a:cubicBezTo>
                    <a:cubicBezTo>
                      <a:pt x="3031" y="4535"/>
                      <a:pt x="2935" y="4317"/>
                      <a:pt x="3128" y="4219"/>
                    </a:cubicBezTo>
                    <a:cubicBezTo>
                      <a:pt x="3284" y="4140"/>
                      <a:pt x="3261" y="4464"/>
                      <a:pt x="3255" y="4539"/>
                    </a:cubicBezTo>
                    <a:cubicBezTo>
                      <a:pt x="3240" y="4732"/>
                      <a:pt x="3248" y="4927"/>
                      <a:pt x="3308" y="5112"/>
                    </a:cubicBezTo>
                    <a:cubicBezTo>
                      <a:pt x="3422" y="5462"/>
                      <a:pt x="3818" y="5698"/>
                      <a:pt x="4130" y="5409"/>
                    </a:cubicBezTo>
                    <a:cubicBezTo>
                      <a:pt x="4404" y="5154"/>
                      <a:pt x="4381" y="4726"/>
                      <a:pt x="4091" y="4498"/>
                    </a:cubicBezTo>
                    <a:cubicBezTo>
                      <a:pt x="3964" y="4399"/>
                      <a:pt x="3408" y="4168"/>
                      <a:pt x="3710" y="3966"/>
                    </a:cubicBezTo>
                    <a:cubicBezTo>
                      <a:pt x="4017" y="3759"/>
                      <a:pt x="4634" y="4247"/>
                      <a:pt x="4775" y="3746"/>
                    </a:cubicBezTo>
                    <a:cubicBezTo>
                      <a:pt x="4816" y="3602"/>
                      <a:pt x="4745" y="3448"/>
                      <a:pt x="4611" y="3385"/>
                    </a:cubicBezTo>
                    <a:cubicBezTo>
                      <a:pt x="4517" y="3340"/>
                      <a:pt x="4409" y="3342"/>
                      <a:pt x="4308" y="3356"/>
                    </a:cubicBezTo>
                    <a:cubicBezTo>
                      <a:pt x="4252" y="3365"/>
                      <a:pt x="4114" y="3420"/>
                      <a:pt x="4086" y="3346"/>
                    </a:cubicBezTo>
                    <a:cubicBezTo>
                      <a:pt x="3967" y="3027"/>
                      <a:pt x="4537" y="2738"/>
                      <a:pt x="4777" y="2720"/>
                    </a:cubicBezTo>
                    <a:cubicBezTo>
                      <a:pt x="4999" y="2704"/>
                      <a:pt x="5218" y="2742"/>
                      <a:pt x="5402" y="2583"/>
                    </a:cubicBezTo>
                    <a:cubicBezTo>
                      <a:pt x="5581" y="2428"/>
                      <a:pt x="5635" y="2176"/>
                      <a:pt x="5546" y="1959"/>
                    </a:cubicBezTo>
                    <a:close/>
                    <a:moveTo>
                      <a:pt x="619" y="2733"/>
                    </a:moveTo>
                    <a:cubicBezTo>
                      <a:pt x="499" y="2740"/>
                      <a:pt x="404" y="2779"/>
                      <a:pt x="398" y="2689"/>
                    </a:cubicBezTo>
                    <a:cubicBezTo>
                      <a:pt x="392" y="2599"/>
                      <a:pt x="485" y="2521"/>
                      <a:pt x="605" y="2513"/>
                    </a:cubicBezTo>
                    <a:cubicBezTo>
                      <a:pt x="725" y="2506"/>
                      <a:pt x="827" y="2572"/>
                      <a:pt x="832" y="2662"/>
                    </a:cubicBezTo>
                    <a:cubicBezTo>
                      <a:pt x="838" y="2752"/>
                      <a:pt x="739" y="2725"/>
                      <a:pt x="619" y="2733"/>
                    </a:cubicBezTo>
                    <a:close/>
                    <a:moveTo>
                      <a:pt x="1625" y="1745"/>
                    </a:moveTo>
                    <a:cubicBezTo>
                      <a:pt x="1553" y="1749"/>
                      <a:pt x="1496" y="1772"/>
                      <a:pt x="1492" y="1718"/>
                    </a:cubicBezTo>
                    <a:cubicBezTo>
                      <a:pt x="1489" y="1665"/>
                      <a:pt x="1545" y="1617"/>
                      <a:pt x="1617" y="1613"/>
                    </a:cubicBezTo>
                    <a:cubicBezTo>
                      <a:pt x="1689" y="1608"/>
                      <a:pt x="1750" y="1648"/>
                      <a:pt x="1753" y="1702"/>
                    </a:cubicBezTo>
                    <a:cubicBezTo>
                      <a:pt x="1756" y="1756"/>
                      <a:pt x="1697" y="1740"/>
                      <a:pt x="1625" y="1745"/>
                    </a:cubicBezTo>
                    <a:close/>
                    <a:moveTo>
                      <a:pt x="1599" y="4638"/>
                    </a:moveTo>
                    <a:cubicBezTo>
                      <a:pt x="1502" y="4668"/>
                      <a:pt x="1391" y="4588"/>
                      <a:pt x="1351" y="4458"/>
                    </a:cubicBezTo>
                    <a:cubicBezTo>
                      <a:pt x="1310" y="4329"/>
                      <a:pt x="1356" y="4199"/>
                      <a:pt x="1453" y="4169"/>
                    </a:cubicBezTo>
                    <a:cubicBezTo>
                      <a:pt x="1549" y="4139"/>
                      <a:pt x="1547" y="4255"/>
                      <a:pt x="1587" y="4384"/>
                    </a:cubicBezTo>
                    <a:cubicBezTo>
                      <a:pt x="1628" y="4514"/>
                      <a:pt x="1696" y="4608"/>
                      <a:pt x="1599" y="4638"/>
                    </a:cubicBezTo>
                    <a:close/>
                    <a:moveTo>
                      <a:pt x="2885" y="440"/>
                    </a:moveTo>
                    <a:cubicBezTo>
                      <a:pt x="2749" y="440"/>
                      <a:pt x="2640" y="477"/>
                      <a:pt x="2640" y="376"/>
                    </a:cubicBezTo>
                    <a:cubicBezTo>
                      <a:pt x="2640" y="274"/>
                      <a:pt x="2749" y="192"/>
                      <a:pt x="2885" y="192"/>
                    </a:cubicBezTo>
                    <a:cubicBezTo>
                      <a:pt x="3020" y="192"/>
                      <a:pt x="3130" y="274"/>
                      <a:pt x="3130" y="376"/>
                    </a:cubicBezTo>
                    <a:cubicBezTo>
                      <a:pt x="3130" y="477"/>
                      <a:pt x="3020" y="440"/>
                      <a:pt x="2885" y="440"/>
                    </a:cubicBezTo>
                    <a:close/>
                    <a:moveTo>
                      <a:pt x="3744" y="4980"/>
                    </a:moveTo>
                    <a:cubicBezTo>
                      <a:pt x="3784" y="5110"/>
                      <a:pt x="3852" y="5204"/>
                      <a:pt x="3756" y="5234"/>
                    </a:cubicBezTo>
                    <a:cubicBezTo>
                      <a:pt x="3659" y="5264"/>
                      <a:pt x="3548" y="5184"/>
                      <a:pt x="3507" y="5054"/>
                    </a:cubicBezTo>
                    <a:cubicBezTo>
                      <a:pt x="3467" y="4925"/>
                      <a:pt x="3512" y="4796"/>
                      <a:pt x="3609" y="4765"/>
                    </a:cubicBezTo>
                    <a:cubicBezTo>
                      <a:pt x="3706" y="4735"/>
                      <a:pt x="3704" y="4851"/>
                      <a:pt x="3744" y="4980"/>
                    </a:cubicBezTo>
                    <a:close/>
                    <a:moveTo>
                      <a:pt x="5009" y="1971"/>
                    </a:moveTo>
                    <a:cubicBezTo>
                      <a:pt x="4873" y="1980"/>
                      <a:pt x="4766" y="2023"/>
                      <a:pt x="4760" y="1922"/>
                    </a:cubicBezTo>
                    <a:cubicBezTo>
                      <a:pt x="4754" y="1821"/>
                      <a:pt x="4858" y="1732"/>
                      <a:pt x="4993" y="1724"/>
                    </a:cubicBezTo>
                    <a:cubicBezTo>
                      <a:pt x="5129" y="1715"/>
                      <a:pt x="5243" y="1791"/>
                      <a:pt x="5250" y="1892"/>
                    </a:cubicBezTo>
                    <a:cubicBezTo>
                      <a:pt x="5256" y="1993"/>
                      <a:pt x="5144" y="1963"/>
                      <a:pt x="5009" y="19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18" name="折角形 17"/>
              <p:cNvSpPr>
                <a:spLocks noChangeAspect="1"/>
              </p:cNvSpPr>
              <p:nvPr/>
            </p:nvSpPr>
            <p:spPr>
              <a:xfrm>
                <a:off x="4819" y="5089"/>
                <a:ext cx="1042" cy="1408"/>
              </a:xfrm>
              <a:prstGeom prst="foldedCorne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4706" y="4794"/>
              <a:ext cx="265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/>
                <a:t>taint Source</a:t>
              </a:r>
              <a:endParaRPr lang="en-US" altLang="zh-CN" sz="1600" b="1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700" y="4797"/>
              <a:ext cx="276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/>
                <a:t>taint propagation</a:t>
              </a:r>
              <a:endParaRPr lang="en-US" altLang="zh-CN" sz="1600" b="1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9465" y="5581"/>
              <a:ext cx="951" cy="1108"/>
              <a:chOff x="9239" y="5900"/>
              <a:chExt cx="1219" cy="1301"/>
            </a:xfrm>
          </p:grpSpPr>
          <p:sp>
            <p:nvSpPr>
              <p:cNvPr id="21" name="data-analytics-flow-chart-symbol_38869"/>
              <p:cNvSpPr>
                <a:spLocks noChangeAspect="1"/>
              </p:cNvSpPr>
              <p:nvPr/>
            </p:nvSpPr>
            <p:spPr bwMode="auto">
              <a:xfrm>
                <a:off x="9547" y="5900"/>
                <a:ext cx="634" cy="471"/>
              </a:xfrm>
              <a:custGeom>
                <a:avLst/>
                <a:gdLst>
                  <a:gd name="T0" fmla="*/ 1307 w 1387"/>
                  <a:gd name="T1" fmla="*/ 702 h 1031"/>
                  <a:gd name="T2" fmla="*/ 1212 w 1387"/>
                  <a:gd name="T3" fmla="*/ 702 h 1031"/>
                  <a:gd name="T4" fmla="*/ 880 w 1387"/>
                  <a:gd name="T5" fmla="*/ 158 h 1031"/>
                  <a:gd name="T6" fmla="*/ 880 w 1387"/>
                  <a:gd name="T7" fmla="*/ 80 h 1031"/>
                  <a:gd name="T8" fmla="*/ 800 w 1387"/>
                  <a:gd name="T9" fmla="*/ 0 h 1031"/>
                  <a:gd name="T10" fmla="*/ 569 w 1387"/>
                  <a:gd name="T11" fmla="*/ 0 h 1031"/>
                  <a:gd name="T12" fmla="*/ 489 w 1387"/>
                  <a:gd name="T13" fmla="*/ 80 h 1031"/>
                  <a:gd name="T14" fmla="*/ 489 w 1387"/>
                  <a:gd name="T15" fmla="*/ 162 h 1031"/>
                  <a:gd name="T16" fmla="*/ 169 w 1387"/>
                  <a:gd name="T17" fmla="*/ 702 h 1031"/>
                  <a:gd name="T18" fmla="*/ 80 w 1387"/>
                  <a:gd name="T19" fmla="*/ 702 h 1031"/>
                  <a:gd name="T20" fmla="*/ 0 w 1387"/>
                  <a:gd name="T21" fmla="*/ 782 h 1031"/>
                  <a:gd name="T22" fmla="*/ 0 w 1387"/>
                  <a:gd name="T23" fmla="*/ 951 h 1031"/>
                  <a:gd name="T24" fmla="*/ 80 w 1387"/>
                  <a:gd name="T25" fmla="*/ 1031 h 1031"/>
                  <a:gd name="T26" fmla="*/ 311 w 1387"/>
                  <a:gd name="T27" fmla="*/ 1031 h 1031"/>
                  <a:gd name="T28" fmla="*/ 391 w 1387"/>
                  <a:gd name="T29" fmla="*/ 951 h 1031"/>
                  <a:gd name="T30" fmla="*/ 391 w 1387"/>
                  <a:gd name="T31" fmla="*/ 782 h 1031"/>
                  <a:gd name="T32" fmla="*/ 311 w 1387"/>
                  <a:gd name="T33" fmla="*/ 702 h 1031"/>
                  <a:gd name="T34" fmla="*/ 222 w 1387"/>
                  <a:gd name="T35" fmla="*/ 702 h 1031"/>
                  <a:gd name="T36" fmla="*/ 489 w 1387"/>
                  <a:gd name="T37" fmla="*/ 218 h 1031"/>
                  <a:gd name="T38" fmla="*/ 489 w 1387"/>
                  <a:gd name="T39" fmla="*/ 249 h 1031"/>
                  <a:gd name="T40" fmla="*/ 569 w 1387"/>
                  <a:gd name="T41" fmla="*/ 329 h 1031"/>
                  <a:gd name="T42" fmla="*/ 658 w 1387"/>
                  <a:gd name="T43" fmla="*/ 329 h 1031"/>
                  <a:gd name="T44" fmla="*/ 658 w 1387"/>
                  <a:gd name="T45" fmla="*/ 702 h 1031"/>
                  <a:gd name="T46" fmla="*/ 569 w 1387"/>
                  <a:gd name="T47" fmla="*/ 702 h 1031"/>
                  <a:gd name="T48" fmla="*/ 489 w 1387"/>
                  <a:gd name="T49" fmla="*/ 782 h 1031"/>
                  <a:gd name="T50" fmla="*/ 489 w 1387"/>
                  <a:gd name="T51" fmla="*/ 951 h 1031"/>
                  <a:gd name="T52" fmla="*/ 569 w 1387"/>
                  <a:gd name="T53" fmla="*/ 1031 h 1031"/>
                  <a:gd name="T54" fmla="*/ 800 w 1387"/>
                  <a:gd name="T55" fmla="*/ 1031 h 1031"/>
                  <a:gd name="T56" fmla="*/ 880 w 1387"/>
                  <a:gd name="T57" fmla="*/ 951 h 1031"/>
                  <a:gd name="T58" fmla="*/ 880 w 1387"/>
                  <a:gd name="T59" fmla="*/ 782 h 1031"/>
                  <a:gd name="T60" fmla="*/ 800 w 1387"/>
                  <a:gd name="T61" fmla="*/ 702 h 1031"/>
                  <a:gd name="T62" fmla="*/ 711 w 1387"/>
                  <a:gd name="T63" fmla="*/ 702 h 1031"/>
                  <a:gd name="T64" fmla="*/ 711 w 1387"/>
                  <a:gd name="T65" fmla="*/ 329 h 1031"/>
                  <a:gd name="T66" fmla="*/ 800 w 1387"/>
                  <a:gd name="T67" fmla="*/ 329 h 1031"/>
                  <a:gd name="T68" fmla="*/ 880 w 1387"/>
                  <a:gd name="T69" fmla="*/ 249 h 1031"/>
                  <a:gd name="T70" fmla="*/ 880 w 1387"/>
                  <a:gd name="T71" fmla="*/ 213 h 1031"/>
                  <a:gd name="T72" fmla="*/ 1158 w 1387"/>
                  <a:gd name="T73" fmla="*/ 702 h 1031"/>
                  <a:gd name="T74" fmla="*/ 1076 w 1387"/>
                  <a:gd name="T75" fmla="*/ 702 h 1031"/>
                  <a:gd name="T76" fmla="*/ 996 w 1387"/>
                  <a:gd name="T77" fmla="*/ 782 h 1031"/>
                  <a:gd name="T78" fmla="*/ 996 w 1387"/>
                  <a:gd name="T79" fmla="*/ 951 h 1031"/>
                  <a:gd name="T80" fmla="*/ 1076 w 1387"/>
                  <a:gd name="T81" fmla="*/ 1031 h 1031"/>
                  <a:gd name="T82" fmla="*/ 1307 w 1387"/>
                  <a:gd name="T83" fmla="*/ 1031 h 1031"/>
                  <a:gd name="T84" fmla="*/ 1387 w 1387"/>
                  <a:gd name="T85" fmla="*/ 951 h 1031"/>
                  <a:gd name="T86" fmla="*/ 1387 w 1387"/>
                  <a:gd name="T87" fmla="*/ 782 h 1031"/>
                  <a:gd name="T88" fmla="*/ 1307 w 1387"/>
                  <a:gd name="T89" fmla="*/ 702 h 1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387" h="1031">
                    <a:moveTo>
                      <a:pt x="1307" y="702"/>
                    </a:moveTo>
                    <a:lnTo>
                      <a:pt x="1212" y="702"/>
                    </a:lnTo>
                    <a:cubicBezTo>
                      <a:pt x="1212" y="327"/>
                      <a:pt x="1001" y="200"/>
                      <a:pt x="880" y="158"/>
                    </a:cubicBezTo>
                    <a:lnTo>
                      <a:pt x="880" y="80"/>
                    </a:lnTo>
                    <a:cubicBezTo>
                      <a:pt x="880" y="36"/>
                      <a:pt x="844" y="0"/>
                      <a:pt x="800" y="0"/>
                    </a:cubicBezTo>
                    <a:lnTo>
                      <a:pt x="569" y="0"/>
                    </a:lnTo>
                    <a:cubicBezTo>
                      <a:pt x="525" y="0"/>
                      <a:pt x="489" y="36"/>
                      <a:pt x="489" y="80"/>
                    </a:cubicBezTo>
                    <a:lnTo>
                      <a:pt x="489" y="162"/>
                    </a:lnTo>
                    <a:cubicBezTo>
                      <a:pt x="366" y="208"/>
                      <a:pt x="169" y="338"/>
                      <a:pt x="169" y="702"/>
                    </a:cubicBezTo>
                    <a:lnTo>
                      <a:pt x="80" y="702"/>
                    </a:lnTo>
                    <a:cubicBezTo>
                      <a:pt x="36" y="702"/>
                      <a:pt x="0" y="738"/>
                      <a:pt x="0" y="782"/>
                    </a:cubicBezTo>
                    <a:lnTo>
                      <a:pt x="0" y="951"/>
                    </a:lnTo>
                    <a:cubicBezTo>
                      <a:pt x="0" y="995"/>
                      <a:pt x="36" y="1031"/>
                      <a:pt x="80" y="1031"/>
                    </a:cubicBezTo>
                    <a:lnTo>
                      <a:pt x="311" y="1031"/>
                    </a:lnTo>
                    <a:cubicBezTo>
                      <a:pt x="355" y="1031"/>
                      <a:pt x="391" y="995"/>
                      <a:pt x="391" y="951"/>
                    </a:cubicBezTo>
                    <a:lnTo>
                      <a:pt x="391" y="782"/>
                    </a:lnTo>
                    <a:cubicBezTo>
                      <a:pt x="391" y="738"/>
                      <a:pt x="355" y="702"/>
                      <a:pt x="311" y="702"/>
                    </a:cubicBezTo>
                    <a:lnTo>
                      <a:pt x="222" y="702"/>
                    </a:lnTo>
                    <a:cubicBezTo>
                      <a:pt x="222" y="384"/>
                      <a:pt x="380" y="263"/>
                      <a:pt x="489" y="218"/>
                    </a:cubicBezTo>
                    <a:lnTo>
                      <a:pt x="489" y="249"/>
                    </a:lnTo>
                    <a:cubicBezTo>
                      <a:pt x="489" y="293"/>
                      <a:pt x="525" y="329"/>
                      <a:pt x="569" y="329"/>
                    </a:cubicBezTo>
                    <a:lnTo>
                      <a:pt x="658" y="329"/>
                    </a:lnTo>
                    <a:lnTo>
                      <a:pt x="658" y="702"/>
                    </a:lnTo>
                    <a:lnTo>
                      <a:pt x="569" y="702"/>
                    </a:lnTo>
                    <a:cubicBezTo>
                      <a:pt x="525" y="702"/>
                      <a:pt x="489" y="738"/>
                      <a:pt x="489" y="782"/>
                    </a:cubicBezTo>
                    <a:lnTo>
                      <a:pt x="489" y="951"/>
                    </a:lnTo>
                    <a:cubicBezTo>
                      <a:pt x="489" y="995"/>
                      <a:pt x="525" y="1031"/>
                      <a:pt x="569" y="1031"/>
                    </a:cubicBezTo>
                    <a:lnTo>
                      <a:pt x="800" y="1031"/>
                    </a:lnTo>
                    <a:cubicBezTo>
                      <a:pt x="844" y="1031"/>
                      <a:pt x="880" y="995"/>
                      <a:pt x="880" y="951"/>
                    </a:cubicBezTo>
                    <a:lnTo>
                      <a:pt x="880" y="782"/>
                    </a:lnTo>
                    <a:cubicBezTo>
                      <a:pt x="880" y="738"/>
                      <a:pt x="844" y="702"/>
                      <a:pt x="800" y="702"/>
                    </a:cubicBezTo>
                    <a:lnTo>
                      <a:pt x="711" y="702"/>
                    </a:lnTo>
                    <a:lnTo>
                      <a:pt x="711" y="329"/>
                    </a:lnTo>
                    <a:lnTo>
                      <a:pt x="800" y="329"/>
                    </a:lnTo>
                    <a:cubicBezTo>
                      <a:pt x="844" y="329"/>
                      <a:pt x="880" y="293"/>
                      <a:pt x="880" y="249"/>
                    </a:cubicBezTo>
                    <a:lnTo>
                      <a:pt x="880" y="213"/>
                    </a:lnTo>
                    <a:cubicBezTo>
                      <a:pt x="989" y="255"/>
                      <a:pt x="1158" y="372"/>
                      <a:pt x="1158" y="702"/>
                    </a:cubicBezTo>
                    <a:lnTo>
                      <a:pt x="1076" y="702"/>
                    </a:lnTo>
                    <a:cubicBezTo>
                      <a:pt x="1031" y="702"/>
                      <a:pt x="996" y="738"/>
                      <a:pt x="996" y="782"/>
                    </a:cubicBezTo>
                    <a:lnTo>
                      <a:pt x="996" y="951"/>
                    </a:lnTo>
                    <a:cubicBezTo>
                      <a:pt x="996" y="995"/>
                      <a:pt x="1031" y="1031"/>
                      <a:pt x="1076" y="1031"/>
                    </a:cubicBezTo>
                    <a:lnTo>
                      <a:pt x="1307" y="1031"/>
                    </a:lnTo>
                    <a:cubicBezTo>
                      <a:pt x="1351" y="1031"/>
                      <a:pt x="1387" y="995"/>
                      <a:pt x="1387" y="951"/>
                    </a:cubicBezTo>
                    <a:lnTo>
                      <a:pt x="1387" y="782"/>
                    </a:lnTo>
                    <a:cubicBezTo>
                      <a:pt x="1387" y="738"/>
                      <a:pt x="1351" y="702"/>
                      <a:pt x="1307" y="7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25" name="折角形 24"/>
              <p:cNvSpPr>
                <a:spLocks noChangeAspect="1"/>
              </p:cNvSpPr>
              <p:nvPr/>
            </p:nvSpPr>
            <p:spPr>
              <a:xfrm>
                <a:off x="9239" y="5917"/>
                <a:ext cx="1219" cy="1284"/>
              </a:xfrm>
              <a:prstGeom prst="foldedCorner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data-analytics-flow-chart-symbol_38869"/>
              <p:cNvSpPr>
                <a:spLocks noChangeAspect="1"/>
              </p:cNvSpPr>
              <p:nvPr/>
            </p:nvSpPr>
            <p:spPr bwMode="auto">
              <a:xfrm>
                <a:off x="9547" y="6605"/>
                <a:ext cx="682" cy="506"/>
              </a:xfrm>
              <a:custGeom>
                <a:avLst/>
                <a:gdLst>
                  <a:gd name="T0" fmla="*/ 1307 w 1387"/>
                  <a:gd name="T1" fmla="*/ 702 h 1031"/>
                  <a:gd name="T2" fmla="*/ 1212 w 1387"/>
                  <a:gd name="T3" fmla="*/ 702 h 1031"/>
                  <a:gd name="T4" fmla="*/ 880 w 1387"/>
                  <a:gd name="T5" fmla="*/ 158 h 1031"/>
                  <a:gd name="T6" fmla="*/ 880 w 1387"/>
                  <a:gd name="T7" fmla="*/ 80 h 1031"/>
                  <a:gd name="T8" fmla="*/ 800 w 1387"/>
                  <a:gd name="T9" fmla="*/ 0 h 1031"/>
                  <a:gd name="T10" fmla="*/ 569 w 1387"/>
                  <a:gd name="T11" fmla="*/ 0 h 1031"/>
                  <a:gd name="T12" fmla="*/ 489 w 1387"/>
                  <a:gd name="T13" fmla="*/ 80 h 1031"/>
                  <a:gd name="T14" fmla="*/ 489 w 1387"/>
                  <a:gd name="T15" fmla="*/ 162 h 1031"/>
                  <a:gd name="T16" fmla="*/ 169 w 1387"/>
                  <a:gd name="T17" fmla="*/ 702 h 1031"/>
                  <a:gd name="T18" fmla="*/ 80 w 1387"/>
                  <a:gd name="T19" fmla="*/ 702 h 1031"/>
                  <a:gd name="T20" fmla="*/ 0 w 1387"/>
                  <a:gd name="T21" fmla="*/ 782 h 1031"/>
                  <a:gd name="T22" fmla="*/ 0 w 1387"/>
                  <a:gd name="T23" fmla="*/ 951 h 1031"/>
                  <a:gd name="T24" fmla="*/ 80 w 1387"/>
                  <a:gd name="T25" fmla="*/ 1031 h 1031"/>
                  <a:gd name="T26" fmla="*/ 311 w 1387"/>
                  <a:gd name="T27" fmla="*/ 1031 h 1031"/>
                  <a:gd name="T28" fmla="*/ 391 w 1387"/>
                  <a:gd name="T29" fmla="*/ 951 h 1031"/>
                  <a:gd name="T30" fmla="*/ 391 w 1387"/>
                  <a:gd name="T31" fmla="*/ 782 h 1031"/>
                  <a:gd name="T32" fmla="*/ 311 w 1387"/>
                  <a:gd name="T33" fmla="*/ 702 h 1031"/>
                  <a:gd name="T34" fmla="*/ 222 w 1387"/>
                  <a:gd name="T35" fmla="*/ 702 h 1031"/>
                  <a:gd name="T36" fmla="*/ 489 w 1387"/>
                  <a:gd name="T37" fmla="*/ 218 h 1031"/>
                  <a:gd name="T38" fmla="*/ 489 w 1387"/>
                  <a:gd name="T39" fmla="*/ 249 h 1031"/>
                  <a:gd name="T40" fmla="*/ 569 w 1387"/>
                  <a:gd name="T41" fmla="*/ 329 h 1031"/>
                  <a:gd name="T42" fmla="*/ 658 w 1387"/>
                  <a:gd name="T43" fmla="*/ 329 h 1031"/>
                  <a:gd name="T44" fmla="*/ 658 w 1387"/>
                  <a:gd name="T45" fmla="*/ 702 h 1031"/>
                  <a:gd name="T46" fmla="*/ 569 w 1387"/>
                  <a:gd name="T47" fmla="*/ 702 h 1031"/>
                  <a:gd name="T48" fmla="*/ 489 w 1387"/>
                  <a:gd name="T49" fmla="*/ 782 h 1031"/>
                  <a:gd name="T50" fmla="*/ 489 w 1387"/>
                  <a:gd name="T51" fmla="*/ 951 h 1031"/>
                  <a:gd name="T52" fmla="*/ 569 w 1387"/>
                  <a:gd name="T53" fmla="*/ 1031 h 1031"/>
                  <a:gd name="T54" fmla="*/ 800 w 1387"/>
                  <a:gd name="T55" fmla="*/ 1031 h 1031"/>
                  <a:gd name="T56" fmla="*/ 880 w 1387"/>
                  <a:gd name="T57" fmla="*/ 951 h 1031"/>
                  <a:gd name="T58" fmla="*/ 880 w 1387"/>
                  <a:gd name="T59" fmla="*/ 782 h 1031"/>
                  <a:gd name="T60" fmla="*/ 800 w 1387"/>
                  <a:gd name="T61" fmla="*/ 702 h 1031"/>
                  <a:gd name="T62" fmla="*/ 711 w 1387"/>
                  <a:gd name="T63" fmla="*/ 702 h 1031"/>
                  <a:gd name="T64" fmla="*/ 711 w 1387"/>
                  <a:gd name="T65" fmla="*/ 329 h 1031"/>
                  <a:gd name="T66" fmla="*/ 800 w 1387"/>
                  <a:gd name="T67" fmla="*/ 329 h 1031"/>
                  <a:gd name="T68" fmla="*/ 880 w 1387"/>
                  <a:gd name="T69" fmla="*/ 249 h 1031"/>
                  <a:gd name="T70" fmla="*/ 880 w 1387"/>
                  <a:gd name="T71" fmla="*/ 213 h 1031"/>
                  <a:gd name="T72" fmla="*/ 1158 w 1387"/>
                  <a:gd name="T73" fmla="*/ 702 h 1031"/>
                  <a:gd name="T74" fmla="*/ 1076 w 1387"/>
                  <a:gd name="T75" fmla="*/ 702 h 1031"/>
                  <a:gd name="T76" fmla="*/ 996 w 1387"/>
                  <a:gd name="T77" fmla="*/ 782 h 1031"/>
                  <a:gd name="T78" fmla="*/ 996 w 1387"/>
                  <a:gd name="T79" fmla="*/ 951 h 1031"/>
                  <a:gd name="T80" fmla="*/ 1076 w 1387"/>
                  <a:gd name="T81" fmla="*/ 1031 h 1031"/>
                  <a:gd name="T82" fmla="*/ 1307 w 1387"/>
                  <a:gd name="T83" fmla="*/ 1031 h 1031"/>
                  <a:gd name="T84" fmla="*/ 1387 w 1387"/>
                  <a:gd name="T85" fmla="*/ 951 h 1031"/>
                  <a:gd name="T86" fmla="*/ 1387 w 1387"/>
                  <a:gd name="T87" fmla="*/ 782 h 1031"/>
                  <a:gd name="T88" fmla="*/ 1307 w 1387"/>
                  <a:gd name="T89" fmla="*/ 702 h 1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387" h="1031">
                    <a:moveTo>
                      <a:pt x="1307" y="702"/>
                    </a:moveTo>
                    <a:lnTo>
                      <a:pt x="1212" y="702"/>
                    </a:lnTo>
                    <a:cubicBezTo>
                      <a:pt x="1212" y="327"/>
                      <a:pt x="1001" y="200"/>
                      <a:pt x="880" y="158"/>
                    </a:cubicBezTo>
                    <a:lnTo>
                      <a:pt x="880" y="80"/>
                    </a:lnTo>
                    <a:cubicBezTo>
                      <a:pt x="880" y="36"/>
                      <a:pt x="844" y="0"/>
                      <a:pt x="800" y="0"/>
                    </a:cubicBezTo>
                    <a:lnTo>
                      <a:pt x="569" y="0"/>
                    </a:lnTo>
                    <a:cubicBezTo>
                      <a:pt x="525" y="0"/>
                      <a:pt x="489" y="36"/>
                      <a:pt x="489" y="80"/>
                    </a:cubicBezTo>
                    <a:lnTo>
                      <a:pt x="489" y="162"/>
                    </a:lnTo>
                    <a:cubicBezTo>
                      <a:pt x="366" y="208"/>
                      <a:pt x="169" y="338"/>
                      <a:pt x="169" y="702"/>
                    </a:cubicBezTo>
                    <a:lnTo>
                      <a:pt x="80" y="702"/>
                    </a:lnTo>
                    <a:cubicBezTo>
                      <a:pt x="36" y="702"/>
                      <a:pt x="0" y="738"/>
                      <a:pt x="0" y="782"/>
                    </a:cubicBezTo>
                    <a:lnTo>
                      <a:pt x="0" y="951"/>
                    </a:lnTo>
                    <a:cubicBezTo>
                      <a:pt x="0" y="995"/>
                      <a:pt x="36" y="1031"/>
                      <a:pt x="80" y="1031"/>
                    </a:cubicBezTo>
                    <a:lnTo>
                      <a:pt x="311" y="1031"/>
                    </a:lnTo>
                    <a:cubicBezTo>
                      <a:pt x="355" y="1031"/>
                      <a:pt x="391" y="995"/>
                      <a:pt x="391" y="951"/>
                    </a:cubicBezTo>
                    <a:lnTo>
                      <a:pt x="391" y="782"/>
                    </a:lnTo>
                    <a:cubicBezTo>
                      <a:pt x="391" y="738"/>
                      <a:pt x="355" y="702"/>
                      <a:pt x="311" y="702"/>
                    </a:cubicBezTo>
                    <a:lnTo>
                      <a:pt x="222" y="702"/>
                    </a:lnTo>
                    <a:cubicBezTo>
                      <a:pt x="222" y="384"/>
                      <a:pt x="380" y="263"/>
                      <a:pt x="489" y="218"/>
                    </a:cubicBezTo>
                    <a:lnTo>
                      <a:pt x="489" y="249"/>
                    </a:lnTo>
                    <a:cubicBezTo>
                      <a:pt x="489" y="293"/>
                      <a:pt x="525" y="329"/>
                      <a:pt x="569" y="329"/>
                    </a:cubicBezTo>
                    <a:lnTo>
                      <a:pt x="658" y="329"/>
                    </a:lnTo>
                    <a:lnTo>
                      <a:pt x="658" y="702"/>
                    </a:lnTo>
                    <a:lnTo>
                      <a:pt x="569" y="702"/>
                    </a:lnTo>
                    <a:cubicBezTo>
                      <a:pt x="525" y="702"/>
                      <a:pt x="489" y="738"/>
                      <a:pt x="489" y="782"/>
                    </a:cubicBezTo>
                    <a:lnTo>
                      <a:pt x="489" y="951"/>
                    </a:lnTo>
                    <a:cubicBezTo>
                      <a:pt x="489" y="995"/>
                      <a:pt x="525" y="1031"/>
                      <a:pt x="569" y="1031"/>
                    </a:cubicBezTo>
                    <a:lnTo>
                      <a:pt x="800" y="1031"/>
                    </a:lnTo>
                    <a:cubicBezTo>
                      <a:pt x="844" y="1031"/>
                      <a:pt x="880" y="995"/>
                      <a:pt x="880" y="951"/>
                    </a:cubicBezTo>
                    <a:lnTo>
                      <a:pt x="880" y="782"/>
                    </a:lnTo>
                    <a:cubicBezTo>
                      <a:pt x="880" y="738"/>
                      <a:pt x="844" y="702"/>
                      <a:pt x="800" y="702"/>
                    </a:cubicBezTo>
                    <a:lnTo>
                      <a:pt x="711" y="702"/>
                    </a:lnTo>
                    <a:lnTo>
                      <a:pt x="711" y="329"/>
                    </a:lnTo>
                    <a:lnTo>
                      <a:pt x="800" y="329"/>
                    </a:lnTo>
                    <a:cubicBezTo>
                      <a:pt x="844" y="329"/>
                      <a:pt x="880" y="293"/>
                      <a:pt x="880" y="249"/>
                    </a:cubicBezTo>
                    <a:lnTo>
                      <a:pt x="880" y="213"/>
                    </a:lnTo>
                    <a:cubicBezTo>
                      <a:pt x="989" y="255"/>
                      <a:pt x="1158" y="372"/>
                      <a:pt x="1158" y="702"/>
                    </a:cubicBezTo>
                    <a:lnTo>
                      <a:pt x="1076" y="702"/>
                    </a:lnTo>
                    <a:cubicBezTo>
                      <a:pt x="1031" y="702"/>
                      <a:pt x="996" y="738"/>
                      <a:pt x="996" y="782"/>
                    </a:cubicBezTo>
                    <a:lnTo>
                      <a:pt x="996" y="951"/>
                    </a:lnTo>
                    <a:cubicBezTo>
                      <a:pt x="996" y="995"/>
                      <a:pt x="1031" y="1031"/>
                      <a:pt x="1076" y="1031"/>
                    </a:cubicBezTo>
                    <a:lnTo>
                      <a:pt x="1307" y="1031"/>
                    </a:lnTo>
                    <a:cubicBezTo>
                      <a:pt x="1351" y="1031"/>
                      <a:pt x="1387" y="995"/>
                      <a:pt x="1387" y="951"/>
                    </a:cubicBezTo>
                    <a:lnTo>
                      <a:pt x="1387" y="782"/>
                    </a:lnTo>
                    <a:cubicBezTo>
                      <a:pt x="1387" y="738"/>
                      <a:pt x="1351" y="702"/>
                      <a:pt x="1307" y="7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</p:grpSp>
        <p:sp>
          <p:nvSpPr>
            <p:cNvPr id="28" name="虚尾箭头 27"/>
            <p:cNvSpPr/>
            <p:nvPr/>
          </p:nvSpPr>
          <p:spPr>
            <a:xfrm>
              <a:off x="6416" y="6181"/>
              <a:ext cx="2673" cy="260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17847" y="4012"/>
              <a:ext cx="0" cy="4196"/>
            </a:xfrm>
            <a:prstGeom prst="line">
              <a:avLst/>
            </a:prstGeom>
            <a:ln w="41275"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12703" y="3690"/>
              <a:ext cx="4349" cy="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90000"/>
                </a:lnSpc>
                <a:buFont typeface="+mj-ea"/>
                <a:buAutoNum type="circleNumDbPlain" startAt="3"/>
              </a:pPr>
              <a:r>
                <a:rPr lang="en-US" altLang="zh-CN" b="1" i="1">
                  <a:solidFill>
                    <a:schemeClr val="tx1"/>
                  </a:solidFill>
                  <a:effectLst/>
                </a:rPr>
                <a:t>Call Chain Analyzer</a:t>
              </a:r>
              <a:endParaRPr lang="en-US" altLang="zh-CN" b="1" i="1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8810" y="3690"/>
              <a:ext cx="2657" cy="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90000"/>
                </a:lnSpc>
                <a:buFont typeface="+mj-ea"/>
                <a:buAutoNum type="circleNumDbPlain" startAt="4"/>
              </a:pPr>
              <a:r>
                <a:rPr lang="en-US" altLang="zh-CN" b="1" i="1">
                  <a:solidFill>
                    <a:schemeClr val="tx1"/>
                  </a:solidFill>
                  <a:effectLst/>
                </a:rPr>
                <a:t>DM Filter </a:t>
              </a:r>
              <a:endParaRPr lang="en-US" altLang="zh-CN" b="1" i="1">
                <a:solidFill>
                  <a:schemeClr val="tx1"/>
                </a:solidFill>
                <a:effectLst/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18716" y="6087"/>
              <a:ext cx="2657" cy="1861"/>
              <a:chOff x="18716" y="6087"/>
              <a:chExt cx="2657" cy="1861"/>
            </a:xfrm>
          </p:grpSpPr>
          <p:sp>
            <p:nvSpPr>
              <p:cNvPr id="85" name="list_159702"/>
              <p:cNvSpPr>
                <a:spLocks noChangeAspect="1"/>
              </p:cNvSpPr>
              <p:nvPr/>
            </p:nvSpPr>
            <p:spPr bwMode="auto">
              <a:xfrm>
                <a:off x="19509" y="6087"/>
                <a:ext cx="960" cy="957"/>
              </a:xfrm>
              <a:custGeom>
                <a:avLst/>
                <a:gdLst>
                  <a:gd name="connsiteX0" fmla="*/ 250564 w 606862"/>
                  <a:gd name="connsiteY0" fmla="*/ 502849 h 605169"/>
                  <a:gd name="connsiteX1" fmla="*/ 591633 w 606862"/>
                  <a:gd name="connsiteY1" fmla="*/ 502849 h 605169"/>
                  <a:gd name="connsiteX2" fmla="*/ 606862 w 606862"/>
                  <a:gd name="connsiteY2" fmla="*/ 518021 h 605169"/>
                  <a:gd name="connsiteX3" fmla="*/ 591633 w 606862"/>
                  <a:gd name="connsiteY3" fmla="*/ 533192 h 605169"/>
                  <a:gd name="connsiteX4" fmla="*/ 250564 w 606862"/>
                  <a:gd name="connsiteY4" fmla="*/ 533192 h 605169"/>
                  <a:gd name="connsiteX5" fmla="*/ 235335 w 606862"/>
                  <a:gd name="connsiteY5" fmla="*/ 518021 h 605169"/>
                  <a:gd name="connsiteX6" fmla="*/ 250564 w 606862"/>
                  <a:gd name="connsiteY6" fmla="*/ 502849 h 605169"/>
                  <a:gd name="connsiteX7" fmla="*/ 39734 w 606862"/>
                  <a:gd name="connsiteY7" fmla="*/ 461263 h 605169"/>
                  <a:gd name="connsiteX8" fmla="*/ 30357 w 606862"/>
                  <a:gd name="connsiteY8" fmla="*/ 470628 h 605169"/>
                  <a:gd name="connsiteX9" fmla="*/ 30450 w 606862"/>
                  <a:gd name="connsiteY9" fmla="*/ 470628 h 605169"/>
                  <a:gd name="connsiteX10" fmla="*/ 30450 w 606862"/>
                  <a:gd name="connsiteY10" fmla="*/ 565484 h 605169"/>
                  <a:gd name="connsiteX11" fmla="*/ 39826 w 606862"/>
                  <a:gd name="connsiteY11" fmla="*/ 574849 h 605169"/>
                  <a:gd name="connsiteX12" fmla="*/ 134704 w 606862"/>
                  <a:gd name="connsiteY12" fmla="*/ 574849 h 605169"/>
                  <a:gd name="connsiteX13" fmla="*/ 144081 w 606862"/>
                  <a:gd name="connsiteY13" fmla="*/ 565484 h 605169"/>
                  <a:gd name="connsiteX14" fmla="*/ 144081 w 606862"/>
                  <a:gd name="connsiteY14" fmla="*/ 470628 h 605169"/>
                  <a:gd name="connsiteX15" fmla="*/ 134704 w 606862"/>
                  <a:gd name="connsiteY15" fmla="*/ 461263 h 605169"/>
                  <a:gd name="connsiteX16" fmla="*/ 39826 w 606862"/>
                  <a:gd name="connsiteY16" fmla="*/ 430943 h 605169"/>
                  <a:gd name="connsiteX17" fmla="*/ 134704 w 606862"/>
                  <a:gd name="connsiteY17" fmla="*/ 430943 h 605169"/>
                  <a:gd name="connsiteX18" fmla="*/ 174438 w 606862"/>
                  <a:gd name="connsiteY18" fmla="*/ 470628 h 605169"/>
                  <a:gd name="connsiteX19" fmla="*/ 174438 w 606862"/>
                  <a:gd name="connsiteY19" fmla="*/ 565484 h 605169"/>
                  <a:gd name="connsiteX20" fmla="*/ 134704 w 606862"/>
                  <a:gd name="connsiteY20" fmla="*/ 605169 h 605169"/>
                  <a:gd name="connsiteX21" fmla="*/ 39734 w 606862"/>
                  <a:gd name="connsiteY21" fmla="*/ 605169 h 605169"/>
                  <a:gd name="connsiteX22" fmla="*/ 0 w 606862"/>
                  <a:gd name="connsiteY22" fmla="*/ 565484 h 605169"/>
                  <a:gd name="connsiteX23" fmla="*/ 93 w 606862"/>
                  <a:gd name="connsiteY23" fmla="*/ 565484 h 605169"/>
                  <a:gd name="connsiteX24" fmla="*/ 93 w 606862"/>
                  <a:gd name="connsiteY24" fmla="*/ 470628 h 605169"/>
                  <a:gd name="connsiteX25" fmla="*/ 39826 w 606862"/>
                  <a:gd name="connsiteY25" fmla="*/ 430943 h 605169"/>
                  <a:gd name="connsiteX26" fmla="*/ 250564 w 606862"/>
                  <a:gd name="connsiteY26" fmla="*/ 287413 h 605169"/>
                  <a:gd name="connsiteX27" fmla="*/ 591633 w 606862"/>
                  <a:gd name="connsiteY27" fmla="*/ 287413 h 605169"/>
                  <a:gd name="connsiteX28" fmla="*/ 606862 w 606862"/>
                  <a:gd name="connsiteY28" fmla="*/ 302584 h 605169"/>
                  <a:gd name="connsiteX29" fmla="*/ 591633 w 606862"/>
                  <a:gd name="connsiteY29" fmla="*/ 317756 h 605169"/>
                  <a:gd name="connsiteX30" fmla="*/ 250564 w 606862"/>
                  <a:gd name="connsiteY30" fmla="*/ 317756 h 605169"/>
                  <a:gd name="connsiteX31" fmla="*/ 235335 w 606862"/>
                  <a:gd name="connsiteY31" fmla="*/ 302584 h 605169"/>
                  <a:gd name="connsiteX32" fmla="*/ 250564 w 606862"/>
                  <a:gd name="connsiteY32" fmla="*/ 287413 h 605169"/>
                  <a:gd name="connsiteX33" fmla="*/ 39734 w 606862"/>
                  <a:gd name="connsiteY33" fmla="*/ 245792 h 605169"/>
                  <a:gd name="connsiteX34" fmla="*/ 30357 w 606862"/>
                  <a:gd name="connsiteY34" fmla="*/ 255153 h 605169"/>
                  <a:gd name="connsiteX35" fmla="*/ 30450 w 606862"/>
                  <a:gd name="connsiteY35" fmla="*/ 255153 h 605169"/>
                  <a:gd name="connsiteX36" fmla="*/ 30450 w 606862"/>
                  <a:gd name="connsiteY36" fmla="*/ 349970 h 605169"/>
                  <a:gd name="connsiteX37" fmla="*/ 39826 w 606862"/>
                  <a:gd name="connsiteY37" fmla="*/ 359331 h 605169"/>
                  <a:gd name="connsiteX38" fmla="*/ 134704 w 606862"/>
                  <a:gd name="connsiteY38" fmla="*/ 359331 h 605169"/>
                  <a:gd name="connsiteX39" fmla="*/ 144081 w 606862"/>
                  <a:gd name="connsiteY39" fmla="*/ 349970 h 605169"/>
                  <a:gd name="connsiteX40" fmla="*/ 144081 w 606862"/>
                  <a:gd name="connsiteY40" fmla="*/ 255153 h 605169"/>
                  <a:gd name="connsiteX41" fmla="*/ 134704 w 606862"/>
                  <a:gd name="connsiteY41" fmla="*/ 245792 h 605169"/>
                  <a:gd name="connsiteX42" fmla="*/ 39826 w 606862"/>
                  <a:gd name="connsiteY42" fmla="*/ 215577 h 605169"/>
                  <a:gd name="connsiteX43" fmla="*/ 134704 w 606862"/>
                  <a:gd name="connsiteY43" fmla="*/ 215577 h 605169"/>
                  <a:gd name="connsiteX44" fmla="*/ 174438 w 606862"/>
                  <a:gd name="connsiteY44" fmla="*/ 255246 h 605169"/>
                  <a:gd name="connsiteX45" fmla="*/ 174438 w 606862"/>
                  <a:gd name="connsiteY45" fmla="*/ 350063 h 605169"/>
                  <a:gd name="connsiteX46" fmla="*/ 134704 w 606862"/>
                  <a:gd name="connsiteY46" fmla="*/ 389732 h 605169"/>
                  <a:gd name="connsiteX47" fmla="*/ 39734 w 606862"/>
                  <a:gd name="connsiteY47" fmla="*/ 389732 h 605169"/>
                  <a:gd name="connsiteX48" fmla="*/ 0 w 606862"/>
                  <a:gd name="connsiteY48" fmla="*/ 350063 h 605169"/>
                  <a:gd name="connsiteX49" fmla="*/ 93 w 606862"/>
                  <a:gd name="connsiteY49" fmla="*/ 350063 h 605169"/>
                  <a:gd name="connsiteX50" fmla="*/ 93 w 606862"/>
                  <a:gd name="connsiteY50" fmla="*/ 255246 h 605169"/>
                  <a:gd name="connsiteX51" fmla="*/ 39826 w 606862"/>
                  <a:gd name="connsiteY51" fmla="*/ 215577 h 605169"/>
                  <a:gd name="connsiteX52" fmla="*/ 250564 w 606862"/>
                  <a:gd name="connsiteY52" fmla="*/ 71836 h 605169"/>
                  <a:gd name="connsiteX53" fmla="*/ 591633 w 606862"/>
                  <a:gd name="connsiteY53" fmla="*/ 71836 h 605169"/>
                  <a:gd name="connsiteX54" fmla="*/ 606862 w 606862"/>
                  <a:gd name="connsiteY54" fmla="*/ 87043 h 605169"/>
                  <a:gd name="connsiteX55" fmla="*/ 591633 w 606862"/>
                  <a:gd name="connsiteY55" fmla="*/ 102250 h 605169"/>
                  <a:gd name="connsiteX56" fmla="*/ 250564 w 606862"/>
                  <a:gd name="connsiteY56" fmla="*/ 102250 h 605169"/>
                  <a:gd name="connsiteX57" fmla="*/ 235335 w 606862"/>
                  <a:gd name="connsiteY57" fmla="*/ 87043 h 605169"/>
                  <a:gd name="connsiteX58" fmla="*/ 250564 w 606862"/>
                  <a:gd name="connsiteY58" fmla="*/ 71836 h 605169"/>
                  <a:gd name="connsiteX59" fmla="*/ 39821 w 606862"/>
                  <a:gd name="connsiteY59" fmla="*/ 30320 h 605169"/>
                  <a:gd name="connsiteX60" fmla="*/ 30440 w 606862"/>
                  <a:gd name="connsiteY60" fmla="*/ 39685 h 605169"/>
                  <a:gd name="connsiteX61" fmla="*/ 30440 w 606862"/>
                  <a:gd name="connsiteY61" fmla="*/ 134540 h 605169"/>
                  <a:gd name="connsiteX62" fmla="*/ 39821 w 606862"/>
                  <a:gd name="connsiteY62" fmla="*/ 143905 h 605169"/>
                  <a:gd name="connsiteX63" fmla="*/ 134829 w 606862"/>
                  <a:gd name="connsiteY63" fmla="*/ 143905 h 605169"/>
                  <a:gd name="connsiteX64" fmla="*/ 144210 w 606862"/>
                  <a:gd name="connsiteY64" fmla="*/ 134540 h 605169"/>
                  <a:gd name="connsiteX65" fmla="*/ 144210 w 606862"/>
                  <a:gd name="connsiteY65" fmla="*/ 39685 h 605169"/>
                  <a:gd name="connsiteX66" fmla="*/ 134829 w 606862"/>
                  <a:gd name="connsiteY66" fmla="*/ 30320 h 605169"/>
                  <a:gd name="connsiteX67" fmla="*/ 39821 w 606862"/>
                  <a:gd name="connsiteY67" fmla="*/ 0 h 605169"/>
                  <a:gd name="connsiteX68" fmla="*/ 134829 w 606862"/>
                  <a:gd name="connsiteY68" fmla="*/ 0 h 605169"/>
                  <a:gd name="connsiteX69" fmla="*/ 174579 w 606862"/>
                  <a:gd name="connsiteY69" fmla="*/ 39685 h 605169"/>
                  <a:gd name="connsiteX70" fmla="*/ 174579 w 606862"/>
                  <a:gd name="connsiteY70" fmla="*/ 134540 h 605169"/>
                  <a:gd name="connsiteX71" fmla="*/ 134829 w 606862"/>
                  <a:gd name="connsiteY71" fmla="*/ 174226 h 605169"/>
                  <a:gd name="connsiteX72" fmla="*/ 39821 w 606862"/>
                  <a:gd name="connsiteY72" fmla="*/ 174226 h 605169"/>
                  <a:gd name="connsiteX73" fmla="*/ 71 w 606862"/>
                  <a:gd name="connsiteY73" fmla="*/ 134540 h 605169"/>
                  <a:gd name="connsiteX74" fmla="*/ 71 w 606862"/>
                  <a:gd name="connsiteY74" fmla="*/ 39685 h 605169"/>
                  <a:gd name="connsiteX75" fmla="*/ 39821 w 606862"/>
                  <a:gd name="connsiteY75" fmla="*/ 0 h 605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606862" h="605169">
                    <a:moveTo>
                      <a:pt x="250564" y="502849"/>
                    </a:moveTo>
                    <a:lnTo>
                      <a:pt x="591633" y="502849"/>
                    </a:lnTo>
                    <a:cubicBezTo>
                      <a:pt x="600083" y="502849"/>
                      <a:pt x="606862" y="509602"/>
                      <a:pt x="606862" y="518021"/>
                    </a:cubicBezTo>
                    <a:cubicBezTo>
                      <a:pt x="606862" y="526439"/>
                      <a:pt x="600083" y="533192"/>
                      <a:pt x="591633" y="533192"/>
                    </a:cubicBezTo>
                    <a:lnTo>
                      <a:pt x="250564" y="533192"/>
                    </a:lnTo>
                    <a:cubicBezTo>
                      <a:pt x="242114" y="533192"/>
                      <a:pt x="235335" y="526439"/>
                      <a:pt x="235335" y="518021"/>
                    </a:cubicBezTo>
                    <a:cubicBezTo>
                      <a:pt x="235335" y="509602"/>
                      <a:pt x="242114" y="502849"/>
                      <a:pt x="250564" y="502849"/>
                    </a:cubicBezTo>
                    <a:close/>
                    <a:moveTo>
                      <a:pt x="39734" y="461263"/>
                    </a:moveTo>
                    <a:cubicBezTo>
                      <a:pt x="34535" y="461263"/>
                      <a:pt x="30357" y="465436"/>
                      <a:pt x="30357" y="470628"/>
                    </a:cubicBezTo>
                    <a:lnTo>
                      <a:pt x="30450" y="470628"/>
                    </a:lnTo>
                    <a:lnTo>
                      <a:pt x="30450" y="565484"/>
                    </a:lnTo>
                    <a:cubicBezTo>
                      <a:pt x="30450" y="570676"/>
                      <a:pt x="34628" y="574849"/>
                      <a:pt x="39826" y="574849"/>
                    </a:cubicBezTo>
                    <a:lnTo>
                      <a:pt x="134704" y="574849"/>
                    </a:lnTo>
                    <a:cubicBezTo>
                      <a:pt x="139903" y="574849"/>
                      <a:pt x="144081" y="570676"/>
                      <a:pt x="144081" y="565484"/>
                    </a:cubicBezTo>
                    <a:lnTo>
                      <a:pt x="144081" y="470628"/>
                    </a:lnTo>
                    <a:cubicBezTo>
                      <a:pt x="144081" y="465436"/>
                      <a:pt x="139903" y="461263"/>
                      <a:pt x="134704" y="461263"/>
                    </a:cubicBezTo>
                    <a:close/>
                    <a:moveTo>
                      <a:pt x="39826" y="430943"/>
                    </a:moveTo>
                    <a:lnTo>
                      <a:pt x="134704" y="430943"/>
                    </a:lnTo>
                    <a:cubicBezTo>
                      <a:pt x="156614" y="430943"/>
                      <a:pt x="174438" y="448746"/>
                      <a:pt x="174438" y="470628"/>
                    </a:cubicBezTo>
                    <a:lnTo>
                      <a:pt x="174438" y="565484"/>
                    </a:lnTo>
                    <a:cubicBezTo>
                      <a:pt x="174438" y="587366"/>
                      <a:pt x="156614" y="605169"/>
                      <a:pt x="134704" y="605169"/>
                    </a:cubicBezTo>
                    <a:lnTo>
                      <a:pt x="39734" y="605169"/>
                    </a:lnTo>
                    <a:cubicBezTo>
                      <a:pt x="17824" y="605169"/>
                      <a:pt x="0" y="587366"/>
                      <a:pt x="0" y="565484"/>
                    </a:cubicBezTo>
                    <a:lnTo>
                      <a:pt x="93" y="565484"/>
                    </a:lnTo>
                    <a:lnTo>
                      <a:pt x="93" y="470628"/>
                    </a:lnTo>
                    <a:cubicBezTo>
                      <a:pt x="93" y="448746"/>
                      <a:pt x="17917" y="430943"/>
                      <a:pt x="39826" y="430943"/>
                    </a:cubicBezTo>
                    <a:close/>
                    <a:moveTo>
                      <a:pt x="250564" y="287413"/>
                    </a:moveTo>
                    <a:lnTo>
                      <a:pt x="591633" y="287413"/>
                    </a:lnTo>
                    <a:cubicBezTo>
                      <a:pt x="600083" y="287413"/>
                      <a:pt x="606862" y="294166"/>
                      <a:pt x="606862" y="302584"/>
                    </a:cubicBezTo>
                    <a:cubicBezTo>
                      <a:pt x="606862" y="311003"/>
                      <a:pt x="600083" y="317756"/>
                      <a:pt x="591633" y="317756"/>
                    </a:cubicBezTo>
                    <a:lnTo>
                      <a:pt x="250564" y="317756"/>
                    </a:lnTo>
                    <a:cubicBezTo>
                      <a:pt x="242114" y="317756"/>
                      <a:pt x="235335" y="311003"/>
                      <a:pt x="235335" y="302584"/>
                    </a:cubicBezTo>
                    <a:cubicBezTo>
                      <a:pt x="235335" y="294166"/>
                      <a:pt x="242114" y="287413"/>
                      <a:pt x="250564" y="287413"/>
                    </a:cubicBezTo>
                    <a:close/>
                    <a:moveTo>
                      <a:pt x="39734" y="245792"/>
                    </a:moveTo>
                    <a:cubicBezTo>
                      <a:pt x="34535" y="245792"/>
                      <a:pt x="30357" y="249963"/>
                      <a:pt x="30357" y="255153"/>
                    </a:cubicBezTo>
                    <a:lnTo>
                      <a:pt x="30450" y="255153"/>
                    </a:lnTo>
                    <a:lnTo>
                      <a:pt x="30450" y="349970"/>
                    </a:lnTo>
                    <a:cubicBezTo>
                      <a:pt x="30450" y="355160"/>
                      <a:pt x="34628" y="359331"/>
                      <a:pt x="39826" y="359331"/>
                    </a:cubicBezTo>
                    <a:lnTo>
                      <a:pt x="134704" y="359331"/>
                    </a:lnTo>
                    <a:cubicBezTo>
                      <a:pt x="139903" y="359331"/>
                      <a:pt x="144081" y="355160"/>
                      <a:pt x="144081" y="349970"/>
                    </a:cubicBezTo>
                    <a:lnTo>
                      <a:pt x="144081" y="255153"/>
                    </a:lnTo>
                    <a:cubicBezTo>
                      <a:pt x="144081" y="249963"/>
                      <a:pt x="139903" y="245792"/>
                      <a:pt x="134704" y="245792"/>
                    </a:cubicBezTo>
                    <a:close/>
                    <a:moveTo>
                      <a:pt x="39826" y="215577"/>
                    </a:moveTo>
                    <a:lnTo>
                      <a:pt x="134704" y="215577"/>
                    </a:lnTo>
                    <a:cubicBezTo>
                      <a:pt x="156614" y="215577"/>
                      <a:pt x="174438" y="233372"/>
                      <a:pt x="174438" y="255246"/>
                    </a:cubicBezTo>
                    <a:lnTo>
                      <a:pt x="174438" y="350063"/>
                    </a:lnTo>
                    <a:cubicBezTo>
                      <a:pt x="174438" y="371936"/>
                      <a:pt x="156614" y="389732"/>
                      <a:pt x="134704" y="389732"/>
                    </a:cubicBezTo>
                    <a:lnTo>
                      <a:pt x="39734" y="389732"/>
                    </a:lnTo>
                    <a:cubicBezTo>
                      <a:pt x="17824" y="389732"/>
                      <a:pt x="0" y="371936"/>
                      <a:pt x="0" y="350063"/>
                    </a:cubicBezTo>
                    <a:lnTo>
                      <a:pt x="93" y="350063"/>
                    </a:lnTo>
                    <a:lnTo>
                      <a:pt x="93" y="255246"/>
                    </a:lnTo>
                    <a:cubicBezTo>
                      <a:pt x="93" y="233372"/>
                      <a:pt x="17917" y="215577"/>
                      <a:pt x="39826" y="215577"/>
                    </a:cubicBezTo>
                    <a:close/>
                    <a:moveTo>
                      <a:pt x="250564" y="71836"/>
                    </a:moveTo>
                    <a:lnTo>
                      <a:pt x="591633" y="71836"/>
                    </a:lnTo>
                    <a:cubicBezTo>
                      <a:pt x="600083" y="71836"/>
                      <a:pt x="606862" y="78605"/>
                      <a:pt x="606862" y="87043"/>
                    </a:cubicBezTo>
                    <a:cubicBezTo>
                      <a:pt x="606862" y="95388"/>
                      <a:pt x="600083" y="102250"/>
                      <a:pt x="591633" y="102250"/>
                    </a:cubicBezTo>
                    <a:lnTo>
                      <a:pt x="250564" y="102250"/>
                    </a:lnTo>
                    <a:cubicBezTo>
                      <a:pt x="242114" y="102250"/>
                      <a:pt x="235335" y="95388"/>
                      <a:pt x="235335" y="87043"/>
                    </a:cubicBezTo>
                    <a:cubicBezTo>
                      <a:pt x="235335" y="78605"/>
                      <a:pt x="242114" y="71836"/>
                      <a:pt x="250564" y="71836"/>
                    </a:cubicBezTo>
                    <a:close/>
                    <a:moveTo>
                      <a:pt x="39821" y="30320"/>
                    </a:moveTo>
                    <a:cubicBezTo>
                      <a:pt x="34620" y="30320"/>
                      <a:pt x="30440" y="34493"/>
                      <a:pt x="30440" y="39685"/>
                    </a:cubicBezTo>
                    <a:lnTo>
                      <a:pt x="30440" y="134540"/>
                    </a:lnTo>
                    <a:cubicBezTo>
                      <a:pt x="30440" y="139733"/>
                      <a:pt x="34620" y="143905"/>
                      <a:pt x="39821" y="143905"/>
                    </a:cubicBezTo>
                    <a:lnTo>
                      <a:pt x="134829" y="143905"/>
                    </a:lnTo>
                    <a:cubicBezTo>
                      <a:pt x="140030" y="143905"/>
                      <a:pt x="144210" y="139733"/>
                      <a:pt x="144210" y="134540"/>
                    </a:cubicBezTo>
                    <a:lnTo>
                      <a:pt x="144210" y="39685"/>
                    </a:lnTo>
                    <a:cubicBezTo>
                      <a:pt x="144210" y="34493"/>
                      <a:pt x="140030" y="30320"/>
                      <a:pt x="134829" y="30320"/>
                    </a:cubicBezTo>
                    <a:close/>
                    <a:moveTo>
                      <a:pt x="39821" y="0"/>
                    </a:moveTo>
                    <a:lnTo>
                      <a:pt x="134829" y="0"/>
                    </a:lnTo>
                    <a:cubicBezTo>
                      <a:pt x="156747" y="0"/>
                      <a:pt x="174579" y="17803"/>
                      <a:pt x="174579" y="39685"/>
                    </a:cubicBezTo>
                    <a:lnTo>
                      <a:pt x="174579" y="134540"/>
                    </a:lnTo>
                    <a:cubicBezTo>
                      <a:pt x="174579" y="156423"/>
                      <a:pt x="156747" y="174226"/>
                      <a:pt x="134829" y="174226"/>
                    </a:cubicBezTo>
                    <a:lnTo>
                      <a:pt x="39821" y="174226"/>
                    </a:lnTo>
                    <a:cubicBezTo>
                      <a:pt x="17903" y="174226"/>
                      <a:pt x="71" y="156423"/>
                      <a:pt x="71" y="134540"/>
                    </a:cubicBezTo>
                    <a:lnTo>
                      <a:pt x="71" y="39685"/>
                    </a:lnTo>
                    <a:cubicBezTo>
                      <a:pt x="71" y="17803"/>
                      <a:pt x="17903" y="0"/>
                      <a:pt x="398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86" name="文本框 85"/>
              <p:cNvSpPr txBox="1"/>
              <p:nvPr/>
            </p:nvSpPr>
            <p:spPr>
              <a:xfrm>
                <a:off x="18716" y="7296"/>
                <a:ext cx="2657" cy="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/>
                  <a:t>refinded rule</a:t>
                </a:r>
                <a:endParaRPr lang="en-US" altLang="zh-CN" b="1"/>
              </a:p>
            </p:txBody>
          </p:sp>
        </p:grpSp>
      </p:grpSp>
      <p:sp>
        <p:nvSpPr>
          <p:cNvPr id="216" name="下箭头 215"/>
          <p:cNvSpPr>
            <a:spLocks noChangeAspect="1"/>
          </p:cNvSpPr>
          <p:nvPr/>
        </p:nvSpPr>
        <p:spPr>
          <a:xfrm>
            <a:off x="13942060" y="3661410"/>
            <a:ext cx="152400" cy="266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669" rtlCol="0" anchor="t" anchorCtr="0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8361045" y="2658745"/>
            <a:ext cx="0" cy="2663825"/>
          </a:xfrm>
          <a:prstGeom prst="line">
            <a:avLst/>
          </a:prstGeom>
          <a:ln w="41275"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336540" y="2412365"/>
            <a:ext cx="2326640" cy="381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+mj-ea"/>
              <a:buAutoNum type="circleNumDbPlain"/>
            </a:pPr>
            <a:r>
              <a:rPr lang="en-US" altLang="zh-CN" b="1" i="1">
                <a:solidFill>
                  <a:schemeClr val="tx1"/>
                </a:solidFill>
                <a:effectLst/>
              </a:rPr>
              <a:t>build structure </a:t>
            </a:r>
            <a:endParaRPr lang="en-US" altLang="zh-CN" b="1" i="1">
              <a:solidFill>
                <a:schemeClr val="tx1"/>
              </a:solidFill>
              <a:effectLst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9617690" y="2569210"/>
            <a:ext cx="0" cy="2663825"/>
          </a:xfrm>
          <a:prstGeom prst="line">
            <a:avLst/>
          </a:prstGeom>
          <a:ln w="41275"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组合 16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 rot="0">
            <a:off x="17843500" y="3152140"/>
            <a:ext cx="701040" cy="539750"/>
            <a:chOff x="3097213" y="1082676"/>
            <a:chExt cx="5913438" cy="4706938"/>
          </a:xfrm>
        </p:grpSpPr>
        <p:sp>
          <p:nvSpPr>
            <p:cNvPr id="170" name="íŝlïḍé"/>
            <p:cNvSpPr/>
            <p:nvPr/>
          </p:nvSpPr>
          <p:spPr bwMode="auto">
            <a:xfrm>
              <a:off x="7620001" y="1082676"/>
              <a:ext cx="490538" cy="365125"/>
            </a:xfrm>
            <a:custGeom>
              <a:avLst/>
              <a:gdLst>
                <a:gd name="T0" fmla="*/ 35 w 35"/>
                <a:gd name="T1" fmla="*/ 21 h 26"/>
                <a:gd name="T2" fmla="*/ 30 w 35"/>
                <a:gd name="T3" fmla="*/ 26 h 26"/>
                <a:gd name="T4" fmla="*/ 4 w 35"/>
                <a:gd name="T5" fmla="*/ 26 h 26"/>
                <a:gd name="T6" fmla="*/ 0 w 35"/>
                <a:gd name="T7" fmla="*/ 21 h 26"/>
                <a:gd name="T8" fmla="*/ 0 w 35"/>
                <a:gd name="T9" fmla="*/ 5 h 26"/>
                <a:gd name="T10" fmla="*/ 4 w 35"/>
                <a:gd name="T11" fmla="*/ 0 h 26"/>
                <a:gd name="T12" fmla="*/ 30 w 35"/>
                <a:gd name="T13" fmla="*/ 0 h 26"/>
                <a:gd name="T14" fmla="*/ 35 w 35"/>
                <a:gd name="T15" fmla="*/ 5 h 26"/>
                <a:gd name="T16" fmla="*/ 35 w 35"/>
                <a:gd name="T1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6">
                  <a:moveTo>
                    <a:pt x="35" y="21"/>
                  </a:moveTo>
                  <a:cubicBezTo>
                    <a:pt x="35" y="23"/>
                    <a:pt x="33" y="26"/>
                    <a:pt x="30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2" y="26"/>
                    <a:pt x="0" y="23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lnTo>
                    <a:pt x="35" y="21"/>
                  </a:lnTo>
                  <a:close/>
                </a:path>
              </a:pathLst>
            </a:custGeom>
            <a:solidFill>
              <a:srgbClr val="FF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1" name="iṥļïdè"/>
            <p:cNvSpPr/>
            <p:nvPr/>
          </p:nvSpPr>
          <p:spPr bwMode="auto">
            <a:xfrm>
              <a:off x="7620001" y="3006726"/>
              <a:ext cx="490538" cy="366713"/>
            </a:xfrm>
            <a:custGeom>
              <a:avLst/>
              <a:gdLst>
                <a:gd name="T0" fmla="*/ 35 w 35"/>
                <a:gd name="T1" fmla="*/ 5 h 26"/>
                <a:gd name="T2" fmla="*/ 30 w 35"/>
                <a:gd name="T3" fmla="*/ 0 h 26"/>
                <a:gd name="T4" fmla="*/ 4 w 35"/>
                <a:gd name="T5" fmla="*/ 0 h 26"/>
                <a:gd name="T6" fmla="*/ 0 w 35"/>
                <a:gd name="T7" fmla="*/ 5 h 26"/>
                <a:gd name="T8" fmla="*/ 0 w 35"/>
                <a:gd name="T9" fmla="*/ 21 h 26"/>
                <a:gd name="T10" fmla="*/ 4 w 35"/>
                <a:gd name="T11" fmla="*/ 26 h 26"/>
                <a:gd name="T12" fmla="*/ 30 w 35"/>
                <a:gd name="T13" fmla="*/ 26 h 26"/>
                <a:gd name="T14" fmla="*/ 35 w 35"/>
                <a:gd name="T15" fmla="*/ 21 h 26"/>
                <a:gd name="T16" fmla="*/ 35 w 35"/>
                <a:gd name="T17" fmla="*/ 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6">
                  <a:moveTo>
                    <a:pt x="35" y="5"/>
                  </a:moveTo>
                  <a:cubicBezTo>
                    <a:pt x="35" y="3"/>
                    <a:pt x="33" y="0"/>
                    <a:pt x="3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3"/>
                    <a:pt x="2" y="26"/>
                    <a:pt x="4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3" y="26"/>
                    <a:pt x="35" y="23"/>
                    <a:pt x="35" y="21"/>
                  </a:cubicBezTo>
                  <a:lnTo>
                    <a:pt x="35" y="5"/>
                  </a:lnTo>
                  <a:close/>
                </a:path>
              </a:pathLst>
            </a:custGeom>
            <a:solidFill>
              <a:srgbClr val="FF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2" name="íṧľîḋè"/>
            <p:cNvSpPr/>
            <p:nvPr/>
          </p:nvSpPr>
          <p:spPr bwMode="auto">
            <a:xfrm>
              <a:off x="6902451" y="1265238"/>
              <a:ext cx="561975" cy="561975"/>
            </a:xfrm>
            <a:custGeom>
              <a:avLst/>
              <a:gdLst>
                <a:gd name="T0" fmla="*/ 38 w 40"/>
                <a:gd name="T1" fmla="*/ 13 h 40"/>
                <a:gd name="T2" fmla="*/ 38 w 40"/>
                <a:gd name="T3" fmla="*/ 20 h 40"/>
                <a:gd name="T4" fmla="*/ 20 w 40"/>
                <a:gd name="T5" fmla="*/ 38 h 40"/>
                <a:gd name="T6" fmla="*/ 13 w 40"/>
                <a:gd name="T7" fmla="*/ 38 h 40"/>
                <a:gd name="T8" fmla="*/ 2 w 40"/>
                <a:gd name="T9" fmla="*/ 27 h 40"/>
                <a:gd name="T10" fmla="*/ 2 w 40"/>
                <a:gd name="T11" fmla="*/ 20 h 40"/>
                <a:gd name="T12" fmla="*/ 20 w 40"/>
                <a:gd name="T13" fmla="*/ 2 h 40"/>
                <a:gd name="T14" fmla="*/ 27 w 40"/>
                <a:gd name="T15" fmla="*/ 2 h 40"/>
                <a:gd name="T16" fmla="*/ 38 w 40"/>
                <a:gd name="T17" fmla="*/ 1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8" y="13"/>
                  </a:moveTo>
                  <a:cubicBezTo>
                    <a:pt x="40" y="15"/>
                    <a:pt x="40" y="18"/>
                    <a:pt x="38" y="20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40"/>
                    <a:pt x="15" y="40"/>
                    <a:pt x="13" y="3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0" y="25"/>
                    <a:pt x="0" y="22"/>
                    <a:pt x="2" y="20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2" y="0"/>
                    <a:pt x="25" y="0"/>
                    <a:pt x="27" y="2"/>
                  </a:cubicBezTo>
                  <a:lnTo>
                    <a:pt x="38" y="13"/>
                  </a:lnTo>
                  <a:close/>
                </a:path>
              </a:pathLst>
            </a:custGeom>
            <a:solidFill>
              <a:srgbClr val="FF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3" name="ï$líḑé"/>
            <p:cNvSpPr/>
            <p:nvPr/>
          </p:nvSpPr>
          <p:spPr bwMode="auto">
            <a:xfrm>
              <a:off x="8266113" y="2627313"/>
              <a:ext cx="561975" cy="563563"/>
            </a:xfrm>
            <a:custGeom>
              <a:avLst/>
              <a:gdLst>
                <a:gd name="T0" fmla="*/ 27 w 40"/>
                <a:gd name="T1" fmla="*/ 2 h 40"/>
                <a:gd name="T2" fmla="*/ 20 w 40"/>
                <a:gd name="T3" fmla="*/ 2 h 40"/>
                <a:gd name="T4" fmla="*/ 2 w 40"/>
                <a:gd name="T5" fmla="*/ 20 h 40"/>
                <a:gd name="T6" fmla="*/ 2 w 40"/>
                <a:gd name="T7" fmla="*/ 27 h 40"/>
                <a:gd name="T8" fmla="*/ 13 w 40"/>
                <a:gd name="T9" fmla="*/ 38 h 40"/>
                <a:gd name="T10" fmla="*/ 20 w 40"/>
                <a:gd name="T11" fmla="*/ 38 h 40"/>
                <a:gd name="T12" fmla="*/ 38 w 40"/>
                <a:gd name="T13" fmla="*/ 20 h 40"/>
                <a:gd name="T14" fmla="*/ 38 w 40"/>
                <a:gd name="T15" fmla="*/ 13 h 40"/>
                <a:gd name="T16" fmla="*/ 27 w 40"/>
                <a:gd name="T17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27" y="2"/>
                  </a:moveTo>
                  <a:cubicBezTo>
                    <a:pt x="25" y="0"/>
                    <a:pt x="22" y="0"/>
                    <a:pt x="20" y="2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0" y="22"/>
                    <a:pt x="0" y="25"/>
                    <a:pt x="2" y="27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5" y="40"/>
                    <a:pt x="18" y="40"/>
                    <a:pt x="20" y="3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0" y="18"/>
                    <a:pt x="40" y="15"/>
                    <a:pt x="38" y="13"/>
                  </a:cubicBezTo>
                  <a:lnTo>
                    <a:pt x="27" y="2"/>
                  </a:lnTo>
                  <a:close/>
                </a:path>
              </a:pathLst>
            </a:custGeom>
            <a:solidFill>
              <a:srgbClr val="FF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4" name="îşlîde"/>
            <p:cNvSpPr/>
            <p:nvPr/>
          </p:nvSpPr>
          <p:spPr bwMode="auto">
            <a:xfrm>
              <a:off x="6719888" y="1981201"/>
              <a:ext cx="352425" cy="492125"/>
            </a:xfrm>
            <a:custGeom>
              <a:avLst/>
              <a:gdLst>
                <a:gd name="T0" fmla="*/ 21 w 25"/>
                <a:gd name="T1" fmla="*/ 0 h 35"/>
                <a:gd name="T2" fmla="*/ 25 w 25"/>
                <a:gd name="T3" fmla="*/ 5 h 35"/>
                <a:gd name="T4" fmla="*/ 25 w 25"/>
                <a:gd name="T5" fmla="*/ 30 h 35"/>
                <a:gd name="T6" fmla="*/ 21 w 25"/>
                <a:gd name="T7" fmla="*/ 35 h 35"/>
                <a:gd name="T8" fmla="*/ 5 w 25"/>
                <a:gd name="T9" fmla="*/ 35 h 35"/>
                <a:gd name="T10" fmla="*/ 0 w 25"/>
                <a:gd name="T11" fmla="*/ 30 h 35"/>
                <a:gd name="T12" fmla="*/ 0 w 25"/>
                <a:gd name="T13" fmla="*/ 5 h 35"/>
                <a:gd name="T14" fmla="*/ 5 w 25"/>
                <a:gd name="T15" fmla="*/ 0 h 35"/>
                <a:gd name="T16" fmla="*/ 21 w 25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5">
                  <a:moveTo>
                    <a:pt x="21" y="0"/>
                  </a:moveTo>
                  <a:cubicBezTo>
                    <a:pt x="23" y="0"/>
                    <a:pt x="25" y="2"/>
                    <a:pt x="25" y="5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3"/>
                    <a:pt x="23" y="35"/>
                    <a:pt x="21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2" y="35"/>
                    <a:pt x="0" y="33"/>
                    <a:pt x="0" y="3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F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5" name="ï$ľíďê"/>
            <p:cNvSpPr/>
            <p:nvPr/>
          </p:nvSpPr>
          <p:spPr bwMode="auto">
            <a:xfrm>
              <a:off x="8645526" y="1981201"/>
              <a:ext cx="365125" cy="492125"/>
            </a:xfrm>
            <a:custGeom>
              <a:avLst/>
              <a:gdLst>
                <a:gd name="T0" fmla="*/ 5 w 26"/>
                <a:gd name="T1" fmla="*/ 0 h 35"/>
                <a:gd name="T2" fmla="*/ 0 w 26"/>
                <a:gd name="T3" fmla="*/ 5 h 35"/>
                <a:gd name="T4" fmla="*/ 0 w 26"/>
                <a:gd name="T5" fmla="*/ 30 h 35"/>
                <a:gd name="T6" fmla="*/ 5 w 26"/>
                <a:gd name="T7" fmla="*/ 35 h 35"/>
                <a:gd name="T8" fmla="*/ 21 w 26"/>
                <a:gd name="T9" fmla="*/ 35 h 35"/>
                <a:gd name="T10" fmla="*/ 26 w 26"/>
                <a:gd name="T11" fmla="*/ 30 h 35"/>
                <a:gd name="T12" fmla="*/ 26 w 26"/>
                <a:gd name="T13" fmla="*/ 5 h 35"/>
                <a:gd name="T14" fmla="*/ 21 w 26"/>
                <a:gd name="T15" fmla="*/ 0 h 35"/>
                <a:gd name="T16" fmla="*/ 5 w 26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35">
                  <a:moveTo>
                    <a:pt x="5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3"/>
                    <a:pt x="3" y="35"/>
                    <a:pt x="5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3" y="35"/>
                    <a:pt x="26" y="33"/>
                    <a:pt x="26" y="30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2"/>
                    <a:pt x="23" y="0"/>
                    <a:pt x="21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6" name="iṡľiḍê"/>
            <p:cNvSpPr/>
            <p:nvPr/>
          </p:nvSpPr>
          <p:spPr bwMode="auto">
            <a:xfrm>
              <a:off x="6902451" y="2627313"/>
              <a:ext cx="561975" cy="563563"/>
            </a:xfrm>
            <a:custGeom>
              <a:avLst/>
              <a:gdLst>
                <a:gd name="T0" fmla="*/ 13 w 40"/>
                <a:gd name="T1" fmla="*/ 2 h 40"/>
                <a:gd name="T2" fmla="*/ 20 w 40"/>
                <a:gd name="T3" fmla="*/ 2 h 40"/>
                <a:gd name="T4" fmla="*/ 38 w 40"/>
                <a:gd name="T5" fmla="*/ 20 h 40"/>
                <a:gd name="T6" fmla="*/ 38 w 40"/>
                <a:gd name="T7" fmla="*/ 27 h 40"/>
                <a:gd name="T8" fmla="*/ 27 w 40"/>
                <a:gd name="T9" fmla="*/ 38 h 40"/>
                <a:gd name="T10" fmla="*/ 20 w 40"/>
                <a:gd name="T11" fmla="*/ 38 h 40"/>
                <a:gd name="T12" fmla="*/ 2 w 40"/>
                <a:gd name="T13" fmla="*/ 20 h 40"/>
                <a:gd name="T14" fmla="*/ 2 w 40"/>
                <a:gd name="T15" fmla="*/ 13 h 40"/>
                <a:gd name="T16" fmla="*/ 13 w 40"/>
                <a:gd name="T17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13" y="2"/>
                  </a:moveTo>
                  <a:cubicBezTo>
                    <a:pt x="15" y="0"/>
                    <a:pt x="18" y="0"/>
                    <a:pt x="20" y="2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0" y="22"/>
                    <a:pt x="40" y="25"/>
                    <a:pt x="38" y="27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5" y="40"/>
                    <a:pt x="22" y="40"/>
                    <a:pt x="20" y="38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0" y="18"/>
                    <a:pt x="0" y="15"/>
                    <a:pt x="2" y="13"/>
                  </a:cubicBezTo>
                  <a:lnTo>
                    <a:pt x="13" y="2"/>
                  </a:lnTo>
                  <a:close/>
                </a:path>
              </a:pathLst>
            </a:custGeom>
            <a:solidFill>
              <a:srgbClr val="FF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7" name="iśḷíďé"/>
            <p:cNvSpPr/>
            <p:nvPr/>
          </p:nvSpPr>
          <p:spPr bwMode="auto">
            <a:xfrm>
              <a:off x="8266113" y="1265238"/>
              <a:ext cx="561975" cy="561975"/>
            </a:xfrm>
            <a:custGeom>
              <a:avLst/>
              <a:gdLst>
                <a:gd name="T0" fmla="*/ 2 w 40"/>
                <a:gd name="T1" fmla="*/ 13 h 40"/>
                <a:gd name="T2" fmla="*/ 2 w 40"/>
                <a:gd name="T3" fmla="*/ 20 h 40"/>
                <a:gd name="T4" fmla="*/ 20 w 40"/>
                <a:gd name="T5" fmla="*/ 38 h 40"/>
                <a:gd name="T6" fmla="*/ 27 w 40"/>
                <a:gd name="T7" fmla="*/ 38 h 40"/>
                <a:gd name="T8" fmla="*/ 38 w 40"/>
                <a:gd name="T9" fmla="*/ 27 h 40"/>
                <a:gd name="T10" fmla="*/ 38 w 40"/>
                <a:gd name="T11" fmla="*/ 20 h 40"/>
                <a:gd name="T12" fmla="*/ 20 w 40"/>
                <a:gd name="T13" fmla="*/ 2 h 40"/>
                <a:gd name="T14" fmla="*/ 13 w 40"/>
                <a:gd name="T15" fmla="*/ 2 h 40"/>
                <a:gd name="T16" fmla="*/ 2 w 40"/>
                <a:gd name="T17" fmla="*/ 1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2" y="13"/>
                  </a:moveTo>
                  <a:cubicBezTo>
                    <a:pt x="0" y="15"/>
                    <a:pt x="0" y="18"/>
                    <a:pt x="2" y="20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2" y="40"/>
                    <a:pt x="25" y="40"/>
                    <a:pt x="27" y="38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40" y="25"/>
                    <a:pt x="40" y="22"/>
                    <a:pt x="38" y="20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8" y="0"/>
                    <a:pt x="15" y="0"/>
                    <a:pt x="13" y="2"/>
                  </a:cubicBezTo>
                  <a:lnTo>
                    <a:pt x="2" y="13"/>
                  </a:lnTo>
                  <a:close/>
                </a:path>
              </a:pathLst>
            </a:custGeom>
            <a:solidFill>
              <a:srgbClr val="FF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8" name="ï$ļïďé"/>
            <p:cNvSpPr/>
            <p:nvPr/>
          </p:nvSpPr>
          <p:spPr bwMode="auto">
            <a:xfrm>
              <a:off x="7058026" y="1419226"/>
              <a:ext cx="1600200" cy="1616075"/>
            </a:xfrm>
            <a:custGeom>
              <a:avLst/>
              <a:gdLst>
                <a:gd name="T0" fmla="*/ 57 w 114"/>
                <a:gd name="T1" fmla="*/ 0 h 115"/>
                <a:gd name="T2" fmla="*/ 0 w 114"/>
                <a:gd name="T3" fmla="*/ 57 h 115"/>
                <a:gd name="T4" fmla="*/ 57 w 114"/>
                <a:gd name="T5" fmla="*/ 115 h 115"/>
                <a:gd name="T6" fmla="*/ 114 w 114"/>
                <a:gd name="T7" fmla="*/ 57 h 115"/>
                <a:gd name="T8" fmla="*/ 57 w 114"/>
                <a:gd name="T9" fmla="*/ 0 h 115"/>
                <a:gd name="T10" fmla="*/ 57 w 114"/>
                <a:gd name="T11" fmla="*/ 103 h 115"/>
                <a:gd name="T12" fmla="*/ 12 w 114"/>
                <a:gd name="T13" fmla="*/ 57 h 115"/>
                <a:gd name="T14" fmla="*/ 57 w 114"/>
                <a:gd name="T15" fmla="*/ 12 h 115"/>
                <a:gd name="T16" fmla="*/ 103 w 114"/>
                <a:gd name="T17" fmla="*/ 57 h 115"/>
                <a:gd name="T18" fmla="*/ 57 w 114"/>
                <a:gd name="T19" fmla="*/ 10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26" y="0"/>
                    <a:pt x="0" y="26"/>
                    <a:pt x="0" y="57"/>
                  </a:cubicBezTo>
                  <a:cubicBezTo>
                    <a:pt x="0" y="89"/>
                    <a:pt x="26" y="115"/>
                    <a:pt x="57" y="115"/>
                  </a:cubicBezTo>
                  <a:cubicBezTo>
                    <a:pt x="89" y="115"/>
                    <a:pt x="114" y="89"/>
                    <a:pt x="114" y="57"/>
                  </a:cubicBezTo>
                  <a:cubicBezTo>
                    <a:pt x="114" y="26"/>
                    <a:pt x="89" y="0"/>
                    <a:pt x="57" y="0"/>
                  </a:cubicBezTo>
                  <a:close/>
                  <a:moveTo>
                    <a:pt x="57" y="103"/>
                  </a:moveTo>
                  <a:cubicBezTo>
                    <a:pt x="32" y="103"/>
                    <a:pt x="12" y="82"/>
                    <a:pt x="12" y="57"/>
                  </a:cubicBezTo>
                  <a:cubicBezTo>
                    <a:pt x="12" y="33"/>
                    <a:pt x="32" y="12"/>
                    <a:pt x="57" y="12"/>
                  </a:cubicBezTo>
                  <a:cubicBezTo>
                    <a:pt x="82" y="12"/>
                    <a:pt x="103" y="33"/>
                    <a:pt x="103" y="57"/>
                  </a:cubicBezTo>
                  <a:cubicBezTo>
                    <a:pt x="103" y="82"/>
                    <a:pt x="82" y="103"/>
                    <a:pt x="57" y="103"/>
                  </a:cubicBezTo>
                  <a:close/>
                </a:path>
              </a:pathLst>
            </a:custGeom>
            <a:solidFill>
              <a:srgbClr val="DB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9" name="iş1îḍè"/>
            <p:cNvSpPr/>
            <p:nvPr/>
          </p:nvSpPr>
          <p:spPr bwMode="auto">
            <a:xfrm>
              <a:off x="7956551" y="3359151"/>
              <a:ext cx="814388" cy="814388"/>
            </a:xfrm>
            <a:custGeom>
              <a:avLst/>
              <a:gdLst>
                <a:gd name="T0" fmla="*/ 21 w 58"/>
                <a:gd name="T1" fmla="*/ 5 h 58"/>
                <a:gd name="T2" fmla="*/ 5 w 58"/>
                <a:gd name="T3" fmla="*/ 37 h 58"/>
                <a:gd name="T4" fmla="*/ 37 w 58"/>
                <a:gd name="T5" fmla="*/ 53 h 58"/>
                <a:gd name="T6" fmla="*/ 54 w 58"/>
                <a:gd name="T7" fmla="*/ 21 h 58"/>
                <a:gd name="T8" fmla="*/ 21 w 58"/>
                <a:gd name="T9" fmla="*/ 5 h 58"/>
                <a:gd name="T10" fmla="*/ 35 w 58"/>
                <a:gd name="T11" fmla="*/ 45 h 58"/>
                <a:gd name="T12" fmla="*/ 13 w 58"/>
                <a:gd name="T13" fmla="*/ 34 h 58"/>
                <a:gd name="T14" fmla="*/ 24 w 58"/>
                <a:gd name="T15" fmla="*/ 13 h 58"/>
                <a:gd name="T16" fmla="*/ 45 w 58"/>
                <a:gd name="T17" fmla="*/ 24 h 58"/>
                <a:gd name="T18" fmla="*/ 35 w 58"/>
                <a:gd name="T19" fmla="*/ 4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21" y="5"/>
                  </a:moveTo>
                  <a:cubicBezTo>
                    <a:pt x="8" y="9"/>
                    <a:pt x="0" y="24"/>
                    <a:pt x="5" y="37"/>
                  </a:cubicBezTo>
                  <a:cubicBezTo>
                    <a:pt x="9" y="50"/>
                    <a:pt x="24" y="58"/>
                    <a:pt x="37" y="53"/>
                  </a:cubicBezTo>
                  <a:cubicBezTo>
                    <a:pt x="51" y="49"/>
                    <a:pt x="58" y="34"/>
                    <a:pt x="54" y="21"/>
                  </a:cubicBezTo>
                  <a:cubicBezTo>
                    <a:pt x="49" y="8"/>
                    <a:pt x="35" y="0"/>
                    <a:pt x="21" y="5"/>
                  </a:cubicBezTo>
                  <a:close/>
                  <a:moveTo>
                    <a:pt x="35" y="45"/>
                  </a:moveTo>
                  <a:cubicBezTo>
                    <a:pt x="26" y="48"/>
                    <a:pt x="16" y="43"/>
                    <a:pt x="13" y="34"/>
                  </a:cubicBezTo>
                  <a:cubicBezTo>
                    <a:pt x="10" y="25"/>
                    <a:pt x="15" y="16"/>
                    <a:pt x="24" y="13"/>
                  </a:cubicBezTo>
                  <a:cubicBezTo>
                    <a:pt x="33" y="10"/>
                    <a:pt x="42" y="15"/>
                    <a:pt x="45" y="24"/>
                  </a:cubicBezTo>
                  <a:cubicBezTo>
                    <a:pt x="48" y="33"/>
                    <a:pt x="43" y="42"/>
                    <a:pt x="35" y="45"/>
                  </a:cubicBezTo>
                  <a:close/>
                </a:path>
              </a:pathLst>
            </a:custGeom>
            <a:solidFill>
              <a:srgbClr val="0022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0" name="íṩľídê"/>
            <p:cNvSpPr/>
            <p:nvPr/>
          </p:nvSpPr>
          <p:spPr bwMode="auto">
            <a:xfrm>
              <a:off x="8167688" y="3344863"/>
              <a:ext cx="182563" cy="153988"/>
            </a:xfrm>
            <a:custGeom>
              <a:avLst/>
              <a:gdLst>
                <a:gd name="T0" fmla="*/ 12 w 13"/>
                <a:gd name="T1" fmla="*/ 6 h 11"/>
                <a:gd name="T2" fmla="*/ 11 w 13"/>
                <a:gd name="T3" fmla="*/ 8 h 11"/>
                <a:gd name="T4" fmla="*/ 4 w 13"/>
                <a:gd name="T5" fmla="*/ 11 h 11"/>
                <a:gd name="T6" fmla="*/ 2 w 13"/>
                <a:gd name="T7" fmla="*/ 10 h 11"/>
                <a:gd name="T8" fmla="*/ 0 w 13"/>
                <a:gd name="T9" fmla="*/ 5 h 11"/>
                <a:gd name="T10" fmla="*/ 1 w 13"/>
                <a:gd name="T11" fmla="*/ 3 h 11"/>
                <a:gd name="T12" fmla="*/ 9 w 13"/>
                <a:gd name="T13" fmla="*/ 0 h 11"/>
                <a:gd name="T14" fmla="*/ 11 w 13"/>
                <a:gd name="T15" fmla="*/ 1 h 11"/>
                <a:gd name="T16" fmla="*/ 12 w 13"/>
                <a:gd name="T17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12" y="6"/>
                  </a:moveTo>
                  <a:cubicBezTo>
                    <a:pt x="13" y="7"/>
                    <a:pt x="12" y="8"/>
                    <a:pt x="11" y="8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2" y="11"/>
                    <a:pt x="2" y="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1"/>
                    <a:pt x="11" y="1"/>
                  </a:cubicBezTo>
                  <a:lnTo>
                    <a:pt x="12" y="6"/>
                  </a:lnTo>
                  <a:close/>
                </a:path>
              </a:pathLst>
            </a:custGeom>
            <a:solidFill>
              <a:srgbClr val="0022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1" name="ïSḻîḑê"/>
            <p:cNvSpPr/>
            <p:nvPr/>
          </p:nvSpPr>
          <p:spPr bwMode="auto">
            <a:xfrm>
              <a:off x="8391526" y="4033838"/>
              <a:ext cx="182563" cy="153988"/>
            </a:xfrm>
            <a:custGeom>
              <a:avLst/>
              <a:gdLst>
                <a:gd name="T0" fmla="*/ 11 w 13"/>
                <a:gd name="T1" fmla="*/ 1 h 11"/>
                <a:gd name="T2" fmla="*/ 9 w 13"/>
                <a:gd name="T3" fmla="*/ 0 h 11"/>
                <a:gd name="T4" fmla="*/ 1 w 13"/>
                <a:gd name="T5" fmla="*/ 3 h 11"/>
                <a:gd name="T6" fmla="*/ 0 w 13"/>
                <a:gd name="T7" fmla="*/ 5 h 11"/>
                <a:gd name="T8" fmla="*/ 2 w 13"/>
                <a:gd name="T9" fmla="*/ 9 h 11"/>
                <a:gd name="T10" fmla="*/ 4 w 13"/>
                <a:gd name="T11" fmla="*/ 11 h 11"/>
                <a:gd name="T12" fmla="*/ 11 w 13"/>
                <a:gd name="T13" fmla="*/ 8 h 11"/>
                <a:gd name="T14" fmla="*/ 12 w 13"/>
                <a:gd name="T15" fmla="*/ 6 h 11"/>
                <a:gd name="T16" fmla="*/ 11 w 13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11" y="1"/>
                  </a:moveTo>
                  <a:cubicBezTo>
                    <a:pt x="11" y="0"/>
                    <a:pt x="10" y="0"/>
                    <a:pt x="9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3" y="11"/>
                    <a:pt x="4" y="1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2" y="8"/>
                    <a:pt x="13" y="7"/>
                    <a:pt x="12" y="6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0022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2" name="ïṣḷíḍè"/>
            <p:cNvSpPr/>
            <p:nvPr/>
          </p:nvSpPr>
          <p:spPr bwMode="auto">
            <a:xfrm>
              <a:off x="7956551" y="3513138"/>
              <a:ext cx="168275" cy="182563"/>
            </a:xfrm>
            <a:custGeom>
              <a:avLst/>
              <a:gdLst>
                <a:gd name="T0" fmla="*/ 11 w 12"/>
                <a:gd name="T1" fmla="*/ 2 h 13"/>
                <a:gd name="T2" fmla="*/ 12 w 12"/>
                <a:gd name="T3" fmla="*/ 5 h 13"/>
                <a:gd name="T4" fmla="*/ 8 w 12"/>
                <a:gd name="T5" fmla="*/ 12 h 13"/>
                <a:gd name="T6" fmla="*/ 6 w 12"/>
                <a:gd name="T7" fmla="*/ 13 h 13"/>
                <a:gd name="T8" fmla="*/ 2 w 12"/>
                <a:gd name="T9" fmla="*/ 10 h 13"/>
                <a:gd name="T10" fmla="*/ 1 w 12"/>
                <a:gd name="T11" fmla="*/ 8 h 13"/>
                <a:gd name="T12" fmla="*/ 5 w 12"/>
                <a:gd name="T13" fmla="*/ 1 h 13"/>
                <a:gd name="T14" fmla="*/ 7 w 12"/>
                <a:gd name="T15" fmla="*/ 0 h 13"/>
                <a:gd name="T16" fmla="*/ 11 w 12"/>
                <a:gd name="T17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11" y="2"/>
                  </a:moveTo>
                  <a:cubicBezTo>
                    <a:pt x="12" y="3"/>
                    <a:pt x="12" y="4"/>
                    <a:pt x="12" y="5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3"/>
                    <a:pt x="7" y="13"/>
                    <a:pt x="6" y="13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0"/>
                    <a:pt x="0" y="9"/>
                    <a:pt x="1" y="8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6" y="0"/>
                    <a:pt x="7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rgbClr val="0022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3" name="ïś1îḓê"/>
            <p:cNvSpPr/>
            <p:nvPr/>
          </p:nvSpPr>
          <p:spPr bwMode="auto">
            <a:xfrm>
              <a:off x="8602663" y="3836988"/>
              <a:ext cx="168275" cy="182563"/>
            </a:xfrm>
            <a:custGeom>
              <a:avLst/>
              <a:gdLst>
                <a:gd name="T0" fmla="*/ 7 w 12"/>
                <a:gd name="T1" fmla="*/ 0 h 13"/>
                <a:gd name="T2" fmla="*/ 4 w 12"/>
                <a:gd name="T3" fmla="*/ 1 h 13"/>
                <a:gd name="T4" fmla="*/ 1 w 12"/>
                <a:gd name="T5" fmla="*/ 8 h 13"/>
                <a:gd name="T6" fmla="*/ 1 w 12"/>
                <a:gd name="T7" fmla="*/ 11 h 13"/>
                <a:gd name="T8" fmla="*/ 6 w 12"/>
                <a:gd name="T9" fmla="*/ 13 h 13"/>
                <a:gd name="T10" fmla="*/ 8 w 12"/>
                <a:gd name="T11" fmla="*/ 12 h 13"/>
                <a:gd name="T12" fmla="*/ 12 w 12"/>
                <a:gd name="T13" fmla="*/ 5 h 13"/>
                <a:gd name="T14" fmla="*/ 11 w 12"/>
                <a:gd name="T15" fmla="*/ 3 h 13"/>
                <a:gd name="T16" fmla="*/ 7 w 1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7" y="0"/>
                  </a:moveTo>
                  <a:cubicBezTo>
                    <a:pt x="6" y="0"/>
                    <a:pt x="5" y="0"/>
                    <a:pt x="4" y="1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1" y="10"/>
                    <a:pt x="1" y="11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3"/>
                    <a:pt x="8" y="1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4"/>
                    <a:pt x="12" y="3"/>
                    <a:pt x="11" y="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0022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4" name="îšlïḍê"/>
            <p:cNvSpPr/>
            <p:nvPr/>
          </p:nvSpPr>
          <p:spPr bwMode="auto">
            <a:xfrm>
              <a:off x="7942263" y="3794126"/>
              <a:ext cx="155575" cy="168275"/>
            </a:xfrm>
            <a:custGeom>
              <a:avLst/>
              <a:gdLst>
                <a:gd name="T0" fmla="*/ 6 w 11"/>
                <a:gd name="T1" fmla="*/ 0 h 12"/>
                <a:gd name="T2" fmla="*/ 8 w 11"/>
                <a:gd name="T3" fmla="*/ 1 h 12"/>
                <a:gd name="T4" fmla="*/ 11 w 11"/>
                <a:gd name="T5" fmla="*/ 9 h 12"/>
                <a:gd name="T6" fmla="*/ 10 w 11"/>
                <a:gd name="T7" fmla="*/ 11 h 12"/>
                <a:gd name="T8" fmla="*/ 5 w 11"/>
                <a:gd name="T9" fmla="*/ 12 h 12"/>
                <a:gd name="T10" fmla="*/ 3 w 11"/>
                <a:gd name="T11" fmla="*/ 11 h 12"/>
                <a:gd name="T12" fmla="*/ 1 w 11"/>
                <a:gd name="T13" fmla="*/ 3 h 12"/>
                <a:gd name="T14" fmla="*/ 2 w 11"/>
                <a:gd name="T15" fmla="*/ 1 h 12"/>
                <a:gd name="T16" fmla="*/ 6 w 11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">
                  <a:moveTo>
                    <a:pt x="6" y="0"/>
                  </a:moveTo>
                  <a:cubicBezTo>
                    <a:pt x="7" y="0"/>
                    <a:pt x="8" y="0"/>
                    <a:pt x="8" y="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0"/>
                    <a:pt x="11" y="10"/>
                    <a:pt x="10" y="1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4" y="12"/>
                    <a:pt x="4" y="12"/>
                    <a:pt x="3" y="1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1" y="2"/>
                    <a:pt x="2" y="1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022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5" name="ïṥḻïďe"/>
            <p:cNvSpPr/>
            <p:nvPr/>
          </p:nvSpPr>
          <p:spPr bwMode="auto">
            <a:xfrm>
              <a:off x="8631238" y="3570288"/>
              <a:ext cx="153988" cy="168275"/>
            </a:xfrm>
            <a:custGeom>
              <a:avLst/>
              <a:gdLst>
                <a:gd name="T0" fmla="*/ 1 w 11"/>
                <a:gd name="T1" fmla="*/ 1 h 12"/>
                <a:gd name="T2" fmla="*/ 0 w 11"/>
                <a:gd name="T3" fmla="*/ 3 h 12"/>
                <a:gd name="T4" fmla="*/ 3 w 11"/>
                <a:gd name="T5" fmla="*/ 11 h 12"/>
                <a:gd name="T6" fmla="*/ 5 w 11"/>
                <a:gd name="T7" fmla="*/ 12 h 12"/>
                <a:gd name="T8" fmla="*/ 10 w 11"/>
                <a:gd name="T9" fmla="*/ 11 h 12"/>
                <a:gd name="T10" fmla="*/ 11 w 11"/>
                <a:gd name="T11" fmla="*/ 9 h 12"/>
                <a:gd name="T12" fmla="*/ 8 w 11"/>
                <a:gd name="T13" fmla="*/ 1 h 12"/>
                <a:gd name="T14" fmla="*/ 6 w 11"/>
                <a:gd name="T15" fmla="*/ 0 h 12"/>
                <a:gd name="T16" fmla="*/ 1 w 11"/>
                <a:gd name="T1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">
                  <a:moveTo>
                    <a:pt x="1" y="1"/>
                  </a:moveTo>
                  <a:cubicBezTo>
                    <a:pt x="1" y="2"/>
                    <a:pt x="0" y="2"/>
                    <a:pt x="0" y="3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4" y="12"/>
                    <a:pt x="5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7" y="0"/>
                    <a:pt x="6" y="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22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6" name="íŝlïḋê"/>
            <p:cNvSpPr/>
            <p:nvPr/>
          </p:nvSpPr>
          <p:spPr bwMode="auto">
            <a:xfrm>
              <a:off x="8110538" y="4005263"/>
              <a:ext cx="182563" cy="168275"/>
            </a:xfrm>
            <a:custGeom>
              <a:avLst/>
              <a:gdLst>
                <a:gd name="T0" fmla="*/ 3 w 13"/>
                <a:gd name="T1" fmla="*/ 1 h 12"/>
                <a:gd name="T2" fmla="*/ 5 w 13"/>
                <a:gd name="T3" fmla="*/ 0 h 12"/>
                <a:gd name="T4" fmla="*/ 12 w 13"/>
                <a:gd name="T5" fmla="*/ 4 h 12"/>
                <a:gd name="T6" fmla="*/ 13 w 13"/>
                <a:gd name="T7" fmla="*/ 6 h 12"/>
                <a:gd name="T8" fmla="*/ 11 w 13"/>
                <a:gd name="T9" fmla="*/ 11 h 12"/>
                <a:gd name="T10" fmla="*/ 9 w 13"/>
                <a:gd name="T11" fmla="*/ 11 h 12"/>
                <a:gd name="T12" fmla="*/ 1 w 13"/>
                <a:gd name="T13" fmla="*/ 8 h 12"/>
                <a:gd name="T14" fmla="*/ 0 w 13"/>
                <a:gd name="T15" fmla="*/ 6 h 12"/>
                <a:gd name="T16" fmla="*/ 3 w 13"/>
                <a:gd name="T1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2">
                  <a:moveTo>
                    <a:pt x="3" y="1"/>
                  </a:moveTo>
                  <a:cubicBezTo>
                    <a:pt x="3" y="0"/>
                    <a:pt x="4" y="0"/>
                    <a:pt x="5" y="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5"/>
                    <a:pt x="13" y="5"/>
                    <a:pt x="13" y="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11"/>
                    <a:pt x="9" y="12"/>
                    <a:pt x="9" y="11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0" y="6"/>
                    <a:pt x="0" y="6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0022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7" name="îṩļïdè"/>
            <p:cNvSpPr/>
            <p:nvPr/>
          </p:nvSpPr>
          <p:spPr bwMode="auto">
            <a:xfrm>
              <a:off x="8434388" y="3359151"/>
              <a:ext cx="182563" cy="168275"/>
            </a:xfrm>
            <a:custGeom>
              <a:avLst/>
              <a:gdLst>
                <a:gd name="T0" fmla="*/ 1 w 13"/>
                <a:gd name="T1" fmla="*/ 6 h 12"/>
                <a:gd name="T2" fmla="*/ 1 w 13"/>
                <a:gd name="T3" fmla="*/ 8 h 12"/>
                <a:gd name="T4" fmla="*/ 9 w 13"/>
                <a:gd name="T5" fmla="*/ 12 h 12"/>
                <a:gd name="T6" fmla="*/ 11 w 13"/>
                <a:gd name="T7" fmla="*/ 11 h 12"/>
                <a:gd name="T8" fmla="*/ 13 w 13"/>
                <a:gd name="T9" fmla="*/ 6 h 12"/>
                <a:gd name="T10" fmla="*/ 12 w 13"/>
                <a:gd name="T11" fmla="*/ 4 h 12"/>
                <a:gd name="T12" fmla="*/ 5 w 13"/>
                <a:gd name="T13" fmla="*/ 1 h 12"/>
                <a:gd name="T14" fmla="*/ 3 w 13"/>
                <a:gd name="T15" fmla="*/ 1 h 12"/>
                <a:gd name="T16" fmla="*/ 1 w 13"/>
                <a:gd name="T17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2">
                  <a:moveTo>
                    <a:pt x="1" y="6"/>
                  </a:moveTo>
                  <a:cubicBezTo>
                    <a:pt x="0" y="6"/>
                    <a:pt x="1" y="7"/>
                    <a:pt x="1" y="8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10" y="12"/>
                    <a:pt x="11" y="1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5"/>
                    <a:pt x="12" y="4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1"/>
                    <a:pt x="3" y="1"/>
                  </a:cubicBezTo>
                  <a:lnTo>
                    <a:pt x="1" y="6"/>
                  </a:lnTo>
                  <a:close/>
                </a:path>
              </a:pathLst>
            </a:custGeom>
            <a:solidFill>
              <a:srgbClr val="0022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8" name="ïṣļîḓe"/>
            <p:cNvSpPr/>
            <p:nvPr/>
          </p:nvSpPr>
          <p:spPr bwMode="auto">
            <a:xfrm>
              <a:off x="4135438" y="1349376"/>
              <a:ext cx="3919538" cy="4243388"/>
            </a:xfrm>
            <a:custGeom>
              <a:avLst/>
              <a:gdLst>
                <a:gd name="T0" fmla="*/ 258 w 279"/>
                <a:gd name="T1" fmla="*/ 69 h 302"/>
                <a:gd name="T2" fmla="*/ 140 w 279"/>
                <a:gd name="T3" fmla="*/ 0 h 302"/>
                <a:gd name="T4" fmla="*/ 22 w 279"/>
                <a:gd name="T5" fmla="*/ 69 h 302"/>
                <a:gd name="T6" fmla="*/ 140 w 279"/>
                <a:gd name="T7" fmla="*/ 302 h 302"/>
                <a:gd name="T8" fmla="*/ 258 w 279"/>
                <a:gd name="T9" fmla="*/ 69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" h="302">
                  <a:moveTo>
                    <a:pt x="258" y="69"/>
                  </a:moveTo>
                  <a:cubicBezTo>
                    <a:pt x="182" y="90"/>
                    <a:pt x="140" y="0"/>
                    <a:pt x="140" y="0"/>
                  </a:cubicBezTo>
                  <a:cubicBezTo>
                    <a:pt x="140" y="0"/>
                    <a:pt x="97" y="90"/>
                    <a:pt x="22" y="69"/>
                  </a:cubicBezTo>
                  <a:cubicBezTo>
                    <a:pt x="22" y="69"/>
                    <a:pt x="0" y="254"/>
                    <a:pt x="140" y="302"/>
                  </a:cubicBezTo>
                  <a:cubicBezTo>
                    <a:pt x="279" y="254"/>
                    <a:pt x="258" y="69"/>
                    <a:pt x="258" y="69"/>
                  </a:cubicBezTo>
                  <a:close/>
                </a:path>
              </a:pathLst>
            </a:custGeom>
            <a:solidFill>
              <a:srgbClr val="0022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9" name="íŝḷîḓe"/>
            <p:cNvSpPr/>
            <p:nvPr/>
          </p:nvSpPr>
          <p:spPr bwMode="auto">
            <a:xfrm>
              <a:off x="4598988" y="1714501"/>
              <a:ext cx="2992438" cy="3681413"/>
            </a:xfrm>
            <a:custGeom>
              <a:avLst/>
              <a:gdLst>
                <a:gd name="T0" fmla="*/ 107 w 213"/>
                <a:gd name="T1" fmla="*/ 262 h 262"/>
                <a:gd name="T2" fmla="*/ 1 w 213"/>
                <a:gd name="T3" fmla="*/ 60 h 262"/>
                <a:gd name="T4" fmla="*/ 11 w 213"/>
                <a:gd name="T5" fmla="*/ 60 h 262"/>
                <a:gd name="T6" fmla="*/ 107 w 213"/>
                <a:gd name="T7" fmla="*/ 0 h 262"/>
                <a:gd name="T8" fmla="*/ 202 w 213"/>
                <a:gd name="T9" fmla="*/ 60 h 262"/>
                <a:gd name="T10" fmla="*/ 212 w 213"/>
                <a:gd name="T11" fmla="*/ 60 h 262"/>
                <a:gd name="T12" fmla="*/ 107 w 213"/>
                <a:gd name="T13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3" h="262">
                  <a:moveTo>
                    <a:pt x="107" y="262"/>
                  </a:moveTo>
                  <a:cubicBezTo>
                    <a:pt x="6" y="223"/>
                    <a:pt x="0" y="103"/>
                    <a:pt x="1" y="60"/>
                  </a:cubicBezTo>
                  <a:cubicBezTo>
                    <a:pt x="5" y="60"/>
                    <a:pt x="8" y="60"/>
                    <a:pt x="11" y="60"/>
                  </a:cubicBezTo>
                  <a:cubicBezTo>
                    <a:pt x="58" y="60"/>
                    <a:pt x="90" y="25"/>
                    <a:pt x="107" y="0"/>
                  </a:cubicBezTo>
                  <a:cubicBezTo>
                    <a:pt x="123" y="25"/>
                    <a:pt x="155" y="60"/>
                    <a:pt x="202" y="60"/>
                  </a:cubicBezTo>
                  <a:cubicBezTo>
                    <a:pt x="205" y="60"/>
                    <a:pt x="209" y="60"/>
                    <a:pt x="212" y="60"/>
                  </a:cubicBezTo>
                  <a:cubicBezTo>
                    <a:pt x="213" y="103"/>
                    <a:pt x="207" y="223"/>
                    <a:pt x="107" y="262"/>
                  </a:cubicBezTo>
                  <a:close/>
                </a:path>
              </a:pathLst>
            </a:custGeom>
            <a:solidFill>
              <a:srgbClr val="FCD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0" name="îSḷiḓe"/>
            <p:cNvSpPr/>
            <p:nvPr/>
          </p:nvSpPr>
          <p:spPr bwMode="auto">
            <a:xfrm>
              <a:off x="6102351" y="4187826"/>
              <a:ext cx="1587500" cy="1601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1" name="ïšḷîďé"/>
            <p:cNvSpPr/>
            <p:nvPr/>
          </p:nvSpPr>
          <p:spPr bwMode="auto">
            <a:xfrm>
              <a:off x="6383338" y="4608513"/>
              <a:ext cx="1039813" cy="758825"/>
            </a:xfrm>
            <a:custGeom>
              <a:avLst/>
              <a:gdLst>
                <a:gd name="T0" fmla="*/ 0 w 655"/>
                <a:gd name="T1" fmla="*/ 0 h 478"/>
                <a:gd name="T2" fmla="*/ 363 w 655"/>
                <a:gd name="T3" fmla="*/ 478 h 478"/>
                <a:gd name="T4" fmla="*/ 655 w 655"/>
                <a:gd name="T5" fmla="*/ 142 h 478"/>
                <a:gd name="T6" fmla="*/ 363 w 655"/>
                <a:gd name="T7" fmla="*/ 284 h 478"/>
                <a:gd name="T8" fmla="*/ 0 w 655"/>
                <a:gd name="T9" fmla="*/ 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5" h="478">
                  <a:moveTo>
                    <a:pt x="0" y="0"/>
                  </a:moveTo>
                  <a:lnTo>
                    <a:pt x="363" y="478"/>
                  </a:lnTo>
                  <a:lnTo>
                    <a:pt x="655" y="142"/>
                  </a:lnTo>
                  <a:lnTo>
                    <a:pt x="363" y="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2" name="iSḻidè"/>
            <p:cNvSpPr/>
            <p:nvPr/>
          </p:nvSpPr>
          <p:spPr bwMode="auto">
            <a:xfrm>
              <a:off x="4697413" y="3556001"/>
              <a:ext cx="1419225" cy="1839913"/>
            </a:xfrm>
            <a:custGeom>
              <a:avLst/>
              <a:gdLst>
                <a:gd name="T0" fmla="*/ 101 w 101"/>
                <a:gd name="T1" fmla="*/ 0 h 131"/>
                <a:gd name="T2" fmla="*/ 0 w 101"/>
                <a:gd name="T3" fmla="*/ 0 h 131"/>
                <a:gd name="T4" fmla="*/ 100 w 101"/>
                <a:gd name="T5" fmla="*/ 131 h 131"/>
                <a:gd name="T6" fmla="*/ 101 w 101"/>
                <a:gd name="T7" fmla="*/ 130 h 131"/>
                <a:gd name="T8" fmla="*/ 101 w 101"/>
                <a:gd name="T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31">
                  <a:moveTo>
                    <a:pt x="10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50"/>
                    <a:pt x="36" y="106"/>
                    <a:pt x="100" y="131"/>
                  </a:cubicBezTo>
                  <a:cubicBezTo>
                    <a:pt x="100" y="131"/>
                    <a:pt x="100" y="130"/>
                    <a:pt x="101" y="130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FFF3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3" name="iṧḷïḋé"/>
            <p:cNvSpPr/>
            <p:nvPr/>
          </p:nvSpPr>
          <p:spPr bwMode="auto">
            <a:xfrm>
              <a:off x="6088063" y="1714501"/>
              <a:ext cx="1489075" cy="1868488"/>
            </a:xfrm>
            <a:custGeom>
              <a:avLst/>
              <a:gdLst>
                <a:gd name="T0" fmla="*/ 96 w 106"/>
                <a:gd name="T1" fmla="*/ 60 h 133"/>
                <a:gd name="T2" fmla="*/ 106 w 106"/>
                <a:gd name="T3" fmla="*/ 60 h 133"/>
                <a:gd name="T4" fmla="*/ 100 w 106"/>
                <a:gd name="T5" fmla="*/ 133 h 133"/>
                <a:gd name="T6" fmla="*/ 2 w 106"/>
                <a:gd name="T7" fmla="*/ 133 h 133"/>
                <a:gd name="T8" fmla="*/ 2 w 106"/>
                <a:gd name="T9" fmla="*/ 2 h 133"/>
                <a:gd name="T10" fmla="*/ 1 w 106"/>
                <a:gd name="T11" fmla="*/ 0 h 133"/>
                <a:gd name="T12" fmla="*/ 96 w 106"/>
                <a:gd name="T13" fmla="*/ 6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133">
                  <a:moveTo>
                    <a:pt x="96" y="60"/>
                  </a:moveTo>
                  <a:cubicBezTo>
                    <a:pt x="99" y="60"/>
                    <a:pt x="103" y="60"/>
                    <a:pt x="106" y="60"/>
                  </a:cubicBezTo>
                  <a:cubicBezTo>
                    <a:pt x="106" y="76"/>
                    <a:pt x="106" y="103"/>
                    <a:pt x="100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1"/>
                    <a:pt x="1" y="0"/>
                  </a:cubicBezTo>
                  <a:cubicBezTo>
                    <a:pt x="17" y="25"/>
                    <a:pt x="50" y="60"/>
                    <a:pt x="96" y="60"/>
                  </a:cubicBezTo>
                  <a:close/>
                </a:path>
              </a:pathLst>
            </a:custGeom>
            <a:solidFill>
              <a:srgbClr val="FFF3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4" name="ísḷïḑe"/>
            <p:cNvSpPr/>
            <p:nvPr/>
          </p:nvSpPr>
          <p:spPr bwMode="auto">
            <a:xfrm>
              <a:off x="4697413" y="1658938"/>
              <a:ext cx="941388" cy="912813"/>
            </a:xfrm>
            <a:custGeom>
              <a:avLst/>
              <a:gdLst>
                <a:gd name="T0" fmla="*/ 64 w 67"/>
                <a:gd name="T1" fmla="*/ 21 h 65"/>
                <a:gd name="T2" fmla="*/ 60 w 67"/>
                <a:gd name="T3" fmla="*/ 22 h 65"/>
                <a:gd name="T4" fmla="*/ 33 w 67"/>
                <a:gd name="T5" fmla="*/ 33 h 65"/>
                <a:gd name="T6" fmla="*/ 41 w 67"/>
                <a:gd name="T7" fmla="*/ 5 h 65"/>
                <a:gd name="T8" fmla="*/ 42 w 67"/>
                <a:gd name="T9" fmla="*/ 1 h 65"/>
                <a:gd name="T10" fmla="*/ 11 w 67"/>
                <a:gd name="T11" fmla="*/ 14 h 65"/>
                <a:gd name="T12" fmla="*/ 19 w 67"/>
                <a:gd name="T13" fmla="*/ 49 h 65"/>
                <a:gd name="T14" fmla="*/ 55 w 67"/>
                <a:gd name="T15" fmla="*/ 53 h 65"/>
                <a:gd name="T16" fmla="*/ 64 w 67"/>
                <a:gd name="T17" fmla="*/ 2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65">
                  <a:moveTo>
                    <a:pt x="64" y="21"/>
                  </a:moveTo>
                  <a:cubicBezTo>
                    <a:pt x="63" y="15"/>
                    <a:pt x="60" y="18"/>
                    <a:pt x="60" y="22"/>
                  </a:cubicBezTo>
                  <a:cubicBezTo>
                    <a:pt x="59" y="26"/>
                    <a:pt x="54" y="52"/>
                    <a:pt x="33" y="33"/>
                  </a:cubicBezTo>
                  <a:cubicBezTo>
                    <a:pt x="12" y="15"/>
                    <a:pt x="37" y="6"/>
                    <a:pt x="41" y="5"/>
                  </a:cubicBezTo>
                  <a:cubicBezTo>
                    <a:pt x="45" y="4"/>
                    <a:pt x="47" y="1"/>
                    <a:pt x="42" y="1"/>
                  </a:cubicBezTo>
                  <a:cubicBezTo>
                    <a:pt x="35" y="1"/>
                    <a:pt x="21" y="0"/>
                    <a:pt x="11" y="14"/>
                  </a:cubicBezTo>
                  <a:cubicBezTo>
                    <a:pt x="0" y="28"/>
                    <a:pt x="13" y="43"/>
                    <a:pt x="19" y="49"/>
                  </a:cubicBezTo>
                  <a:cubicBezTo>
                    <a:pt x="26" y="55"/>
                    <a:pt x="42" y="65"/>
                    <a:pt x="55" y="53"/>
                  </a:cubicBezTo>
                  <a:cubicBezTo>
                    <a:pt x="67" y="41"/>
                    <a:pt x="65" y="27"/>
                    <a:pt x="64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5" name="íṧḻiḋe"/>
            <p:cNvSpPr/>
            <p:nvPr/>
          </p:nvSpPr>
          <p:spPr bwMode="auto">
            <a:xfrm>
              <a:off x="3321051" y="3217863"/>
              <a:ext cx="927100" cy="900113"/>
            </a:xfrm>
            <a:custGeom>
              <a:avLst/>
              <a:gdLst>
                <a:gd name="T0" fmla="*/ 25 w 66"/>
                <a:gd name="T1" fmla="*/ 63 h 64"/>
                <a:gd name="T2" fmla="*/ 26 w 66"/>
                <a:gd name="T3" fmla="*/ 59 h 64"/>
                <a:gd name="T4" fmla="*/ 34 w 66"/>
                <a:gd name="T5" fmla="*/ 31 h 64"/>
                <a:gd name="T6" fmla="*/ 7 w 66"/>
                <a:gd name="T7" fmla="*/ 42 h 64"/>
                <a:gd name="T8" fmla="*/ 3 w 66"/>
                <a:gd name="T9" fmla="*/ 44 h 64"/>
                <a:gd name="T10" fmla="*/ 12 w 66"/>
                <a:gd name="T11" fmla="*/ 12 h 64"/>
                <a:gd name="T12" fmla="*/ 48 w 66"/>
                <a:gd name="T13" fmla="*/ 16 h 64"/>
                <a:gd name="T14" fmla="*/ 56 w 66"/>
                <a:gd name="T15" fmla="*/ 51 h 64"/>
                <a:gd name="T16" fmla="*/ 25 w 66"/>
                <a:gd name="T17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4">
                  <a:moveTo>
                    <a:pt x="25" y="63"/>
                  </a:moveTo>
                  <a:cubicBezTo>
                    <a:pt x="19" y="63"/>
                    <a:pt x="22" y="60"/>
                    <a:pt x="26" y="59"/>
                  </a:cubicBezTo>
                  <a:cubicBezTo>
                    <a:pt x="30" y="58"/>
                    <a:pt x="55" y="50"/>
                    <a:pt x="34" y="31"/>
                  </a:cubicBezTo>
                  <a:cubicBezTo>
                    <a:pt x="13" y="13"/>
                    <a:pt x="8" y="39"/>
                    <a:pt x="7" y="42"/>
                  </a:cubicBezTo>
                  <a:cubicBezTo>
                    <a:pt x="6" y="46"/>
                    <a:pt x="4" y="49"/>
                    <a:pt x="3" y="44"/>
                  </a:cubicBezTo>
                  <a:cubicBezTo>
                    <a:pt x="2" y="37"/>
                    <a:pt x="0" y="24"/>
                    <a:pt x="12" y="12"/>
                  </a:cubicBezTo>
                  <a:cubicBezTo>
                    <a:pt x="25" y="0"/>
                    <a:pt x="41" y="10"/>
                    <a:pt x="48" y="16"/>
                  </a:cubicBezTo>
                  <a:cubicBezTo>
                    <a:pt x="54" y="22"/>
                    <a:pt x="66" y="37"/>
                    <a:pt x="56" y="51"/>
                  </a:cubicBezTo>
                  <a:cubicBezTo>
                    <a:pt x="45" y="64"/>
                    <a:pt x="32" y="64"/>
                    <a:pt x="25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6" name="iṣḷîḓe"/>
            <p:cNvSpPr/>
            <p:nvPr/>
          </p:nvSpPr>
          <p:spPr bwMode="auto">
            <a:xfrm>
              <a:off x="3840163" y="2206626"/>
              <a:ext cx="1152525" cy="1265238"/>
            </a:xfrm>
            <a:custGeom>
              <a:avLst/>
              <a:gdLst>
                <a:gd name="T0" fmla="*/ 0 w 726"/>
                <a:gd name="T1" fmla="*/ 726 h 797"/>
                <a:gd name="T2" fmla="*/ 80 w 726"/>
                <a:gd name="T3" fmla="*/ 797 h 797"/>
                <a:gd name="T4" fmla="*/ 726 w 726"/>
                <a:gd name="T5" fmla="*/ 62 h 797"/>
                <a:gd name="T6" fmla="*/ 655 w 726"/>
                <a:gd name="T7" fmla="*/ 0 h 797"/>
                <a:gd name="T8" fmla="*/ 0 w 726"/>
                <a:gd name="T9" fmla="*/ 726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6" h="797">
                  <a:moveTo>
                    <a:pt x="0" y="726"/>
                  </a:moveTo>
                  <a:lnTo>
                    <a:pt x="80" y="797"/>
                  </a:lnTo>
                  <a:lnTo>
                    <a:pt x="726" y="62"/>
                  </a:lnTo>
                  <a:lnTo>
                    <a:pt x="655" y="0"/>
                  </a:lnTo>
                  <a:lnTo>
                    <a:pt x="0" y="7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7" name="îSḷïḑê"/>
            <p:cNvSpPr/>
            <p:nvPr/>
          </p:nvSpPr>
          <p:spPr bwMode="auto">
            <a:xfrm>
              <a:off x="3967163" y="2305051"/>
              <a:ext cx="1152525" cy="1277938"/>
            </a:xfrm>
            <a:custGeom>
              <a:avLst/>
              <a:gdLst>
                <a:gd name="T0" fmla="*/ 71 w 726"/>
                <a:gd name="T1" fmla="*/ 805 h 805"/>
                <a:gd name="T2" fmla="*/ 0 w 726"/>
                <a:gd name="T3" fmla="*/ 735 h 805"/>
                <a:gd name="T4" fmla="*/ 646 w 726"/>
                <a:gd name="T5" fmla="*/ 0 h 805"/>
                <a:gd name="T6" fmla="*/ 726 w 726"/>
                <a:gd name="T7" fmla="*/ 71 h 805"/>
                <a:gd name="T8" fmla="*/ 71 w 726"/>
                <a:gd name="T9" fmla="*/ 805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6" h="805">
                  <a:moveTo>
                    <a:pt x="71" y="805"/>
                  </a:moveTo>
                  <a:lnTo>
                    <a:pt x="0" y="735"/>
                  </a:lnTo>
                  <a:lnTo>
                    <a:pt x="646" y="0"/>
                  </a:lnTo>
                  <a:lnTo>
                    <a:pt x="726" y="71"/>
                  </a:lnTo>
                  <a:lnTo>
                    <a:pt x="71" y="805"/>
                  </a:lnTo>
                  <a:close/>
                </a:path>
              </a:pathLst>
            </a:custGeom>
            <a:solidFill>
              <a:srgbClr val="E3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8" name="i$ļíḍê"/>
            <p:cNvSpPr/>
            <p:nvPr/>
          </p:nvSpPr>
          <p:spPr bwMode="auto">
            <a:xfrm>
              <a:off x="3587751" y="3443288"/>
              <a:ext cx="660400" cy="674688"/>
            </a:xfrm>
            <a:custGeom>
              <a:avLst/>
              <a:gdLst>
                <a:gd name="T0" fmla="*/ 7 w 47"/>
                <a:gd name="T1" fmla="*/ 43 h 48"/>
                <a:gd name="T2" fmla="*/ 6 w 47"/>
                <a:gd name="T3" fmla="*/ 47 h 48"/>
                <a:gd name="T4" fmla="*/ 37 w 47"/>
                <a:gd name="T5" fmla="*/ 35 h 48"/>
                <a:gd name="T6" fmla="*/ 29 w 47"/>
                <a:gd name="T7" fmla="*/ 0 h 48"/>
                <a:gd name="T8" fmla="*/ 15 w 47"/>
                <a:gd name="T9" fmla="*/ 15 h 48"/>
                <a:gd name="T10" fmla="*/ 7 w 47"/>
                <a:gd name="T11" fmla="*/ 4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48">
                  <a:moveTo>
                    <a:pt x="7" y="43"/>
                  </a:moveTo>
                  <a:cubicBezTo>
                    <a:pt x="3" y="44"/>
                    <a:pt x="0" y="47"/>
                    <a:pt x="6" y="47"/>
                  </a:cubicBezTo>
                  <a:cubicBezTo>
                    <a:pt x="13" y="48"/>
                    <a:pt x="26" y="48"/>
                    <a:pt x="37" y="35"/>
                  </a:cubicBezTo>
                  <a:cubicBezTo>
                    <a:pt x="47" y="21"/>
                    <a:pt x="35" y="6"/>
                    <a:pt x="29" y="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36" y="34"/>
                    <a:pt x="11" y="42"/>
                    <a:pt x="7" y="43"/>
                  </a:cubicBezTo>
                  <a:close/>
                </a:path>
              </a:pathLst>
            </a:custGeom>
            <a:solidFill>
              <a:srgbClr val="E3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9" name="íŝḻiḑé"/>
            <p:cNvSpPr/>
            <p:nvPr/>
          </p:nvSpPr>
          <p:spPr bwMode="auto">
            <a:xfrm>
              <a:off x="4964113" y="1870076"/>
              <a:ext cx="674688" cy="701675"/>
            </a:xfrm>
            <a:custGeom>
              <a:avLst/>
              <a:gdLst>
                <a:gd name="T0" fmla="*/ 36 w 48"/>
                <a:gd name="T1" fmla="*/ 38 h 50"/>
                <a:gd name="T2" fmla="*/ 45 w 48"/>
                <a:gd name="T3" fmla="*/ 6 h 50"/>
                <a:gd name="T4" fmla="*/ 41 w 48"/>
                <a:gd name="T5" fmla="*/ 7 h 50"/>
                <a:gd name="T6" fmla="*/ 14 w 48"/>
                <a:gd name="T7" fmla="*/ 18 h 50"/>
                <a:gd name="T8" fmla="*/ 0 w 48"/>
                <a:gd name="T9" fmla="*/ 34 h 50"/>
                <a:gd name="T10" fmla="*/ 36 w 48"/>
                <a:gd name="T11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50">
                  <a:moveTo>
                    <a:pt x="36" y="38"/>
                  </a:moveTo>
                  <a:cubicBezTo>
                    <a:pt x="48" y="26"/>
                    <a:pt x="46" y="12"/>
                    <a:pt x="45" y="6"/>
                  </a:cubicBezTo>
                  <a:cubicBezTo>
                    <a:pt x="44" y="0"/>
                    <a:pt x="41" y="3"/>
                    <a:pt x="41" y="7"/>
                  </a:cubicBezTo>
                  <a:cubicBezTo>
                    <a:pt x="40" y="11"/>
                    <a:pt x="35" y="37"/>
                    <a:pt x="14" y="1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7" y="40"/>
                    <a:pt x="23" y="50"/>
                    <a:pt x="36" y="38"/>
                  </a:cubicBezTo>
                  <a:close/>
                </a:path>
              </a:pathLst>
            </a:custGeom>
            <a:solidFill>
              <a:srgbClr val="E3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0" name="íSlíḍe"/>
            <p:cNvSpPr/>
            <p:nvPr/>
          </p:nvSpPr>
          <p:spPr bwMode="auto">
            <a:xfrm>
              <a:off x="3489326" y="1911351"/>
              <a:ext cx="1152525" cy="1039813"/>
            </a:xfrm>
            <a:custGeom>
              <a:avLst/>
              <a:gdLst>
                <a:gd name="T0" fmla="*/ 0 w 726"/>
                <a:gd name="T1" fmla="*/ 62 h 655"/>
                <a:gd name="T2" fmla="*/ 53 w 726"/>
                <a:gd name="T3" fmla="*/ 0 h 655"/>
                <a:gd name="T4" fmla="*/ 726 w 726"/>
                <a:gd name="T5" fmla="*/ 602 h 655"/>
                <a:gd name="T6" fmla="*/ 673 w 726"/>
                <a:gd name="T7" fmla="*/ 655 h 655"/>
                <a:gd name="T8" fmla="*/ 0 w 726"/>
                <a:gd name="T9" fmla="*/ 62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6" h="655">
                  <a:moveTo>
                    <a:pt x="0" y="62"/>
                  </a:moveTo>
                  <a:lnTo>
                    <a:pt x="53" y="0"/>
                  </a:lnTo>
                  <a:lnTo>
                    <a:pt x="726" y="602"/>
                  </a:lnTo>
                  <a:lnTo>
                    <a:pt x="673" y="655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FFF3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1" name="ïSḷîdè"/>
            <p:cNvSpPr/>
            <p:nvPr/>
          </p:nvSpPr>
          <p:spPr bwMode="auto">
            <a:xfrm>
              <a:off x="3405188" y="2009776"/>
              <a:ext cx="1152525" cy="1039813"/>
            </a:xfrm>
            <a:custGeom>
              <a:avLst/>
              <a:gdLst>
                <a:gd name="T0" fmla="*/ 53 w 726"/>
                <a:gd name="T1" fmla="*/ 0 h 655"/>
                <a:gd name="T2" fmla="*/ 0 w 726"/>
                <a:gd name="T3" fmla="*/ 53 h 655"/>
                <a:gd name="T4" fmla="*/ 673 w 726"/>
                <a:gd name="T5" fmla="*/ 655 h 655"/>
                <a:gd name="T6" fmla="*/ 726 w 726"/>
                <a:gd name="T7" fmla="*/ 593 h 655"/>
                <a:gd name="T8" fmla="*/ 53 w 726"/>
                <a:gd name="T9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6" h="655">
                  <a:moveTo>
                    <a:pt x="53" y="0"/>
                  </a:moveTo>
                  <a:lnTo>
                    <a:pt x="0" y="53"/>
                  </a:lnTo>
                  <a:lnTo>
                    <a:pt x="673" y="655"/>
                  </a:lnTo>
                  <a:lnTo>
                    <a:pt x="726" y="59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CD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2" name="îṣ1îḋe"/>
            <p:cNvSpPr/>
            <p:nvPr/>
          </p:nvSpPr>
          <p:spPr bwMode="auto">
            <a:xfrm>
              <a:off x="3181351" y="1644651"/>
              <a:ext cx="547688" cy="463550"/>
            </a:xfrm>
            <a:custGeom>
              <a:avLst/>
              <a:gdLst>
                <a:gd name="T0" fmla="*/ 30 w 39"/>
                <a:gd name="T1" fmla="*/ 33 h 33"/>
                <a:gd name="T2" fmla="*/ 34 w 39"/>
                <a:gd name="T3" fmla="*/ 15 h 33"/>
                <a:gd name="T4" fmla="*/ 0 w 39"/>
                <a:gd name="T5" fmla="*/ 7 h 33"/>
                <a:gd name="T6" fmla="*/ 30 w 39"/>
                <a:gd name="T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33">
                  <a:moveTo>
                    <a:pt x="30" y="33"/>
                  </a:moveTo>
                  <a:cubicBezTo>
                    <a:pt x="30" y="33"/>
                    <a:pt x="39" y="19"/>
                    <a:pt x="34" y="15"/>
                  </a:cubicBezTo>
                  <a:cubicBezTo>
                    <a:pt x="29" y="10"/>
                    <a:pt x="6" y="0"/>
                    <a:pt x="0" y="7"/>
                  </a:cubicBezTo>
                  <a:lnTo>
                    <a:pt x="30" y="33"/>
                  </a:lnTo>
                  <a:close/>
                </a:path>
              </a:pathLst>
            </a:custGeom>
            <a:solidFill>
              <a:srgbClr val="FFF3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3" name="ïṩļïḓè"/>
            <p:cNvSpPr/>
            <p:nvPr/>
          </p:nvSpPr>
          <p:spPr bwMode="auto">
            <a:xfrm>
              <a:off x="3097213" y="1743076"/>
              <a:ext cx="504825" cy="519113"/>
            </a:xfrm>
            <a:custGeom>
              <a:avLst/>
              <a:gdLst>
                <a:gd name="T0" fmla="*/ 36 w 36"/>
                <a:gd name="T1" fmla="*/ 26 h 37"/>
                <a:gd name="T2" fmla="*/ 18 w 36"/>
                <a:gd name="T3" fmla="*/ 33 h 37"/>
                <a:gd name="T4" fmla="*/ 6 w 36"/>
                <a:gd name="T5" fmla="*/ 0 h 37"/>
                <a:gd name="T6" fmla="*/ 36 w 36"/>
                <a:gd name="T7" fmla="*/ 2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7">
                  <a:moveTo>
                    <a:pt x="36" y="26"/>
                  </a:moveTo>
                  <a:cubicBezTo>
                    <a:pt x="36" y="26"/>
                    <a:pt x="23" y="37"/>
                    <a:pt x="18" y="33"/>
                  </a:cubicBezTo>
                  <a:cubicBezTo>
                    <a:pt x="13" y="28"/>
                    <a:pt x="0" y="6"/>
                    <a:pt x="6" y="0"/>
                  </a:cubicBezTo>
                  <a:lnTo>
                    <a:pt x="36" y="26"/>
                  </a:lnTo>
                  <a:close/>
                </a:path>
              </a:pathLst>
            </a:custGeom>
            <a:solidFill>
              <a:srgbClr val="FCD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4" name="îšlïḑè"/>
            <p:cNvSpPr/>
            <p:nvPr/>
          </p:nvSpPr>
          <p:spPr bwMode="auto">
            <a:xfrm>
              <a:off x="4276726" y="2684463"/>
              <a:ext cx="1362075" cy="1263650"/>
            </a:xfrm>
            <a:custGeom>
              <a:avLst/>
              <a:gdLst>
                <a:gd name="T0" fmla="*/ 68 w 97"/>
                <a:gd name="T1" fmla="*/ 84 h 90"/>
                <a:gd name="T2" fmla="*/ 91 w 97"/>
                <a:gd name="T3" fmla="*/ 83 h 90"/>
                <a:gd name="T4" fmla="*/ 91 w 97"/>
                <a:gd name="T5" fmla="*/ 83 h 90"/>
                <a:gd name="T6" fmla="*/ 90 w 97"/>
                <a:gd name="T7" fmla="*/ 60 h 90"/>
                <a:gd name="T8" fmla="*/ 29 w 97"/>
                <a:gd name="T9" fmla="*/ 6 h 90"/>
                <a:gd name="T10" fmla="*/ 6 w 97"/>
                <a:gd name="T11" fmla="*/ 7 h 90"/>
                <a:gd name="T12" fmla="*/ 6 w 97"/>
                <a:gd name="T13" fmla="*/ 7 h 90"/>
                <a:gd name="T14" fmla="*/ 7 w 97"/>
                <a:gd name="T15" fmla="*/ 30 h 90"/>
                <a:gd name="T16" fmla="*/ 68 w 97"/>
                <a:gd name="T17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90">
                  <a:moveTo>
                    <a:pt x="68" y="84"/>
                  </a:moveTo>
                  <a:cubicBezTo>
                    <a:pt x="75" y="90"/>
                    <a:pt x="85" y="90"/>
                    <a:pt x="91" y="83"/>
                  </a:cubicBezTo>
                  <a:cubicBezTo>
                    <a:pt x="91" y="83"/>
                    <a:pt x="91" y="83"/>
                    <a:pt x="91" y="83"/>
                  </a:cubicBezTo>
                  <a:cubicBezTo>
                    <a:pt x="97" y="76"/>
                    <a:pt x="96" y="66"/>
                    <a:pt x="90" y="60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2" y="0"/>
                    <a:pt x="12" y="0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0" y="14"/>
                    <a:pt x="1" y="24"/>
                    <a:pt x="7" y="30"/>
                  </a:cubicBezTo>
                  <a:lnTo>
                    <a:pt x="68" y="84"/>
                  </a:lnTo>
                  <a:close/>
                </a:path>
              </a:pathLst>
            </a:custGeom>
            <a:solidFill>
              <a:srgbClr val="7C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5" name="íSḻiḋê"/>
            <p:cNvSpPr/>
            <p:nvPr/>
          </p:nvSpPr>
          <p:spPr bwMode="auto">
            <a:xfrm>
              <a:off x="4473576" y="2881313"/>
              <a:ext cx="1052513" cy="955675"/>
            </a:xfrm>
            <a:custGeom>
              <a:avLst/>
              <a:gdLst>
                <a:gd name="T0" fmla="*/ 69 w 75"/>
                <a:gd name="T1" fmla="*/ 66 h 68"/>
                <a:gd name="T2" fmla="*/ 74 w 75"/>
                <a:gd name="T3" fmla="*/ 66 h 68"/>
                <a:gd name="T4" fmla="*/ 74 w 75"/>
                <a:gd name="T5" fmla="*/ 66 h 68"/>
                <a:gd name="T6" fmla="*/ 74 w 75"/>
                <a:gd name="T7" fmla="*/ 62 h 68"/>
                <a:gd name="T8" fmla="*/ 6 w 75"/>
                <a:gd name="T9" fmla="*/ 2 h 68"/>
                <a:gd name="T10" fmla="*/ 2 w 75"/>
                <a:gd name="T11" fmla="*/ 2 h 68"/>
                <a:gd name="T12" fmla="*/ 2 w 75"/>
                <a:gd name="T13" fmla="*/ 2 h 68"/>
                <a:gd name="T14" fmla="*/ 2 w 75"/>
                <a:gd name="T15" fmla="*/ 6 h 68"/>
                <a:gd name="T16" fmla="*/ 69 w 75"/>
                <a:gd name="T17" fmla="*/ 6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68">
                  <a:moveTo>
                    <a:pt x="69" y="66"/>
                  </a:moveTo>
                  <a:cubicBezTo>
                    <a:pt x="71" y="68"/>
                    <a:pt x="73" y="68"/>
                    <a:pt x="74" y="66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5" y="65"/>
                    <a:pt x="75" y="63"/>
                    <a:pt x="74" y="6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3"/>
                    <a:pt x="1" y="5"/>
                    <a:pt x="2" y="6"/>
                  </a:cubicBezTo>
                  <a:lnTo>
                    <a:pt x="69" y="66"/>
                  </a:lnTo>
                  <a:close/>
                </a:path>
              </a:pathLst>
            </a:custGeom>
            <a:solidFill>
              <a:srgbClr val="60C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6" name="ïsļîdé"/>
            <p:cNvSpPr/>
            <p:nvPr/>
          </p:nvSpPr>
          <p:spPr bwMode="auto">
            <a:xfrm>
              <a:off x="4346576" y="2951163"/>
              <a:ext cx="1039813" cy="941388"/>
            </a:xfrm>
            <a:custGeom>
              <a:avLst/>
              <a:gdLst>
                <a:gd name="T0" fmla="*/ 69 w 74"/>
                <a:gd name="T1" fmla="*/ 65 h 67"/>
                <a:gd name="T2" fmla="*/ 73 w 74"/>
                <a:gd name="T3" fmla="*/ 65 h 67"/>
                <a:gd name="T4" fmla="*/ 73 w 74"/>
                <a:gd name="T5" fmla="*/ 65 h 67"/>
                <a:gd name="T6" fmla="*/ 73 w 74"/>
                <a:gd name="T7" fmla="*/ 61 h 67"/>
                <a:gd name="T8" fmla="*/ 5 w 74"/>
                <a:gd name="T9" fmla="*/ 1 h 67"/>
                <a:gd name="T10" fmla="*/ 1 w 74"/>
                <a:gd name="T11" fmla="*/ 1 h 67"/>
                <a:gd name="T12" fmla="*/ 1 w 74"/>
                <a:gd name="T13" fmla="*/ 1 h 67"/>
                <a:gd name="T14" fmla="*/ 1 w 74"/>
                <a:gd name="T15" fmla="*/ 6 h 67"/>
                <a:gd name="T16" fmla="*/ 69 w 74"/>
                <a:gd name="T17" fmla="*/ 6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67">
                  <a:moveTo>
                    <a:pt x="69" y="65"/>
                  </a:moveTo>
                  <a:cubicBezTo>
                    <a:pt x="70" y="67"/>
                    <a:pt x="72" y="67"/>
                    <a:pt x="73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4" y="64"/>
                    <a:pt x="74" y="62"/>
                    <a:pt x="73" y="6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4"/>
                    <a:pt x="1" y="6"/>
                  </a:cubicBezTo>
                  <a:lnTo>
                    <a:pt x="69" y="65"/>
                  </a:lnTo>
                  <a:close/>
                </a:path>
              </a:pathLst>
            </a:custGeom>
            <a:solidFill>
              <a:srgbClr val="60C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7" name="iṡ1iďê"/>
            <p:cNvSpPr/>
            <p:nvPr/>
          </p:nvSpPr>
          <p:spPr bwMode="auto">
            <a:xfrm>
              <a:off x="4514851" y="2740026"/>
              <a:ext cx="1054100" cy="941388"/>
            </a:xfrm>
            <a:custGeom>
              <a:avLst/>
              <a:gdLst>
                <a:gd name="T0" fmla="*/ 73 w 75"/>
                <a:gd name="T1" fmla="*/ 62 h 67"/>
                <a:gd name="T2" fmla="*/ 74 w 75"/>
                <a:gd name="T3" fmla="*/ 66 h 67"/>
                <a:gd name="T4" fmla="*/ 74 w 75"/>
                <a:gd name="T5" fmla="*/ 66 h 67"/>
                <a:gd name="T6" fmla="*/ 69 w 75"/>
                <a:gd name="T7" fmla="*/ 66 h 67"/>
                <a:gd name="T8" fmla="*/ 2 w 75"/>
                <a:gd name="T9" fmla="*/ 6 h 67"/>
                <a:gd name="T10" fmla="*/ 1 w 75"/>
                <a:gd name="T11" fmla="*/ 2 h 67"/>
                <a:gd name="T12" fmla="*/ 1 w 75"/>
                <a:gd name="T13" fmla="*/ 2 h 67"/>
                <a:gd name="T14" fmla="*/ 6 w 75"/>
                <a:gd name="T15" fmla="*/ 2 h 67"/>
                <a:gd name="T16" fmla="*/ 73 w 75"/>
                <a:gd name="T17" fmla="*/ 6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67">
                  <a:moveTo>
                    <a:pt x="73" y="62"/>
                  </a:moveTo>
                  <a:cubicBezTo>
                    <a:pt x="75" y="63"/>
                    <a:pt x="75" y="65"/>
                    <a:pt x="74" y="66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3" y="67"/>
                    <a:pt x="71" y="67"/>
                    <a:pt x="69" y="6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5"/>
                    <a:pt x="0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0"/>
                    <a:pt x="5" y="0"/>
                    <a:pt x="6" y="2"/>
                  </a:cubicBezTo>
                  <a:lnTo>
                    <a:pt x="73" y="62"/>
                  </a:lnTo>
                  <a:close/>
                </a:path>
              </a:pathLst>
            </a:custGeom>
            <a:solidFill>
              <a:srgbClr val="60C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8" name="ïšļîde"/>
            <p:cNvSpPr/>
            <p:nvPr/>
          </p:nvSpPr>
          <p:spPr bwMode="auto">
            <a:xfrm>
              <a:off x="4192588" y="2586038"/>
              <a:ext cx="504825" cy="547688"/>
            </a:xfrm>
            <a:custGeom>
              <a:avLst/>
              <a:gdLst>
                <a:gd name="T0" fmla="*/ 4 w 36"/>
                <a:gd name="T1" fmla="*/ 36 h 39"/>
                <a:gd name="T2" fmla="*/ 15 w 36"/>
                <a:gd name="T3" fmla="*/ 35 h 39"/>
                <a:gd name="T4" fmla="*/ 33 w 36"/>
                <a:gd name="T5" fmla="*/ 15 h 39"/>
                <a:gd name="T6" fmla="*/ 32 w 36"/>
                <a:gd name="T7" fmla="*/ 3 h 39"/>
                <a:gd name="T8" fmla="*/ 32 w 36"/>
                <a:gd name="T9" fmla="*/ 3 h 39"/>
                <a:gd name="T10" fmla="*/ 21 w 36"/>
                <a:gd name="T11" fmla="*/ 4 h 39"/>
                <a:gd name="T12" fmla="*/ 3 w 36"/>
                <a:gd name="T13" fmla="*/ 24 h 39"/>
                <a:gd name="T14" fmla="*/ 4 w 36"/>
                <a:gd name="T15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9">
                  <a:moveTo>
                    <a:pt x="4" y="36"/>
                  </a:moveTo>
                  <a:cubicBezTo>
                    <a:pt x="7" y="39"/>
                    <a:pt x="12" y="39"/>
                    <a:pt x="15" y="3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6" y="11"/>
                    <a:pt x="36" y="6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9" y="0"/>
                    <a:pt x="24" y="1"/>
                    <a:pt x="21" y="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0" y="28"/>
                    <a:pt x="0" y="33"/>
                    <a:pt x="4" y="36"/>
                  </a:cubicBezTo>
                  <a:close/>
                </a:path>
              </a:pathLst>
            </a:custGeom>
            <a:solidFill>
              <a:srgbClr val="DB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9" name="iṡľïďé"/>
            <p:cNvSpPr/>
            <p:nvPr/>
          </p:nvSpPr>
          <p:spPr bwMode="auto">
            <a:xfrm>
              <a:off x="4219576" y="2614613"/>
              <a:ext cx="422275" cy="449263"/>
            </a:xfrm>
            <a:custGeom>
              <a:avLst/>
              <a:gdLst>
                <a:gd name="T0" fmla="*/ 2 w 30"/>
                <a:gd name="T1" fmla="*/ 30 h 32"/>
                <a:gd name="T2" fmla="*/ 12 w 30"/>
                <a:gd name="T3" fmla="*/ 29 h 32"/>
                <a:gd name="T4" fmla="*/ 27 w 30"/>
                <a:gd name="T5" fmla="*/ 12 h 32"/>
                <a:gd name="T6" fmla="*/ 27 w 30"/>
                <a:gd name="T7" fmla="*/ 2 h 32"/>
                <a:gd name="T8" fmla="*/ 27 w 30"/>
                <a:gd name="T9" fmla="*/ 2 h 32"/>
                <a:gd name="T10" fmla="*/ 18 w 30"/>
                <a:gd name="T11" fmla="*/ 4 h 32"/>
                <a:gd name="T12" fmla="*/ 2 w 30"/>
                <a:gd name="T13" fmla="*/ 21 h 32"/>
                <a:gd name="T14" fmla="*/ 2 w 30"/>
                <a:gd name="T15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32">
                  <a:moveTo>
                    <a:pt x="2" y="30"/>
                  </a:moveTo>
                  <a:cubicBezTo>
                    <a:pt x="5" y="32"/>
                    <a:pt x="9" y="32"/>
                    <a:pt x="12" y="29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30" y="9"/>
                    <a:pt x="30" y="5"/>
                    <a:pt x="27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4" y="0"/>
                    <a:pt x="20" y="1"/>
                    <a:pt x="18" y="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0" y="24"/>
                    <a:pt x="0" y="28"/>
                    <a:pt x="2" y="30"/>
                  </a:cubicBezTo>
                  <a:close/>
                </a:path>
              </a:pathLst>
            </a:custGeom>
            <a:solidFill>
              <a:srgbClr val="FF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211" name="文本框 210"/>
          <p:cNvSpPr txBox="1"/>
          <p:nvPr/>
        </p:nvSpPr>
        <p:spPr>
          <a:xfrm>
            <a:off x="19860260" y="2428875"/>
            <a:ext cx="305435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 startAt="5"/>
            </a:pPr>
            <a:r>
              <a:rPr lang="en-US" altLang="zh-CN" b="1"/>
              <a:t> Selected call chain</a:t>
            </a:r>
            <a:endParaRPr lang="en-US" altLang="zh-CN" b="1"/>
          </a:p>
        </p:txBody>
      </p:sp>
      <p:grpSp>
        <p:nvGrpSpPr>
          <p:cNvPr id="240" name="组合 239"/>
          <p:cNvGrpSpPr>
            <a:grpSpLocks noChangeAspect="1"/>
          </p:cNvGrpSpPr>
          <p:nvPr/>
        </p:nvGrpSpPr>
        <p:grpSpPr>
          <a:xfrm rot="0">
            <a:off x="20602575" y="2954655"/>
            <a:ext cx="1502410" cy="2195830"/>
            <a:chOff x="17272" y="1958"/>
            <a:chExt cx="6034" cy="8821"/>
          </a:xfrm>
        </p:grpSpPr>
        <p:sp>
          <p:nvSpPr>
            <p:cNvPr id="241" name="椭圆 240"/>
            <p:cNvSpPr/>
            <p:nvPr/>
          </p:nvSpPr>
          <p:spPr>
            <a:xfrm>
              <a:off x="20012" y="2182"/>
              <a:ext cx="1031" cy="10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/>
            <p:nvPr/>
          </p:nvSpPr>
          <p:spPr>
            <a:xfrm>
              <a:off x="17272" y="4022"/>
              <a:ext cx="1031" cy="1062"/>
            </a:xfrm>
            <a:prstGeom prst="ellipse">
              <a:avLst/>
            </a:prstGeom>
            <a:solidFill>
              <a:srgbClr val="4F80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>
              <a:off x="22273" y="4022"/>
              <a:ext cx="1031" cy="10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>
              <a:off x="17272" y="5861"/>
              <a:ext cx="1031" cy="10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5" name="直接连接符 244"/>
            <p:cNvCxnSpPr>
              <a:stCxn id="241" idx="4"/>
              <a:endCxn id="242" idx="0"/>
            </p:cNvCxnSpPr>
            <p:nvPr/>
          </p:nvCxnSpPr>
          <p:spPr>
            <a:xfrm flipH="1">
              <a:off x="17788" y="3244"/>
              <a:ext cx="2740" cy="778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>
              <a:stCxn id="242" idx="4"/>
              <a:endCxn id="244" idx="0"/>
            </p:cNvCxnSpPr>
            <p:nvPr/>
          </p:nvCxnSpPr>
          <p:spPr>
            <a:xfrm>
              <a:off x="17788" y="5084"/>
              <a:ext cx="0" cy="777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椭圆 246"/>
            <p:cNvSpPr/>
            <p:nvPr/>
          </p:nvSpPr>
          <p:spPr>
            <a:xfrm>
              <a:off x="20012" y="4022"/>
              <a:ext cx="1031" cy="1062"/>
            </a:xfrm>
            <a:prstGeom prst="ellipse">
              <a:avLst/>
            </a:prstGeom>
            <a:solidFill>
              <a:srgbClr val="4F80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8" name="直接连接符 247"/>
            <p:cNvCxnSpPr>
              <a:stCxn id="241" idx="4"/>
              <a:endCxn id="247" idx="0"/>
            </p:cNvCxnSpPr>
            <p:nvPr/>
          </p:nvCxnSpPr>
          <p:spPr>
            <a:xfrm>
              <a:off x="20528" y="3244"/>
              <a:ext cx="0" cy="778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椭圆 248"/>
            <p:cNvSpPr/>
            <p:nvPr/>
          </p:nvSpPr>
          <p:spPr>
            <a:xfrm>
              <a:off x="17272" y="7699"/>
              <a:ext cx="1031" cy="10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0" name="直接连接符 249"/>
            <p:cNvCxnSpPr>
              <a:stCxn id="244" idx="4"/>
              <a:endCxn id="249" idx="0"/>
            </p:cNvCxnSpPr>
            <p:nvPr/>
          </p:nvCxnSpPr>
          <p:spPr>
            <a:xfrm>
              <a:off x="17788" y="6923"/>
              <a:ext cx="0" cy="776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>
              <a:stCxn id="241" idx="4"/>
              <a:endCxn id="243" idx="0"/>
            </p:cNvCxnSpPr>
            <p:nvPr/>
          </p:nvCxnSpPr>
          <p:spPr>
            <a:xfrm>
              <a:off x="20528" y="3244"/>
              <a:ext cx="2261" cy="778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>
              <a:stCxn id="244" idx="0"/>
              <a:endCxn id="247" idx="4"/>
            </p:cNvCxnSpPr>
            <p:nvPr/>
          </p:nvCxnSpPr>
          <p:spPr>
            <a:xfrm flipV="1">
              <a:off x="17787" y="5084"/>
              <a:ext cx="2740" cy="777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椭圆 252"/>
            <p:cNvSpPr/>
            <p:nvPr/>
          </p:nvSpPr>
          <p:spPr>
            <a:xfrm>
              <a:off x="20013" y="5861"/>
              <a:ext cx="1031" cy="10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4" name="直接连接符 253"/>
            <p:cNvCxnSpPr>
              <a:endCxn id="253" idx="0"/>
            </p:cNvCxnSpPr>
            <p:nvPr/>
          </p:nvCxnSpPr>
          <p:spPr>
            <a:xfrm>
              <a:off x="20525" y="5031"/>
              <a:ext cx="3" cy="83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椭圆 254"/>
            <p:cNvSpPr/>
            <p:nvPr/>
          </p:nvSpPr>
          <p:spPr>
            <a:xfrm>
              <a:off x="17272" y="9561"/>
              <a:ext cx="1031" cy="10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6" name="直接连接符 255"/>
            <p:cNvCxnSpPr>
              <a:stCxn id="249" idx="4"/>
              <a:endCxn id="255" idx="0"/>
            </p:cNvCxnSpPr>
            <p:nvPr/>
          </p:nvCxnSpPr>
          <p:spPr>
            <a:xfrm>
              <a:off x="17787" y="8761"/>
              <a:ext cx="0" cy="8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椭圆 256"/>
            <p:cNvSpPr/>
            <p:nvPr/>
          </p:nvSpPr>
          <p:spPr>
            <a:xfrm>
              <a:off x="22273" y="5861"/>
              <a:ext cx="1031" cy="10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8" name="直接连接符 257"/>
            <p:cNvCxnSpPr>
              <a:stCxn id="243" idx="4"/>
            </p:cNvCxnSpPr>
            <p:nvPr/>
          </p:nvCxnSpPr>
          <p:spPr>
            <a:xfrm>
              <a:off x="22789" y="5084"/>
              <a:ext cx="4" cy="741"/>
            </a:xfrm>
            <a:prstGeom prst="line">
              <a:avLst/>
            </a:prstGeom>
            <a:ln w="666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>
              <a:stCxn id="257" idx="4"/>
            </p:cNvCxnSpPr>
            <p:nvPr/>
          </p:nvCxnSpPr>
          <p:spPr>
            <a:xfrm>
              <a:off x="22788" y="6923"/>
              <a:ext cx="5" cy="1170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>
              <a:endCxn id="249" idx="1"/>
            </p:cNvCxnSpPr>
            <p:nvPr/>
          </p:nvCxnSpPr>
          <p:spPr>
            <a:xfrm flipH="1">
              <a:off x="17423" y="6959"/>
              <a:ext cx="5370" cy="896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>
              <a:endCxn id="255" idx="7"/>
            </p:cNvCxnSpPr>
            <p:nvPr/>
          </p:nvCxnSpPr>
          <p:spPr>
            <a:xfrm flipH="1">
              <a:off x="18152" y="5145"/>
              <a:ext cx="4641" cy="4572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矩形 261"/>
            <p:cNvSpPr/>
            <p:nvPr/>
          </p:nvSpPr>
          <p:spPr>
            <a:xfrm>
              <a:off x="19786" y="1958"/>
              <a:ext cx="1481" cy="5740"/>
            </a:xfrm>
            <a:prstGeom prst="rect">
              <a:avLst/>
            </a:prstGeom>
            <a:noFill/>
            <a:ln w="1079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椭圆 262"/>
            <p:cNvSpPr/>
            <p:nvPr/>
          </p:nvSpPr>
          <p:spPr>
            <a:xfrm>
              <a:off x="22273" y="7855"/>
              <a:ext cx="1031" cy="10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椭圆 263"/>
            <p:cNvSpPr/>
            <p:nvPr/>
          </p:nvSpPr>
          <p:spPr>
            <a:xfrm>
              <a:off x="22276" y="9717"/>
              <a:ext cx="1031" cy="10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5" name="直接连接符 264"/>
            <p:cNvCxnSpPr>
              <a:stCxn id="263" idx="4"/>
              <a:endCxn id="264" idx="0"/>
            </p:cNvCxnSpPr>
            <p:nvPr/>
          </p:nvCxnSpPr>
          <p:spPr>
            <a:xfrm>
              <a:off x="22788" y="8917"/>
              <a:ext cx="3" cy="800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text-file_13566"/>
          <p:cNvSpPr>
            <a:spLocks noChangeAspect="1"/>
          </p:cNvSpPr>
          <p:nvPr/>
        </p:nvSpPr>
        <p:spPr bwMode="auto">
          <a:xfrm>
            <a:off x="2199005" y="3791585"/>
            <a:ext cx="463550" cy="609600"/>
          </a:xfrm>
          <a:custGeom>
            <a:avLst/>
            <a:gdLst>
              <a:gd name="connsiteX0" fmla="*/ 121724 w 448276"/>
              <a:gd name="connsiteY0" fmla="*/ 391317 h 589416"/>
              <a:gd name="connsiteX1" fmla="*/ 317379 w 448276"/>
              <a:gd name="connsiteY1" fmla="*/ 391317 h 589416"/>
              <a:gd name="connsiteX2" fmla="*/ 335837 w 448276"/>
              <a:gd name="connsiteY2" fmla="*/ 409737 h 589416"/>
              <a:gd name="connsiteX3" fmla="*/ 317379 w 448276"/>
              <a:gd name="connsiteY3" fmla="*/ 428156 h 589416"/>
              <a:gd name="connsiteX4" fmla="*/ 121724 w 448276"/>
              <a:gd name="connsiteY4" fmla="*/ 428156 h 589416"/>
              <a:gd name="connsiteX5" fmla="*/ 103266 w 448276"/>
              <a:gd name="connsiteY5" fmla="*/ 409737 h 589416"/>
              <a:gd name="connsiteX6" fmla="*/ 121724 w 448276"/>
              <a:gd name="connsiteY6" fmla="*/ 391317 h 589416"/>
              <a:gd name="connsiteX7" fmla="*/ 84879 w 448276"/>
              <a:gd name="connsiteY7" fmla="*/ 303881 h 589416"/>
              <a:gd name="connsiteX8" fmla="*/ 353337 w 448276"/>
              <a:gd name="connsiteY8" fmla="*/ 303881 h 589416"/>
              <a:gd name="connsiteX9" fmla="*/ 371788 w 448276"/>
              <a:gd name="connsiteY9" fmla="*/ 322301 h 589416"/>
              <a:gd name="connsiteX10" fmla="*/ 353337 w 448276"/>
              <a:gd name="connsiteY10" fmla="*/ 340720 h 589416"/>
              <a:gd name="connsiteX11" fmla="*/ 84879 w 448276"/>
              <a:gd name="connsiteY11" fmla="*/ 340720 h 589416"/>
              <a:gd name="connsiteX12" fmla="*/ 66428 w 448276"/>
              <a:gd name="connsiteY12" fmla="*/ 322301 h 589416"/>
              <a:gd name="connsiteX13" fmla="*/ 84879 w 448276"/>
              <a:gd name="connsiteY13" fmla="*/ 303881 h 589416"/>
              <a:gd name="connsiteX14" fmla="*/ 84879 w 448276"/>
              <a:gd name="connsiteY14" fmla="*/ 215557 h 589416"/>
              <a:gd name="connsiteX15" fmla="*/ 353337 w 448276"/>
              <a:gd name="connsiteY15" fmla="*/ 215557 h 589416"/>
              <a:gd name="connsiteX16" fmla="*/ 371788 w 448276"/>
              <a:gd name="connsiteY16" fmla="*/ 233977 h 589416"/>
              <a:gd name="connsiteX17" fmla="*/ 353337 w 448276"/>
              <a:gd name="connsiteY17" fmla="*/ 252396 h 589416"/>
              <a:gd name="connsiteX18" fmla="*/ 84879 w 448276"/>
              <a:gd name="connsiteY18" fmla="*/ 252396 h 589416"/>
              <a:gd name="connsiteX19" fmla="*/ 66428 w 448276"/>
              <a:gd name="connsiteY19" fmla="*/ 233977 h 589416"/>
              <a:gd name="connsiteX20" fmla="*/ 84879 w 448276"/>
              <a:gd name="connsiteY20" fmla="*/ 215557 h 589416"/>
              <a:gd name="connsiteX21" fmla="*/ 73790 w 448276"/>
              <a:gd name="connsiteY21" fmla="*/ 46048 h 589416"/>
              <a:gd name="connsiteX22" fmla="*/ 49808 w 448276"/>
              <a:gd name="connsiteY22" fmla="*/ 70914 h 589416"/>
              <a:gd name="connsiteX23" fmla="*/ 49808 w 448276"/>
              <a:gd name="connsiteY23" fmla="*/ 504688 h 589416"/>
              <a:gd name="connsiteX24" fmla="*/ 73790 w 448276"/>
              <a:gd name="connsiteY24" fmla="*/ 529554 h 589416"/>
              <a:gd name="connsiteX25" fmla="*/ 371719 w 448276"/>
              <a:gd name="connsiteY25" fmla="*/ 529554 h 589416"/>
              <a:gd name="connsiteX26" fmla="*/ 395700 w 448276"/>
              <a:gd name="connsiteY26" fmla="*/ 504688 h 589416"/>
              <a:gd name="connsiteX27" fmla="*/ 395700 w 448276"/>
              <a:gd name="connsiteY27" fmla="*/ 161169 h 589416"/>
              <a:gd name="connsiteX28" fmla="*/ 371719 w 448276"/>
              <a:gd name="connsiteY28" fmla="*/ 136303 h 589416"/>
              <a:gd name="connsiteX29" fmla="*/ 326522 w 448276"/>
              <a:gd name="connsiteY29" fmla="*/ 136303 h 589416"/>
              <a:gd name="connsiteX30" fmla="*/ 301618 w 448276"/>
              <a:gd name="connsiteY30" fmla="*/ 111437 h 589416"/>
              <a:gd name="connsiteX31" fmla="*/ 301618 w 448276"/>
              <a:gd name="connsiteY31" fmla="*/ 70914 h 589416"/>
              <a:gd name="connsiteX32" fmla="*/ 277636 w 448276"/>
              <a:gd name="connsiteY32" fmla="*/ 46048 h 589416"/>
              <a:gd name="connsiteX33" fmla="*/ 24904 w 448276"/>
              <a:gd name="connsiteY33" fmla="*/ 0 h 589416"/>
              <a:gd name="connsiteX34" fmla="*/ 294239 w 448276"/>
              <a:gd name="connsiteY34" fmla="*/ 0 h 589416"/>
              <a:gd name="connsiteX35" fmla="*/ 336668 w 448276"/>
              <a:gd name="connsiteY35" fmla="*/ 16578 h 589416"/>
              <a:gd name="connsiteX36" fmla="*/ 430751 w 448276"/>
              <a:gd name="connsiteY36" fmla="*/ 106832 h 589416"/>
              <a:gd name="connsiteX37" fmla="*/ 448276 w 448276"/>
              <a:gd name="connsiteY37" fmla="*/ 148275 h 589416"/>
              <a:gd name="connsiteX38" fmla="*/ 448276 w 448276"/>
              <a:gd name="connsiteY38" fmla="*/ 564550 h 589416"/>
              <a:gd name="connsiteX39" fmla="*/ 423372 w 448276"/>
              <a:gd name="connsiteY39" fmla="*/ 589416 h 589416"/>
              <a:gd name="connsiteX40" fmla="*/ 24904 w 448276"/>
              <a:gd name="connsiteY40" fmla="*/ 589416 h 589416"/>
              <a:gd name="connsiteX41" fmla="*/ 0 w 448276"/>
              <a:gd name="connsiteY41" fmla="*/ 564550 h 589416"/>
              <a:gd name="connsiteX42" fmla="*/ 0 w 448276"/>
              <a:gd name="connsiteY42" fmla="*/ 24866 h 589416"/>
              <a:gd name="connsiteX43" fmla="*/ 24904 w 448276"/>
              <a:gd name="connsiteY43" fmla="*/ 0 h 589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276" h="589416">
                <a:moveTo>
                  <a:pt x="121724" y="391317"/>
                </a:moveTo>
                <a:lnTo>
                  <a:pt x="317379" y="391317"/>
                </a:lnTo>
                <a:cubicBezTo>
                  <a:pt x="327531" y="391317"/>
                  <a:pt x="335837" y="399606"/>
                  <a:pt x="335837" y="409737"/>
                </a:cubicBezTo>
                <a:cubicBezTo>
                  <a:pt x="335837" y="419867"/>
                  <a:pt x="327531" y="428156"/>
                  <a:pt x="317379" y="428156"/>
                </a:cubicBezTo>
                <a:lnTo>
                  <a:pt x="121724" y="428156"/>
                </a:lnTo>
                <a:cubicBezTo>
                  <a:pt x="111572" y="428156"/>
                  <a:pt x="103266" y="419867"/>
                  <a:pt x="103266" y="409737"/>
                </a:cubicBezTo>
                <a:cubicBezTo>
                  <a:pt x="103266" y="399606"/>
                  <a:pt x="111572" y="391317"/>
                  <a:pt x="121724" y="391317"/>
                </a:cubicBezTo>
                <a:close/>
                <a:moveTo>
                  <a:pt x="84879" y="303881"/>
                </a:moveTo>
                <a:lnTo>
                  <a:pt x="353337" y="303881"/>
                </a:lnTo>
                <a:cubicBezTo>
                  <a:pt x="363485" y="303881"/>
                  <a:pt x="371788" y="311249"/>
                  <a:pt x="371788" y="322301"/>
                </a:cubicBezTo>
                <a:cubicBezTo>
                  <a:pt x="371788" y="332431"/>
                  <a:pt x="363485" y="340720"/>
                  <a:pt x="353337" y="340720"/>
                </a:cubicBezTo>
                <a:lnTo>
                  <a:pt x="84879" y="340720"/>
                </a:lnTo>
                <a:cubicBezTo>
                  <a:pt x="74731" y="340720"/>
                  <a:pt x="66428" y="332431"/>
                  <a:pt x="66428" y="322301"/>
                </a:cubicBezTo>
                <a:cubicBezTo>
                  <a:pt x="66428" y="311249"/>
                  <a:pt x="74731" y="303881"/>
                  <a:pt x="84879" y="303881"/>
                </a:cubicBezTo>
                <a:close/>
                <a:moveTo>
                  <a:pt x="84879" y="215557"/>
                </a:moveTo>
                <a:lnTo>
                  <a:pt x="353337" y="215557"/>
                </a:lnTo>
                <a:cubicBezTo>
                  <a:pt x="363485" y="215557"/>
                  <a:pt x="371788" y="223846"/>
                  <a:pt x="371788" y="233977"/>
                </a:cubicBezTo>
                <a:cubicBezTo>
                  <a:pt x="371788" y="244107"/>
                  <a:pt x="363485" y="252396"/>
                  <a:pt x="353337" y="252396"/>
                </a:cubicBezTo>
                <a:lnTo>
                  <a:pt x="84879" y="252396"/>
                </a:lnTo>
                <a:cubicBezTo>
                  <a:pt x="74731" y="252396"/>
                  <a:pt x="66428" y="244107"/>
                  <a:pt x="66428" y="233977"/>
                </a:cubicBezTo>
                <a:cubicBezTo>
                  <a:pt x="66428" y="223846"/>
                  <a:pt x="74731" y="215557"/>
                  <a:pt x="84879" y="215557"/>
                </a:cubicBezTo>
                <a:close/>
                <a:moveTo>
                  <a:pt x="73790" y="46048"/>
                </a:moveTo>
                <a:cubicBezTo>
                  <a:pt x="60877" y="46048"/>
                  <a:pt x="49808" y="57100"/>
                  <a:pt x="49808" y="70914"/>
                </a:cubicBezTo>
                <a:lnTo>
                  <a:pt x="49808" y="504688"/>
                </a:lnTo>
                <a:cubicBezTo>
                  <a:pt x="49808" y="518502"/>
                  <a:pt x="60877" y="529554"/>
                  <a:pt x="73790" y="529554"/>
                </a:cubicBezTo>
                <a:lnTo>
                  <a:pt x="371719" y="529554"/>
                </a:lnTo>
                <a:cubicBezTo>
                  <a:pt x="384632" y="529554"/>
                  <a:pt x="395700" y="518502"/>
                  <a:pt x="395700" y="504688"/>
                </a:cubicBezTo>
                <a:lnTo>
                  <a:pt x="395700" y="161169"/>
                </a:lnTo>
                <a:cubicBezTo>
                  <a:pt x="395700" y="147354"/>
                  <a:pt x="384632" y="136303"/>
                  <a:pt x="371719" y="136303"/>
                </a:cubicBezTo>
                <a:lnTo>
                  <a:pt x="326522" y="136303"/>
                </a:lnTo>
                <a:cubicBezTo>
                  <a:pt x="312686" y="136303"/>
                  <a:pt x="301618" y="125251"/>
                  <a:pt x="301618" y="111437"/>
                </a:cubicBezTo>
                <a:lnTo>
                  <a:pt x="301618" y="70914"/>
                </a:lnTo>
                <a:cubicBezTo>
                  <a:pt x="301618" y="57100"/>
                  <a:pt x="290549" y="46048"/>
                  <a:pt x="277636" y="46048"/>
                </a:cubicBezTo>
                <a:close/>
                <a:moveTo>
                  <a:pt x="24904" y="0"/>
                </a:moveTo>
                <a:lnTo>
                  <a:pt x="294239" y="0"/>
                </a:lnTo>
                <a:cubicBezTo>
                  <a:pt x="308074" y="0"/>
                  <a:pt x="326522" y="7368"/>
                  <a:pt x="336668" y="16578"/>
                </a:cubicBezTo>
                <a:lnTo>
                  <a:pt x="430751" y="106832"/>
                </a:lnTo>
                <a:cubicBezTo>
                  <a:pt x="439975" y="116042"/>
                  <a:pt x="448276" y="134461"/>
                  <a:pt x="448276" y="148275"/>
                </a:cubicBezTo>
                <a:lnTo>
                  <a:pt x="448276" y="564550"/>
                </a:lnTo>
                <a:cubicBezTo>
                  <a:pt x="448276" y="578365"/>
                  <a:pt x="437207" y="589416"/>
                  <a:pt x="423372" y="589416"/>
                </a:cubicBezTo>
                <a:lnTo>
                  <a:pt x="24904" y="589416"/>
                </a:lnTo>
                <a:cubicBezTo>
                  <a:pt x="11069" y="589416"/>
                  <a:pt x="0" y="578365"/>
                  <a:pt x="0" y="564550"/>
                </a:cubicBezTo>
                <a:lnTo>
                  <a:pt x="0" y="24866"/>
                </a:lnTo>
                <a:cubicBezTo>
                  <a:pt x="0" y="11052"/>
                  <a:pt x="11069" y="0"/>
                  <a:pt x="249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69" name="text-file_13566"/>
          <p:cNvSpPr>
            <a:spLocks noChangeAspect="1"/>
          </p:cNvSpPr>
          <p:nvPr/>
        </p:nvSpPr>
        <p:spPr bwMode="auto">
          <a:xfrm>
            <a:off x="1425575" y="4613910"/>
            <a:ext cx="463550" cy="609600"/>
          </a:xfrm>
          <a:custGeom>
            <a:avLst/>
            <a:gdLst>
              <a:gd name="connsiteX0" fmla="*/ 121724 w 448276"/>
              <a:gd name="connsiteY0" fmla="*/ 391317 h 589416"/>
              <a:gd name="connsiteX1" fmla="*/ 317379 w 448276"/>
              <a:gd name="connsiteY1" fmla="*/ 391317 h 589416"/>
              <a:gd name="connsiteX2" fmla="*/ 335837 w 448276"/>
              <a:gd name="connsiteY2" fmla="*/ 409737 h 589416"/>
              <a:gd name="connsiteX3" fmla="*/ 317379 w 448276"/>
              <a:gd name="connsiteY3" fmla="*/ 428156 h 589416"/>
              <a:gd name="connsiteX4" fmla="*/ 121724 w 448276"/>
              <a:gd name="connsiteY4" fmla="*/ 428156 h 589416"/>
              <a:gd name="connsiteX5" fmla="*/ 103266 w 448276"/>
              <a:gd name="connsiteY5" fmla="*/ 409737 h 589416"/>
              <a:gd name="connsiteX6" fmla="*/ 121724 w 448276"/>
              <a:gd name="connsiteY6" fmla="*/ 391317 h 589416"/>
              <a:gd name="connsiteX7" fmla="*/ 84879 w 448276"/>
              <a:gd name="connsiteY7" fmla="*/ 303881 h 589416"/>
              <a:gd name="connsiteX8" fmla="*/ 353337 w 448276"/>
              <a:gd name="connsiteY8" fmla="*/ 303881 h 589416"/>
              <a:gd name="connsiteX9" fmla="*/ 371788 w 448276"/>
              <a:gd name="connsiteY9" fmla="*/ 322301 h 589416"/>
              <a:gd name="connsiteX10" fmla="*/ 353337 w 448276"/>
              <a:gd name="connsiteY10" fmla="*/ 340720 h 589416"/>
              <a:gd name="connsiteX11" fmla="*/ 84879 w 448276"/>
              <a:gd name="connsiteY11" fmla="*/ 340720 h 589416"/>
              <a:gd name="connsiteX12" fmla="*/ 66428 w 448276"/>
              <a:gd name="connsiteY12" fmla="*/ 322301 h 589416"/>
              <a:gd name="connsiteX13" fmla="*/ 84879 w 448276"/>
              <a:gd name="connsiteY13" fmla="*/ 303881 h 589416"/>
              <a:gd name="connsiteX14" fmla="*/ 84879 w 448276"/>
              <a:gd name="connsiteY14" fmla="*/ 215557 h 589416"/>
              <a:gd name="connsiteX15" fmla="*/ 353337 w 448276"/>
              <a:gd name="connsiteY15" fmla="*/ 215557 h 589416"/>
              <a:gd name="connsiteX16" fmla="*/ 371788 w 448276"/>
              <a:gd name="connsiteY16" fmla="*/ 233977 h 589416"/>
              <a:gd name="connsiteX17" fmla="*/ 353337 w 448276"/>
              <a:gd name="connsiteY17" fmla="*/ 252396 h 589416"/>
              <a:gd name="connsiteX18" fmla="*/ 84879 w 448276"/>
              <a:gd name="connsiteY18" fmla="*/ 252396 h 589416"/>
              <a:gd name="connsiteX19" fmla="*/ 66428 w 448276"/>
              <a:gd name="connsiteY19" fmla="*/ 233977 h 589416"/>
              <a:gd name="connsiteX20" fmla="*/ 84879 w 448276"/>
              <a:gd name="connsiteY20" fmla="*/ 215557 h 589416"/>
              <a:gd name="connsiteX21" fmla="*/ 73790 w 448276"/>
              <a:gd name="connsiteY21" fmla="*/ 46048 h 589416"/>
              <a:gd name="connsiteX22" fmla="*/ 49808 w 448276"/>
              <a:gd name="connsiteY22" fmla="*/ 70914 h 589416"/>
              <a:gd name="connsiteX23" fmla="*/ 49808 w 448276"/>
              <a:gd name="connsiteY23" fmla="*/ 504688 h 589416"/>
              <a:gd name="connsiteX24" fmla="*/ 73790 w 448276"/>
              <a:gd name="connsiteY24" fmla="*/ 529554 h 589416"/>
              <a:gd name="connsiteX25" fmla="*/ 371719 w 448276"/>
              <a:gd name="connsiteY25" fmla="*/ 529554 h 589416"/>
              <a:gd name="connsiteX26" fmla="*/ 395700 w 448276"/>
              <a:gd name="connsiteY26" fmla="*/ 504688 h 589416"/>
              <a:gd name="connsiteX27" fmla="*/ 395700 w 448276"/>
              <a:gd name="connsiteY27" fmla="*/ 161169 h 589416"/>
              <a:gd name="connsiteX28" fmla="*/ 371719 w 448276"/>
              <a:gd name="connsiteY28" fmla="*/ 136303 h 589416"/>
              <a:gd name="connsiteX29" fmla="*/ 326522 w 448276"/>
              <a:gd name="connsiteY29" fmla="*/ 136303 h 589416"/>
              <a:gd name="connsiteX30" fmla="*/ 301618 w 448276"/>
              <a:gd name="connsiteY30" fmla="*/ 111437 h 589416"/>
              <a:gd name="connsiteX31" fmla="*/ 301618 w 448276"/>
              <a:gd name="connsiteY31" fmla="*/ 70914 h 589416"/>
              <a:gd name="connsiteX32" fmla="*/ 277636 w 448276"/>
              <a:gd name="connsiteY32" fmla="*/ 46048 h 589416"/>
              <a:gd name="connsiteX33" fmla="*/ 24904 w 448276"/>
              <a:gd name="connsiteY33" fmla="*/ 0 h 589416"/>
              <a:gd name="connsiteX34" fmla="*/ 294239 w 448276"/>
              <a:gd name="connsiteY34" fmla="*/ 0 h 589416"/>
              <a:gd name="connsiteX35" fmla="*/ 336668 w 448276"/>
              <a:gd name="connsiteY35" fmla="*/ 16578 h 589416"/>
              <a:gd name="connsiteX36" fmla="*/ 430751 w 448276"/>
              <a:gd name="connsiteY36" fmla="*/ 106832 h 589416"/>
              <a:gd name="connsiteX37" fmla="*/ 448276 w 448276"/>
              <a:gd name="connsiteY37" fmla="*/ 148275 h 589416"/>
              <a:gd name="connsiteX38" fmla="*/ 448276 w 448276"/>
              <a:gd name="connsiteY38" fmla="*/ 564550 h 589416"/>
              <a:gd name="connsiteX39" fmla="*/ 423372 w 448276"/>
              <a:gd name="connsiteY39" fmla="*/ 589416 h 589416"/>
              <a:gd name="connsiteX40" fmla="*/ 24904 w 448276"/>
              <a:gd name="connsiteY40" fmla="*/ 589416 h 589416"/>
              <a:gd name="connsiteX41" fmla="*/ 0 w 448276"/>
              <a:gd name="connsiteY41" fmla="*/ 564550 h 589416"/>
              <a:gd name="connsiteX42" fmla="*/ 0 w 448276"/>
              <a:gd name="connsiteY42" fmla="*/ 24866 h 589416"/>
              <a:gd name="connsiteX43" fmla="*/ 24904 w 448276"/>
              <a:gd name="connsiteY43" fmla="*/ 0 h 589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276" h="589416">
                <a:moveTo>
                  <a:pt x="121724" y="391317"/>
                </a:moveTo>
                <a:lnTo>
                  <a:pt x="317379" y="391317"/>
                </a:lnTo>
                <a:cubicBezTo>
                  <a:pt x="327531" y="391317"/>
                  <a:pt x="335837" y="399606"/>
                  <a:pt x="335837" y="409737"/>
                </a:cubicBezTo>
                <a:cubicBezTo>
                  <a:pt x="335837" y="419867"/>
                  <a:pt x="327531" y="428156"/>
                  <a:pt x="317379" y="428156"/>
                </a:cubicBezTo>
                <a:lnTo>
                  <a:pt x="121724" y="428156"/>
                </a:lnTo>
                <a:cubicBezTo>
                  <a:pt x="111572" y="428156"/>
                  <a:pt x="103266" y="419867"/>
                  <a:pt x="103266" y="409737"/>
                </a:cubicBezTo>
                <a:cubicBezTo>
                  <a:pt x="103266" y="399606"/>
                  <a:pt x="111572" y="391317"/>
                  <a:pt x="121724" y="391317"/>
                </a:cubicBezTo>
                <a:close/>
                <a:moveTo>
                  <a:pt x="84879" y="303881"/>
                </a:moveTo>
                <a:lnTo>
                  <a:pt x="353337" y="303881"/>
                </a:lnTo>
                <a:cubicBezTo>
                  <a:pt x="363485" y="303881"/>
                  <a:pt x="371788" y="311249"/>
                  <a:pt x="371788" y="322301"/>
                </a:cubicBezTo>
                <a:cubicBezTo>
                  <a:pt x="371788" y="332431"/>
                  <a:pt x="363485" y="340720"/>
                  <a:pt x="353337" y="340720"/>
                </a:cubicBezTo>
                <a:lnTo>
                  <a:pt x="84879" y="340720"/>
                </a:lnTo>
                <a:cubicBezTo>
                  <a:pt x="74731" y="340720"/>
                  <a:pt x="66428" y="332431"/>
                  <a:pt x="66428" y="322301"/>
                </a:cubicBezTo>
                <a:cubicBezTo>
                  <a:pt x="66428" y="311249"/>
                  <a:pt x="74731" y="303881"/>
                  <a:pt x="84879" y="303881"/>
                </a:cubicBezTo>
                <a:close/>
                <a:moveTo>
                  <a:pt x="84879" y="215557"/>
                </a:moveTo>
                <a:lnTo>
                  <a:pt x="353337" y="215557"/>
                </a:lnTo>
                <a:cubicBezTo>
                  <a:pt x="363485" y="215557"/>
                  <a:pt x="371788" y="223846"/>
                  <a:pt x="371788" y="233977"/>
                </a:cubicBezTo>
                <a:cubicBezTo>
                  <a:pt x="371788" y="244107"/>
                  <a:pt x="363485" y="252396"/>
                  <a:pt x="353337" y="252396"/>
                </a:cubicBezTo>
                <a:lnTo>
                  <a:pt x="84879" y="252396"/>
                </a:lnTo>
                <a:cubicBezTo>
                  <a:pt x="74731" y="252396"/>
                  <a:pt x="66428" y="244107"/>
                  <a:pt x="66428" y="233977"/>
                </a:cubicBezTo>
                <a:cubicBezTo>
                  <a:pt x="66428" y="223846"/>
                  <a:pt x="74731" y="215557"/>
                  <a:pt x="84879" y="215557"/>
                </a:cubicBezTo>
                <a:close/>
                <a:moveTo>
                  <a:pt x="73790" y="46048"/>
                </a:moveTo>
                <a:cubicBezTo>
                  <a:pt x="60877" y="46048"/>
                  <a:pt x="49808" y="57100"/>
                  <a:pt x="49808" y="70914"/>
                </a:cubicBezTo>
                <a:lnTo>
                  <a:pt x="49808" y="504688"/>
                </a:lnTo>
                <a:cubicBezTo>
                  <a:pt x="49808" y="518502"/>
                  <a:pt x="60877" y="529554"/>
                  <a:pt x="73790" y="529554"/>
                </a:cubicBezTo>
                <a:lnTo>
                  <a:pt x="371719" y="529554"/>
                </a:lnTo>
                <a:cubicBezTo>
                  <a:pt x="384632" y="529554"/>
                  <a:pt x="395700" y="518502"/>
                  <a:pt x="395700" y="504688"/>
                </a:cubicBezTo>
                <a:lnTo>
                  <a:pt x="395700" y="161169"/>
                </a:lnTo>
                <a:cubicBezTo>
                  <a:pt x="395700" y="147354"/>
                  <a:pt x="384632" y="136303"/>
                  <a:pt x="371719" y="136303"/>
                </a:cubicBezTo>
                <a:lnTo>
                  <a:pt x="326522" y="136303"/>
                </a:lnTo>
                <a:cubicBezTo>
                  <a:pt x="312686" y="136303"/>
                  <a:pt x="301618" y="125251"/>
                  <a:pt x="301618" y="111437"/>
                </a:cubicBezTo>
                <a:lnTo>
                  <a:pt x="301618" y="70914"/>
                </a:lnTo>
                <a:cubicBezTo>
                  <a:pt x="301618" y="57100"/>
                  <a:pt x="290549" y="46048"/>
                  <a:pt x="277636" y="46048"/>
                </a:cubicBezTo>
                <a:close/>
                <a:moveTo>
                  <a:pt x="24904" y="0"/>
                </a:moveTo>
                <a:lnTo>
                  <a:pt x="294239" y="0"/>
                </a:lnTo>
                <a:cubicBezTo>
                  <a:pt x="308074" y="0"/>
                  <a:pt x="326522" y="7368"/>
                  <a:pt x="336668" y="16578"/>
                </a:cubicBezTo>
                <a:lnTo>
                  <a:pt x="430751" y="106832"/>
                </a:lnTo>
                <a:cubicBezTo>
                  <a:pt x="439975" y="116042"/>
                  <a:pt x="448276" y="134461"/>
                  <a:pt x="448276" y="148275"/>
                </a:cubicBezTo>
                <a:lnTo>
                  <a:pt x="448276" y="564550"/>
                </a:lnTo>
                <a:cubicBezTo>
                  <a:pt x="448276" y="578365"/>
                  <a:pt x="437207" y="589416"/>
                  <a:pt x="423372" y="589416"/>
                </a:cubicBezTo>
                <a:lnTo>
                  <a:pt x="24904" y="589416"/>
                </a:lnTo>
                <a:cubicBezTo>
                  <a:pt x="11069" y="589416"/>
                  <a:pt x="0" y="578365"/>
                  <a:pt x="0" y="564550"/>
                </a:cubicBezTo>
                <a:lnTo>
                  <a:pt x="0" y="24866"/>
                </a:lnTo>
                <a:cubicBezTo>
                  <a:pt x="0" y="11052"/>
                  <a:pt x="11069" y="0"/>
                  <a:pt x="249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70" name="text-file_13566"/>
          <p:cNvSpPr>
            <a:spLocks noChangeAspect="1"/>
          </p:cNvSpPr>
          <p:nvPr/>
        </p:nvSpPr>
        <p:spPr bwMode="auto">
          <a:xfrm>
            <a:off x="2199005" y="4634230"/>
            <a:ext cx="463550" cy="609600"/>
          </a:xfrm>
          <a:custGeom>
            <a:avLst/>
            <a:gdLst>
              <a:gd name="connsiteX0" fmla="*/ 121724 w 448276"/>
              <a:gd name="connsiteY0" fmla="*/ 391317 h 589416"/>
              <a:gd name="connsiteX1" fmla="*/ 317379 w 448276"/>
              <a:gd name="connsiteY1" fmla="*/ 391317 h 589416"/>
              <a:gd name="connsiteX2" fmla="*/ 335837 w 448276"/>
              <a:gd name="connsiteY2" fmla="*/ 409737 h 589416"/>
              <a:gd name="connsiteX3" fmla="*/ 317379 w 448276"/>
              <a:gd name="connsiteY3" fmla="*/ 428156 h 589416"/>
              <a:gd name="connsiteX4" fmla="*/ 121724 w 448276"/>
              <a:gd name="connsiteY4" fmla="*/ 428156 h 589416"/>
              <a:gd name="connsiteX5" fmla="*/ 103266 w 448276"/>
              <a:gd name="connsiteY5" fmla="*/ 409737 h 589416"/>
              <a:gd name="connsiteX6" fmla="*/ 121724 w 448276"/>
              <a:gd name="connsiteY6" fmla="*/ 391317 h 589416"/>
              <a:gd name="connsiteX7" fmla="*/ 84879 w 448276"/>
              <a:gd name="connsiteY7" fmla="*/ 303881 h 589416"/>
              <a:gd name="connsiteX8" fmla="*/ 353337 w 448276"/>
              <a:gd name="connsiteY8" fmla="*/ 303881 h 589416"/>
              <a:gd name="connsiteX9" fmla="*/ 371788 w 448276"/>
              <a:gd name="connsiteY9" fmla="*/ 322301 h 589416"/>
              <a:gd name="connsiteX10" fmla="*/ 353337 w 448276"/>
              <a:gd name="connsiteY10" fmla="*/ 340720 h 589416"/>
              <a:gd name="connsiteX11" fmla="*/ 84879 w 448276"/>
              <a:gd name="connsiteY11" fmla="*/ 340720 h 589416"/>
              <a:gd name="connsiteX12" fmla="*/ 66428 w 448276"/>
              <a:gd name="connsiteY12" fmla="*/ 322301 h 589416"/>
              <a:gd name="connsiteX13" fmla="*/ 84879 w 448276"/>
              <a:gd name="connsiteY13" fmla="*/ 303881 h 589416"/>
              <a:gd name="connsiteX14" fmla="*/ 84879 w 448276"/>
              <a:gd name="connsiteY14" fmla="*/ 215557 h 589416"/>
              <a:gd name="connsiteX15" fmla="*/ 353337 w 448276"/>
              <a:gd name="connsiteY15" fmla="*/ 215557 h 589416"/>
              <a:gd name="connsiteX16" fmla="*/ 371788 w 448276"/>
              <a:gd name="connsiteY16" fmla="*/ 233977 h 589416"/>
              <a:gd name="connsiteX17" fmla="*/ 353337 w 448276"/>
              <a:gd name="connsiteY17" fmla="*/ 252396 h 589416"/>
              <a:gd name="connsiteX18" fmla="*/ 84879 w 448276"/>
              <a:gd name="connsiteY18" fmla="*/ 252396 h 589416"/>
              <a:gd name="connsiteX19" fmla="*/ 66428 w 448276"/>
              <a:gd name="connsiteY19" fmla="*/ 233977 h 589416"/>
              <a:gd name="connsiteX20" fmla="*/ 84879 w 448276"/>
              <a:gd name="connsiteY20" fmla="*/ 215557 h 589416"/>
              <a:gd name="connsiteX21" fmla="*/ 73790 w 448276"/>
              <a:gd name="connsiteY21" fmla="*/ 46048 h 589416"/>
              <a:gd name="connsiteX22" fmla="*/ 49808 w 448276"/>
              <a:gd name="connsiteY22" fmla="*/ 70914 h 589416"/>
              <a:gd name="connsiteX23" fmla="*/ 49808 w 448276"/>
              <a:gd name="connsiteY23" fmla="*/ 504688 h 589416"/>
              <a:gd name="connsiteX24" fmla="*/ 73790 w 448276"/>
              <a:gd name="connsiteY24" fmla="*/ 529554 h 589416"/>
              <a:gd name="connsiteX25" fmla="*/ 371719 w 448276"/>
              <a:gd name="connsiteY25" fmla="*/ 529554 h 589416"/>
              <a:gd name="connsiteX26" fmla="*/ 395700 w 448276"/>
              <a:gd name="connsiteY26" fmla="*/ 504688 h 589416"/>
              <a:gd name="connsiteX27" fmla="*/ 395700 w 448276"/>
              <a:gd name="connsiteY27" fmla="*/ 161169 h 589416"/>
              <a:gd name="connsiteX28" fmla="*/ 371719 w 448276"/>
              <a:gd name="connsiteY28" fmla="*/ 136303 h 589416"/>
              <a:gd name="connsiteX29" fmla="*/ 326522 w 448276"/>
              <a:gd name="connsiteY29" fmla="*/ 136303 h 589416"/>
              <a:gd name="connsiteX30" fmla="*/ 301618 w 448276"/>
              <a:gd name="connsiteY30" fmla="*/ 111437 h 589416"/>
              <a:gd name="connsiteX31" fmla="*/ 301618 w 448276"/>
              <a:gd name="connsiteY31" fmla="*/ 70914 h 589416"/>
              <a:gd name="connsiteX32" fmla="*/ 277636 w 448276"/>
              <a:gd name="connsiteY32" fmla="*/ 46048 h 589416"/>
              <a:gd name="connsiteX33" fmla="*/ 24904 w 448276"/>
              <a:gd name="connsiteY33" fmla="*/ 0 h 589416"/>
              <a:gd name="connsiteX34" fmla="*/ 294239 w 448276"/>
              <a:gd name="connsiteY34" fmla="*/ 0 h 589416"/>
              <a:gd name="connsiteX35" fmla="*/ 336668 w 448276"/>
              <a:gd name="connsiteY35" fmla="*/ 16578 h 589416"/>
              <a:gd name="connsiteX36" fmla="*/ 430751 w 448276"/>
              <a:gd name="connsiteY36" fmla="*/ 106832 h 589416"/>
              <a:gd name="connsiteX37" fmla="*/ 448276 w 448276"/>
              <a:gd name="connsiteY37" fmla="*/ 148275 h 589416"/>
              <a:gd name="connsiteX38" fmla="*/ 448276 w 448276"/>
              <a:gd name="connsiteY38" fmla="*/ 564550 h 589416"/>
              <a:gd name="connsiteX39" fmla="*/ 423372 w 448276"/>
              <a:gd name="connsiteY39" fmla="*/ 589416 h 589416"/>
              <a:gd name="connsiteX40" fmla="*/ 24904 w 448276"/>
              <a:gd name="connsiteY40" fmla="*/ 589416 h 589416"/>
              <a:gd name="connsiteX41" fmla="*/ 0 w 448276"/>
              <a:gd name="connsiteY41" fmla="*/ 564550 h 589416"/>
              <a:gd name="connsiteX42" fmla="*/ 0 w 448276"/>
              <a:gd name="connsiteY42" fmla="*/ 24866 h 589416"/>
              <a:gd name="connsiteX43" fmla="*/ 24904 w 448276"/>
              <a:gd name="connsiteY43" fmla="*/ 0 h 589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276" h="589416">
                <a:moveTo>
                  <a:pt x="121724" y="391317"/>
                </a:moveTo>
                <a:lnTo>
                  <a:pt x="317379" y="391317"/>
                </a:lnTo>
                <a:cubicBezTo>
                  <a:pt x="327531" y="391317"/>
                  <a:pt x="335837" y="399606"/>
                  <a:pt x="335837" y="409737"/>
                </a:cubicBezTo>
                <a:cubicBezTo>
                  <a:pt x="335837" y="419867"/>
                  <a:pt x="327531" y="428156"/>
                  <a:pt x="317379" y="428156"/>
                </a:cubicBezTo>
                <a:lnTo>
                  <a:pt x="121724" y="428156"/>
                </a:lnTo>
                <a:cubicBezTo>
                  <a:pt x="111572" y="428156"/>
                  <a:pt x="103266" y="419867"/>
                  <a:pt x="103266" y="409737"/>
                </a:cubicBezTo>
                <a:cubicBezTo>
                  <a:pt x="103266" y="399606"/>
                  <a:pt x="111572" y="391317"/>
                  <a:pt x="121724" y="391317"/>
                </a:cubicBezTo>
                <a:close/>
                <a:moveTo>
                  <a:pt x="84879" y="303881"/>
                </a:moveTo>
                <a:lnTo>
                  <a:pt x="353337" y="303881"/>
                </a:lnTo>
                <a:cubicBezTo>
                  <a:pt x="363485" y="303881"/>
                  <a:pt x="371788" y="311249"/>
                  <a:pt x="371788" y="322301"/>
                </a:cubicBezTo>
                <a:cubicBezTo>
                  <a:pt x="371788" y="332431"/>
                  <a:pt x="363485" y="340720"/>
                  <a:pt x="353337" y="340720"/>
                </a:cubicBezTo>
                <a:lnTo>
                  <a:pt x="84879" y="340720"/>
                </a:lnTo>
                <a:cubicBezTo>
                  <a:pt x="74731" y="340720"/>
                  <a:pt x="66428" y="332431"/>
                  <a:pt x="66428" y="322301"/>
                </a:cubicBezTo>
                <a:cubicBezTo>
                  <a:pt x="66428" y="311249"/>
                  <a:pt x="74731" y="303881"/>
                  <a:pt x="84879" y="303881"/>
                </a:cubicBezTo>
                <a:close/>
                <a:moveTo>
                  <a:pt x="84879" y="215557"/>
                </a:moveTo>
                <a:lnTo>
                  <a:pt x="353337" y="215557"/>
                </a:lnTo>
                <a:cubicBezTo>
                  <a:pt x="363485" y="215557"/>
                  <a:pt x="371788" y="223846"/>
                  <a:pt x="371788" y="233977"/>
                </a:cubicBezTo>
                <a:cubicBezTo>
                  <a:pt x="371788" y="244107"/>
                  <a:pt x="363485" y="252396"/>
                  <a:pt x="353337" y="252396"/>
                </a:cubicBezTo>
                <a:lnTo>
                  <a:pt x="84879" y="252396"/>
                </a:lnTo>
                <a:cubicBezTo>
                  <a:pt x="74731" y="252396"/>
                  <a:pt x="66428" y="244107"/>
                  <a:pt x="66428" y="233977"/>
                </a:cubicBezTo>
                <a:cubicBezTo>
                  <a:pt x="66428" y="223846"/>
                  <a:pt x="74731" y="215557"/>
                  <a:pt x="84879" y="215557"/>
                </a:cubicBezTo>
                <a:close/>
                <a:moveTo>
                  <a:pt x="73790" y="46048"/>
                </a:moveTo>
                <a:cubicBezTo>
                  <a:pt x="60877" y="46048"/>
                  <a:pt x="49808" y="57100"/>
                  <a:pt x="49808" y="70914"/>
                </a:cubicBezTo>
                <a:lnTo>
                  <a:pt x="49808" y="504688"/>
                </a:lnTo>
                <a:cubicBezTo>
                  <a:pt x="49808" y="518502"/>
                  <a:pt x="60877" y="529554"/>
                  <a:pt x="73790" y="529554"/>
                </a:cubicBezTo>
                <a:lnTo>
                  <a:pt x="371719" y="529554"/>
                </a:lnTo>
                <a:cubicBezTo>
                  <a:pt x="384632" y="529554"/>
                  <a:pt x="395700" y="518502"/>
                  <a:pt x="395700" y="504688"/>
                </a:cubicBezTo>
                <a:lnTo>
                  <a:pt x="395700" y="161169"/>
                </a:lnTo>
                <a:cubicBezTo>
                  <a:pt x="395700" y="147354"/>
                  <a:pt x="384632" y="136303"/>
                  <a:pt x="371719" y="136303"/>
                </a:cubicBezTo>
                <a:lnTo>
                  <a:pt x="326522" y="136303"/>
                </a:lnTo>
                <a:cubicBezTo>
                  <a:pt x="312686" y="136303"/>
                  <a:pt x="301618" y="125251"/>
                  <a:pt x="301618" y="111437"/>
                </a:cubicBezTo>
                <a:lnTo>
                  <a:pt x="301618" y="70914"/>
                </a:lnTo>
                <a:cubicBezTo>
                  <a:pt x="301618" y="57100"/>
                  <a:pt x="290549" y="46048"/>
                  <a:pt x="277636" y="46048"/>
                </a:cubicBezTo>
                <a:close/>
                <a:moveTo>
                  <a:pt x="24904" y="0"/>
                </a:moveTo>
                <a:lnTo>
                  <a:pt x="294239" y="0"/>
                </a:lnTo>
                <a:cubicBezTo>
                  <a:pt x="308074" y="0"/>
                  <a:pt x="326522" y="7368"/>
                  <a:pt x="336668" y="16578"/>
                </a:cubicBezTo>
                <a:lnTo>
                  <a:pt x="430751" y="106832"/>
                </a:lnTo>
                <a:cubicBezTo>
                  <a:pt x="439975" y="116042"/>
                  <a:pt x="448276" y="134461"/>
                  <a:pt x="448276" y="148275"/>
                </a:cubicBezTo>
                <a:lnTo>
                  <a:pt x="448276" y="564550"/>
                </a:lnTo>
                <a:cubicBezTo>
                  <a:pt x="448276" y="578365"/>
                  <a:pt x="437207" y="589416"/>
                  <a:pt x="423372" y="589416"/>
                </a:cubicBezTo>
                <a:lnTo>
                  <a:pt x="24904" y="589416"/>
                </a:lnTo>
                <a:cubicBezTo>
                  <a:pt x="11069" y="589416"/>
                  <a:pt x="0" y="578365"/>
                  <a:pt x="0" y="564550"/>
                </a:cubicBezTo>
                <a:lnTo>
                  <a:pt x="0" y="24866"/>
                </a:lnTo>
                <a:cubicBezTo>
                  <a:pt x="0" y="11052"/>
                  <a:pt x="11069" y="0"/>
                  <a:pt x="249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71" name="text-file_13566"/>
          <p:cNvSpPr>
            <a:spLocks noChangeAspect="1"/>
          </p:cNvSpPr>
          <p:nvPr/>
        </p:nvSpPr>
        <p:spPr bwMode="auto">
          <a:xfrm>
            <a:off x="1425575" y="3733165"/>
            <a:ext cx="463550" cy="609600"/>
          </a:xfrm>
          <a:custGeom>
            <a:avLst/>
            <a:gdLst>
              <a:gd name="connsiteX0" fmla="*/ 121724 w 448276"/>
              <a:gd name="connsiteY0" fmla="*/ 391317 h 589416"/>
              <a:gd name="connsiteX1" fmla="*/ 317379 w 448276"/>
              <a:gd name="connsiteY1" fmla="*/ 391317 h 589416"/>
              <a:gd name="connsiteX2" fmla="*/ 335837 w 448276"/>
              <a:gd name="connsiteY2" fmla="*/ 409737 h 589416"/>
              <a:gd name="connsiteX3" fmla="*/ 317379 w 448276"/>
              <a:gd name="connsiteY3" fmla="*/ 428156 h 589416"/>
              <a:gd name="connsiteX4" fmla="*/ 121724 w 448276"/>
              <a:gd name="connsiteY4" fmla="*/ 428156 h 589416"/>
              <a:gd name="connsiteX5" fmla="*/ 103266 w 448276"/>
              <a:gd name="connsiteY5" fmla="*/ 409737 h 589416"/>
              <a:gd name="connsiteX6" fmla="*/ 121724 w 448276"/>
              <a:gd name="connsiteY6" fmla="*/ 391317 h 589416"/>
              <a:gd name="connsiteX7" fmla="*/ 84879 w 448276"/>
              <a:gd name="connsiteY7" fmla="*/ 303881 h 589416"/>
              <a:gd name="connsiteX8" fmla="*/ 353337 w 448276"/>
              <a:gd name="connsiteY8" fmla="*/ 303881 h 589416"/>
              <a:gd name="connsiteX9" fmla="*/ 371788 w 448276"/>
              <a:gd name="connsiteY9" fmla="*/ 322301 h 589416"/>
              <a:gd name="connsiteX10" fmla="*/ 353337 w 448276"/>
              <a:gd name="connsiteY10" fmla="*/ 340720 h 589416"/>
              <a:gd name="connsiteX11" fmla="*/ 84879 w 448276"/>
              <a:gd name="connsiteY11" fmla="*/ 340720 h 589416"/>
              <a:gd name="connsiteX12" fmla="*/ 66428 w 448276"/>
              <a:gd name="connsiteY12" fmla="*/ 322301 h 589416"/>
              <a:gd name="connsiteX13" fmla="*/ 84879 w 448276"/>
              <a:gd name="connsiteY13" fmla="*/ 303881 h 589416"/>
              <a:gd name="connsiteX14" fmla="*/ 84879 w 448276"/>
              <a:gd name="connsiteY14" fmla="*/ 215557 h 589416"/>
              <a:gd name="connsiteX15" fmla="*/ 353337 w 448276"/>
              <a:gd name="connsiteY15" fmla="*/ 215557 h 589416"/>
              <a:gd name="connsiteX16" fmla="*/ 371788 w 448276"/>
              <a:gd name="connsiteY16" fmla="*/ 233977 h 589416"/>
              <a:gd name="connsiteX17" fmla="*/ 353337 w 448276"/>
              <a:gd name="connsiteY17" fmla="*/ 252396 h 589416"/>
              <a:gd name="connsiteX18" fmla="*/ 84879 w 448276"/>
              <a:gd name="connsiteY18" fmla="*/ 252396 h 589416"/>
              <a:gd name="connsiteX19" fmla="*/ 66428 w 448276"/>
              <a:gd name="connsiteY19" fmla="*/ 233977 h 589416"/>
              <a:gd name="connsiteX20" fmla="*/ 84879 w 448276"/>
              <a:gd name="connsiteY20" fmla="*/ 215557 h 589416"/>
              <a:gd name="connsiteX21" fmla="*/ 73790 w 448276"/>
              <a:gd name="connsiteY21" fmla="*/ 46048 h 589416"/>
              <a:gd name="connsiteX22" fmla="*/ 49808 w 448276"/>
              <a:gd name="connsiteY22" fmla="*/ 70914 h 589416"/>
              <a:gd name="connsiteX23" fmla="*/ 49808 w 448276"/>
              <a:gd name="connsiteY23" fmla="*/ 504688 h 589416"/>
              <a:gd name="connsiteX24" fmla="*/ 73790 w 448276"/>
              <a:gd name="connsiteY24" fmla="*/ 529554 h 589416"/>
              <a:gd name="connsiteX25" fmla="*/ 371719 w 448276"/>
              <a:gd name="connsiteY25" fmla="*/ 529554 h 589416"/>
              <a:gd name="connsiteX26" fmla="*/ 395700 w 448276"/>
              <a:gd name="connsiteY26" fmla="*/ 504688 h 589416"/>
              <a:gd name="connsiteX27" fmla="*/ 395700 w 448276"/>
              <a:gd name="connsiteY27" fmla="*/ 161169 h 589416"/>
              <a:gd name="connsiteX28" fmla="*/ 371719 w 448276"/>
              <a:gd name="connsiteY28" fmla="*/ 136303 h 589416"/>
              <a:gd name="connsiteX29" fmla="*/ 326522 w 448276"/>
              <a:gd name="connsiteY29" fmla="*/ 136303 h 589416"/>
              <a:gd name="connsiteX30" fmla="*/ 301618 w 448276"/>
              <a:gd name="connsiteY30" fmla="*/ 111437 h 589416"/>
              <a:gd name="connsiteX31" fmla="*/ 301618 w 448276"/>
              <a:gd name="connsiteY31" fmla="*/ 70914 h 589416"/>
              <a:gd name="connsiteX32" fmla="*/ 277636 w 448276"/>
              <a:gd name="connsiteY32" fmla="*/ 46048 h 589416"/>
              <a:gd name="connsiteX33" fmla="*/ 24904 w 448276"/>
              <a:gd name="connsiteY33" fmla="*/ 0 h 589416"/>
              <a:gd name="connsiteX34" fmla="*/ 294239 w 448276"/>
              <a:gd name="connsiteY34" fmla="*/ 0 h 589416"/>
              <a:gd name="connsiteX35" fmla="*/ 336668 w 448276"/>
              <a:gd name="connsiteY35" fmla="*/ 16578 h 589416"/>
              <a:gd name="connsiteX36" fmla="*/ 430751 w 448276"/>
              <a:gd name="connsiteY36" fmla="*/ 106832 h 589416"/>
              <a:gd name="connsiteX37" fmla="*/ 448276 w 448276"/>
              <a:gd name="connsiteY37" fmla="*/ 148275 h 589416"/>
              <a:gd name="connsiteX38" fmla="*/ 448276 w 448276"/>
              <a:gd name="connsiteY38" fmla="*/ 564550 h 589416"/>
              <a:gd name="connsiteX39" fmla="*/ 423372 w 448276"/>
              <a:gd name="connsiteY39" fmla="*/ 589416 h 589416"/>
              <a:gd name="connsiteX40" fmla="*/ 24904 w 448276"/>
              <a:gd name="connsiteY40" fmla="*/ 589416 h 589416"/>
              <a:gd name="connsiteX41" fmla="*/ 0 w 448276"/>
              <a:gd name="connsiteY41" fmla="*/ 564550 h 589416"/>
              <a:gd name="connsiteX42" fmla="*/ 0 w 448276"/>
              <a:gd name="connsiteY42" fmla="*/ 24866 h 589416"/>
              <a:gd name="connsiteX43" fmla="*/ 24904 w 448276"/>
              <a:gd name="connsiteY43" fmla="*/ 0 h 589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276" h="589416">
                <a:moveTo>
                  <a:pt x="121724" y="391317"/>
                </a:moveTo>
                <a:lnTo>
                  <a:pt x="317379" y="391317"/>
                </a:lnTo>
                <a:cubicBezTo>
                  <a:pt x="327531" y="391317"/>
                  <a:pt x="335837" y="399606"/>
                  <a:pt x="335837" y="409737"/>
                </a:cubicBezTo>
                <a:cubicBezTo>
                  <a:pt x="335837" y="419867"/>
                  <a:pt x="327531" y="428156"/>
                  <a:pt x="317379" y="428156"/>
                </a:cubicBezTo>
                <a:lnTo>
                  <a:pt x="121724" y="428156"/>
                </a:lnTo>
                <a:cubicBezTo>
                  <a:pt x="111572" y="428156"/>
                  <a:pt x="103266" y="419867"/>
                  <a:pt x="103266" y="409737"/>
                </a:cubicBezTo>
                <a:cubicBezTo>
                  <a:pt x="103266" y="399606"/>
                  <a:pt x="111572" y="391317"/>
                  <a:pt x="121724" y="391317"/>
                </a:cubicBezTo>
                <a:close/>
                <a:moveTo>
                  <a:pt x="84879" y="303881"/>
                </a:moveTo>
                <a:lnTo>
                  <a:pt x="353337" y="303881"/>
                </a:lnTo>
                <a:cubicBezTo>
                  <a:pt x="363485" y="303881"/>
                  <a:pt x="371788" y="311249"/>
                  <a:pt x="371788" y="322301"/>
                </a:cubicBezTo>
                <a:cubicBezTo>
                  <a:pt x="371788" y="332431"/>
                  <a:pt x="363485" y="340720"/>
                  <a:pt x="353337" y="340720"/>
                </a:cubicBezTo>
                <a:lnTo>
                  <a:pt x="84879" y="340720"/>
                </a:lnTo>
                <a:cubicBezTo>
                  <a:pt x="74731" y="340720"/>
                  <a:pt x="66428" y="332431"/>
                  <a:pt x="66428" y="322301"/>
                </a:cubicBezTo>
                <a:cubicBezTo>
                  <a:pt x="66428" y="311249"/>
                  <a:pt x="74731" y="303881"/>
                  <a:pt x="84879" y="303881"/>
                </a:cubicBezTo>
                <a:close/>
                <a:moveTo>
                  <a:pt x="84879" y="215557"/>
                </a:moveTo>
                <a:lnTo>
                  <a:pt x="353337" y="215557"/>
                </a:lnTo>
                <a:cubicBezTo>
                  <a:pt x="363485" y="215557"/>
                  <a:pt x="371788" y="223846"/>
                  <a:pt x="371788" y="233977"/>
                </a:cubicBezTo>
                <a:cubicBezTo>
                  <a:pt x="371788" y="244107"/>
                  <a:pt x="363485" y="252396"/>
                  <a:pt x="353337" y="252396"/>
                </a:cubicBezTo>
                <a:lnTo>
                  <a:pt x="84879" y="252396"/>
                </a:lnTo>
                <a:cubicBezTo>
                  <a:pt x="74731" y="252396"/>
                  <a:pt x="66428" y="244107"/>
                  <a:pt x="66428" y="233977"/>
                </a:cubicBezTo>
                <a:cubicBezTo>
                  <a:pt x="66428" y="223846"/>
                  <a:pt x="74731" y="215557"/>
                  <a:pt x="84879" y="215557"/>
                </a:cubicBezTo>
                <a:close/>
                <a:moveTo>
                  <a:pt x="73790" y="46048"/>
                </a:moveTo>
                <a:cubicBezTo>
                  <a:pt x="60877" y="46048"/>
                  <a:pt x="49808" y="57100"/>
                  <a:pt x="49808" y="70914"/>
                </a:cubicBezTo>
                <a:lnTo>
                  <a:pt x="49808" y="504688"/>
                </a:lnTo>
                <a:cubicBezTo>
                  <a:pt x="49808" y="518502"/>
                  <a:pt x="60877" y="529554"/>
                  <a:pt x="73790" y="529554"/>
                </a:cubicBezTo>
                <a:lnTo>
                  <a:pt x="371719" y="529554"/>
                </a:lnTo>
                <a:cubicBezTo>
                  <a:pt x="384632" y="529554"/>
                  <a:pt x="395700" y="518502"/>
                  <a:pt x="395700" y="504688"/>
                </a:cubicBezTo>
                <a:lnTo>
                  <a:pt x="395700" y="161169"/>
                </a:lnTo>
                <a:cubicBezTo>
                  <a:pt x="395700" y="147354"/>
                  <a:pt x="384632" y="136303"/>
                  <a:pt x="371719" y="136303"/>
                </a:cubicBezTo>
                <a:lnTo>
                  <a:pt x="326522" y="136303"/>
                </a:lnTo>
                <a:cubicBezTo>
                  <a:pt x="312686" y="136303"/>
                  <a:pt x="301618" y="125251"/>
                  <a:pt x="301618" y="111437"/>
                </a:cubicBezTo>
                <a:lnTo>
                  <a:pt x="301618" y="70914"/>
                </a:lnTo>
                <a:cubicBezTo>
                  <a:pt x="301618" y="57100"/>
                  <a:pt x="290549" y="46048"/>
                  <a:pt x="277636" y="46048"/>
                </a:cubicBezTo>
                <a:close/>
                <a:moveTo>
                  <a:pt x="24904" y="0"/>
                </a:moveTo>
                <a:lnTo>
                  <a:pt x="294239" y="0"/>
                </a:lnTo>
                <a:cubicBezTo>
                  <a:pt x="308074" y="0"/>
                  <a:pt x="326522" y="7368"/>
                  <a:pt x="336668" y="16578"/>
                </a:cubicBezTo>
                <a:lnTo>
                  <a:pt x="430751" y="106832"/>
                </a:lnTo>
                <a:cubicBezTo>
                  <a:pt x="439975" y="116042"/>
                  <a:pt x="448276" y="134461"/>
                  <a:pt x="448276" y="148275"/>
                </a:cubicBezTo>
                <a:lnTo>
                  <a:pt x="448276" y="564550"/>
                </a:lnTo>
                <a:cubicBezTo>
                  <a:pt x="448276" y="578365"/>
                  <a:pt x="437207" y="589416"/>
                  <a:pt x="423372" y="589416"/>
                </a:cubicBezTo>
                <a:lnTo>
                  <a:pt x="24904" y="589416"/>
                </a:lnTo>
                <a:cubicBezTo>
                  <a:pt x="11069" y="589416"/>
                  <a:pt x="0" y="578365"/>
                  <a:pt x="0" y="564550"/>
                </a:cubicBezTo>
                <a:lnTo>
                  <a:pt x="0" y="24866"/>
                </a:lnTo>
                <a:cubicBezTo>
                  <a:pt x="0" y="11052"/>
                  <a:pt x="11069" y="0"/>
                  <a:pt x="249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72" name="文本框 271"/>
          <p:cNvSpPr txBox="1"/>
          <p:nvPr/>
        </p:nvSpPr>
        <p:spPr>
          <a:xfrm>
            <a:off x="1346835" y="2847340"/>
            <a:ext cx="22491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tx1"/>
                </a:solidFill>
                <a:effectLst/>
              </a:rPr>
              <a:t>Input:</a:t>
            </a:r>
            <a:endParaRPr lang="en-US" altLang="zh-CN" sz="2400" b="1">
              <a:solidFill>
                <a:schemeClr val="tx1"/>
              </a:solidFill>
              <a:effectLst/>
            </a:endParaRPr>
          </a:p>
          <a:p>
            <a:r>
              <a:rPr lang="en-US" altLang="zh-CN" sz="2400" b="1">
                <a:solidFill>
                  <a:schemeClr val="tx1"/>
                </a:solidFill>
                <a:effectLst/>
              </a:rPr>
              <a:t>Contracts</a:t>
            </a:r>
            <a:r>
              <a:rPr lang="en-US" altLang="zh-CN" sz="2400" b="1">
                <a:effectLst/>
              </a:rPr>
              <a:t>  </a:t>
            </a:r>
            <a:endParaRPr lang="en-US" altLang="zh-CN" sz="2400" b="1">
              <a:effectLst/>
            </a:endParaRPr>
          </a:p>
        </p:txBody>
      </p:sp>
      <p:sp>
        <p:nvSpPr>
          <p:cNvPr id="273" name="右箭头 272"/>
          <p:cNvSpPr/>
          <p:nvPr/>
        </p:nvSpPr>
        <p:spPr>
          <a:xfrm>
            <a:off x="2950210" y="4081780"/>
            <a:ext cx="502920" cy="663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1" name="组合 280"/>
          <p:cNvGrpSpPr/>
          <p:nvPr/>
        </p:nvGrpSpPr>
        <p:grpSpPr>
          <a:xfrm>
            <a:off x="23786005" y="2453018"/>
            <a:ext cx="5457932" cy="2722934"/>
            <a:chOff x="28756" y="3264"/>
            <a:chExt cx="8595" cy="4288"/>
          </a:xfrm>
        </p:grpSpPr>
        <p:sp>
          <p:nvSpPr>
            <p:cNvPr id="282" name="文本框 281"/>
            <p:cNvSpPr txBox="1"/>
            <p:nvPr/>
          </p:nvSpPr>
          <p:spPr>
            <a:xfrm>
              <a:off x="28756" y="3264"/>
              <a:ext cx="859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solidFill>
                    <a:schemeClr val="tx1"/>
                  </a:solidFill>
                  <a:effectLst/>
                </a:rPr>
                <a:t>Output:</a:t>
              </a:r>
              <a:endParaRPr lang="en-US" altLang="zh-CN" sz="2400" b="1">
                <a:solidFill>
                  <a:schemeClr val="tx1"/>
                </a:solidFill>
                <a:effectLst/>
              </a:endParaRPr>
            </a:p>
            <a:p>
              <a:r>
                <a:rPr lang="en-US" altLang="zh-CN" sz="2400" b="1">
                  <a:solidFill>
                    <a:schemeClr val="tx1"/>
                  </a:solidFill>
                  <a:effectLst/>
                </a:rPr>
                <a:t>shorest Call chain of Reentrancy</a:t>
              </a:r>
              <a:r>
                <a:rPr lang="en-US" altLang="zh-CN" sz="2400" b="1">
                  <a:effectLst/>
                </a:rPr>
                <a:t>  </a:t>
              </a:r>
              <a:endParaRPr lang="en-US" altLang="zh-CN" sz="2400" b="1">
                <a:effectLst/>
              </a:endParaRPr>
            </a:p>
          </p:txBody>
        </p:sp>
        <p:grpSp>
          <p:nvGrpSpPr>
            <p:cNvPr id="283" name="组合 282"/>
            <p:cNvGrpSpPr/>
            <p:nvPr/>
          </p:nvGrpSpPr>
          <p:grpSpPr>
            <a:xfrm>
              <a:off x="28795" y="5432"/>
              <a:ext cx="4970" cy="2120"/>
              <a:chOff x="22224" y="5320"/>
              <a:chExt cx="4971" cy="2120"/>
            </a:xfrm>
          </p:grpSpPr>
          <p:sp>
            <p:nvSpPr>
              <p:cNvPr id="284" name="data-interconnected_38788"/>
              <p:cNvSpPr>
                <a:spLocks noChangeAspect="1"/>
              </p:cNvSpPr>
              <p:nvPr/>
            </p:nvSpPr>
            <p:spPr bwMode="auto">
              <a:xfrm>
                <a:off x="26611" y="5980"/>
                <a:ext cx="584" cy="583"/>
              </a:xfrm>
              <a:custGeom>
                <a:avLst/>
                <a:gdLst>
                  <a:gd name="connsiteX0" fmla="*/ 219697 w 602430"/>
                  <a:gd name="connsiteY0" fmla="*/ 171013 h 601394"/>
                  <a:gd name="connsiteX1" fmla="*/ 300407 w 602430"/>
                  <a:gd name="connsiteY1" fmla="*/ 253255 h 601394"/>
                  <a:gd name="connsiteX2" fmla="*/ 382732 w 602430"/>
                  <a:gd name="connsiteY2" fmla="*/ 171013 h 601394"/>
                  <a:gd name="connsiteX3" fmla="*/ 431158 w 602430"/>
                  <a:gd name="connsiteY3" fmla="*/ 219391 h 601394"/>
                  <a:gd name="connsiteX4" fmla="*/ 348834 w 602430"/>
                  <a:gd name="connsiteY4" fmla="*/ 300021 h 601394"/>
                  <a:gd name="connsiteX5" fmla="*/ 431158 w 602430"/>
                  <a:gd name="connsiteY5" fmla="*/ 382263 h 601394"/>
                  <a:gd name="connsiteX6" fmla="*/ 382732 w 602430"/>
                  <a:gd name="connsiteY6" fmla="*/ 430641 h 601394"/>
                  <a:gd name="connsiteX7" fmla="*/ 300407 w 602430"/>
                  <a:gd name="connsiteY7" fmla="*/ 348399 h 601394"/>
                  <a:gd name="connsiteX8" fmla="*/ 219697 w 602430"/>
                  <a:gd name="connsiteY8" fmla="*/ 430641 h 601394"/>
                  <a:gd name="connsiteX9" fmla="*/ 171271 w 602430"/>
                  <a:gd name="connsiteY9" fmla="*/ 382263 h 601394"/>
                  <a:gd name="connsiteX10" fmla="*/ 253595 w 602430"/>
                  <a:gd name="connsiteY10" fmla="*/ 300021 h 601394"/>
                  <a:gd name="connsiteX11" fmla="*/ 171271 w 602430"/>
                  <a:gd name="connsiteY11" fmla="*/ 219391 h 601394"/>
                  <a:gd name="connsiteX12" fmla="*/ 300407 w 602430"/>
                  <a:gd name="connsiteY12" fmla="*/ 30634 h 601394"/>
                  <a:gd name="connsiteX13" fmla="*/ 30687 w 602430"/>
                  <a:gd name="connsiteY13" fmla="*/ 299891 h 601394"/>
                  <a:gd name="connsiteX14" fmla="*/ 300407 w 602430"/>
                  <a:gd name="connsiteY14" fmla="*/ 570760 h 601394"/>
                  <a:gd name="connsiteX15" fmla="*/ 571743 w 602430"/>
                  <a:gd name="connsiteY15" fmla="*/ 299891 h 601394"/>
                  <a:gd name="connsiteX16" fmla="*/ 300407 w 602430"/>
                  <a:gd name="connsiteY16" fmla="*/ 30634 h 601394"/>
                  <a:gd name="connsiteX17" fmla="*/ 300407 w 602430"/>
                  <a:gd name="connsiteY17" fmla="*/ 0 h 601394"/>
                  <a:gd name="connsiteX18" fmla="*/ 602430 w 602430"/>
                  <a:gd name="connsiteY18" fmla="*/ 299891 h 601394"/>
                  <a:gd name="connsiteX19" fmla="*/ 300407 w 602430"/>
                  <a:gd name="connsiteY19" fmla="*/ 601394 h 601394"/>
                  <a:gd name="connsiteX20" fmla="*/ 0 w 602430"/>
                  <a:gd name="connsiteY20" fmla="*/ 299891 h 601394"/>
                  <a:gd name="connsiteX21" fmla="*/ 300407 w 602430"/>
                  <a:gd name="connsiteY21" fmla="*/ 0 h 601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02430" h="601394">
                    <a:moveTo>
                      <a:pt x="219697" y="171013"/>
                    </a:moveTo>
                    <a:cubicBezTo>
                      <a:pt x="219697" y="171013"/>
                      <a:pt x="295565" y="253255"/>
                      <a:pt x="300407" y="253255"/>
                    </a:cubicBezTo>
                    <a:cubicBezTo>
                      <a:pt x="306864" y="253255"/>
                      <a:pt x="382732" y="171013"/>
                      <a:pt x="382732" y="171013"/>
                    </a:cubicBezTo>
                    <a:lnTo>
                      <a:pt x="431158" y="219391"/>
                    </a:lnTo>
                    <a:cubicBezTo>
                      <a:pt x="431158" y="219391"/>
                      <a:pt x="348834" y="295183"/>
                      <a:pt x="348834" y="300021"/>
                    </a:cubicBezTo>
                    <a:cubicBezTo>
                      <a:pt x="348834" y="306471"/>
                      <a:pt x="431158" y="382263"/>
                      <a:pt x="431158" y="382263"/>
                    </a:cubicBezTo>
                    <a:lnTo>
                      <a:pt x="382732" y="430641"/>
                    </a:lnTo>
                    <a:cubicBezTo>
                      <a:pt x="382732" y="430641"/>
                      <a:pt x="306864" y="348399"/>
                      <a:pt x="300407" y="348399"/>
                    </a:cubicBezTo>
                    <a:cubicBezTo>
                      <a:pt x="295565" y="348399"/>
                      <a:pt x="219697" y="430641"/>
                      <a:pt x="219697" y="430641"/>
                    </a:cubicBezTo>
                    <a:lnTo>
                      <a:pt x="171271" y="382263"/>
                    </a:lnTo>
                    <a:cubicBezTo>
                      <a:pt x="171271" y="382263"/>
                      <a:pt x="253595" y="308084"/>
                      <a:pt x="253595" y="300021"/>
                    </a:cubicBezTo>
                    <a:cubicBezTo>
                      <a:pt x="253595" y="293570"/>
                      <a:pt x="171271" y="219391"/>
                      <a:pt x="171271" y="219391"/>
                    </a:cubicBezTo>
                    <a:close/>
                    <a:moveTo>
                      <a:pt x="300407" y="30634"/>
                    </a:moveTo>
                    <a:cubicBezTo>
                      <a:pt x="151819" y="30634"/>
                      <a:pt x="30687" y="151558"/>
                      <a:pt x="30687" y="299891"/>
                    </a:cubicBezTo>
                    <a:cubicBezTo>
                      <a:pt x="30687" y="449836"/>
                      <a:pt x="151819" y="570760"/>
                      <a:pt x="300407" y="570760"/>
                    </a:cubicBezTo>
                    <a:cubicBezTo>
                      <a:pt x="450611" y="570760"/>
                      <a:pt x="571743" y="449836"/>
                      <a:pt x="571743" y="299891"/>
                    </a:cubicBezTo>
                    <a:cubicBezTo>
                      <a:pt x="571743" y="151558"/>
                      <a:pt x="450611" y="30634"/>
                      <a:pt x="300407" y="30634"/>
                    </a:cubicBezTo>
                    <a:close/>
                    <a:moveTo>
                      <a:pt x="300407" y="0"/>
                    </a:moveTo>
                    <a:cubicBezTo>
                      <a:pt x="466762" y="0"/>
                      <a:pt x="602430" y="133822"/>
                      <a:pt x="602430" y="299891"/>
                    </a:cubicBezTo>
                    <a:cubicBezTo>
                      <a:pt x="602430" y="465959"/>
                      <a:pt x="466762" y="601394"/>
                      <a:pt x="300407" y="601394"/>
                    </a:cubicBezTo>
                    <a:cubicBezTo>
                      <a:pt x="134053" y="601394"/>
                      <a:pt x="0" y="465959"/>
                      <a:pt x="0" y="299891"/>
                    </a:cubicBezTo>
                    <a:cubicBezTo>
                      <a:pt x="0" y="133822"/>
                      <a:pt x="134053" y="0"/>
                      <a:pt x="3004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285" name="组合 284"/>
              <p:cNvGrpSpPr/>
              <p:nvPr/>
            </p:nvGrpSpPr>
            <p:grpSpPr>
              <a:xfrm>
                <a:off x="22793" y="5353"/>
                <a:ext cx="3592" cy="1985"/>
                <a:chOff x="6369" y="1971"/>
                <a:chExt cx="5489" cy="2625"/>
              </a:xfrm>
            </p:grpSpPr>
            <p:sp>
              <p:nvSpPr>
                <p:cNvPr id="286" name="椭圆 285"/>
                <p:cNvSpPr/>
                <p:nvPr/>
              </p:nvSpPr>
              <p:spPr>
                <a:xfrm>
                  <a:off x="8763" y="1971"/>
                  <a:ext cx="680" cy="68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7" name="椭圆 286"/>
                <p:cNvSpPr/>
                <p:nvPr/>
              </p:nvSpPr>
              <p:spPr>
                <a:xfrm>
                  <a:off x="9916" y="1971"/>
                  <a:ext cx="680" cy="6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8" name="椭圆 287"/>
                <p:cNvSpPr/>
                <p:nvPr/>
              </p:nvSpPr>
              <p:spPr>
                <a:xfrm>
                  <a:off x="11178" y="1971"/>
                  <a:ext cx="680" cy="6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9" name="椭圆 288"/>
                <p:cNvSpPr/>
                <p:nvPr/>
              </p:nvSpPr>
              <p:spPr>
                <a:xfrm>
                  <a:off x="9916" y="2866"/>
                  <a:ext cx="680" cy="6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0" name="椭圆 289"/>
                <p:cNvSpPr/>
                <p:nvPr/>
              </p:nvSpPr>
              <p:spPr>
                <a:xfrm>
                  <a:off x="7569" y="2866"/>
                  <a:ext cx="680" cy="6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1" name="椭圆 290"/>
                <p:cNvSpPr/>
                <p:nvPr/>
              </p:nvSpPr>
              <p:spPr>
                <a:xfrm>
                  <a:off x="8763" y="2866"/>
                  <a:ext cx="680" cy="6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2" name="椭圆 291"/>
                <p:cNvSpPr/>
                <p:nvPr/>
              </p:nvSpPr>
              <p:spPr>
                <a:xfrm>
                  <a:off x="8763" y="3916"/>
                  <a:ext cx="680" cy="6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3" name="椭圆 292"/>
                <p:cNvSpPr/>
                <p:nvPr/>
              </p:nvSpPr>
              <p:spPr>
                <a:xfrm>
                  <a:off x="7569" y="3916"/>
                  <a:ext cx="680" cy="6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4" name="椭圆 293"/>
                <p:cNvSpPr/>
                <p:nvPr/>
              </p:nvSpPr>
              <p:spPr>
                <a:xfrm>
                  <a:off x="6369" y="3916"/>
                  <a:ext cx="680" cy="6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95" name="直接箭头连接符 294"/>
                <p:cNvCxnSpPr>
                  <a:stCxn id="286" idx="6"/>
                  <a:endCxn id="287" idx="2"/>
                </p:cNvCxnSpPr>
                <p:nvPr/>
              </p:nvCxnSpPr>
              <p:spPr>
                <a:xfrm>
                  <a:off x="9443" y="2311"/>
                  <a:ext cx="47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直接箭头连接符 295"/>
                <p:cNvCxnSpPr>
                  <a:stCxn id="287" idx="6"/>
                  <a:endCxn id="288" idx="2"/>
                </p:cNvCxnSpPr>
                <p:nvPr/>
              </p:nvCxnSpPr>
              <p:spPr>
                <a:xfrm>
                  <a:off x="10596" y="2311"/>
                  <a:ext cx="58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曲线连接符 296"/>
                <p:cNvCxnSpPr>
                  <a:stCxn id="289" idx="6"/>
                </p:cNvCxnSpPr>
                <p:nvPr/>
              </p:nvCxnSpPr>
              <p:spPr>
                <a:xfrm flipV="1">
                  <a:off x="10596" y="2424"/>
                  <a:ext cx="517" cy="782"/>
                </a:xfrm>
                <a:prstGeom prst="curvedConnector2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直接箭头连接符 297"/>
                <p:cNvCxnSpPr>
                  <a:stCxn id="291" idx="6"/>
                  <a:endCxn id="289" idx="2"/>
                </p:cNvCxnSpPr>
                <p:nvPr/>
              </p:nvCxnSpPr>
              <p:spPr>
                <a:xfrm>
                  <a:off x="9443" y="3206"/>
                  <a:ext cx="47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直接箭头连接符 298"/>
                <p:cNvCxnSpPr>
                  <a:stCxn id="290" idx="6"/>
                  <a:endCxn id="291" idx="2"/>
                </p:cNvCxnSpPr>
                <p:nvPr/>
              </p:nvCxnSpPr>
              <p:spPr>
                <a:xfrm>
                  <a:off x="8249" y="3206"/>
                  <a:ext cx="51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0" name="椭圆 299"/>
                <p:cNvSpPr/>
                <p:nvPr/>
              </p:nvSpPr>
              <p:spPr>
                <a:xfrm>
                  <a:off x="9916" y="3916"/>
                  <a:ext cx="680" cy="6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01" name="曲线连接符 300"/>
                <p:cNvCxnSpPr>
                  <a:stCxn id="300" idx="6"/>
                </p:cNvCxnSpPr>
                <p:nvPr/>
              </p:nvCxnSpPr>
              <p:spPr>
                <a:xfrm flipV="1">
                  <a:off x="10596" y="2424"/>
                  <a:ext cx="631" cy="1832"/>
                </a:xfrm>
                <a:prstGeom prst="curvedConnector2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直接箭头连接符 301"/>
                <p:cNvCxnSpPr>
                  <a:stCxn id="292" idx="6"/>
                  <a:endCxn id="300" idx="2"/>
                </p:cNvCxnSpPr>
                <p:nvPr/>
              </p:nvCxnSpPr>
              <p:spPr>
                <a:xfrm>
                  <a:off x="9443" y="4256"/>
                  <a:ext cx="47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直接箭头连接符 302"/>
                <p:cNvCxnSpPr>
                  <a:stCxn id="293" idx="6"/>
                  <a:endCxn id="292" idx="2"/>
                </p:cNvCxnSpPr>
                <p:nvPr/>
              </p:nvCxnSpPr>
              <p:spPr>
                <a:xfrm>
                  <a:off x="8249" y="4256"/>
                  <a:ext cx="51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直接箭头连接符 303"/>
                <p:cNvCxnSpPr>
                  <a:stCxn id="294" idx="6"/>
                  <a:endCxn id="293" idx="2"/>
                </p:cNvCxnSpPr>
                <p:nvPr/>
              </p:nvCxnSpPr>
              <p:spPr>
                <a:xfrm>
                  <a:off x="7049" y="4256"/>
                  <a:ext cx="52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5" name="直接连接符 304"/>
              <p:cNvCxnSpPr/>
              <p:nvPr/>
            </p:nvCxnSpPr>
            <p:spPr>
              <a:xfrm>
                <a:off x="23360" y="6280"/>
                <a:ext cx="260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6" name="affirmative-check-mark_2301"/>
              <p:cNvSpPr>
                <a:spLocks noChangeAspect="1"/>
              </p:cNvSpPr>
              <p:nvPr/>
            </p:nvSpPr>
            <p:spPr bwMode="auto">
              <a:xfrm>
                <a:off x="26614" y="5320"/>
                <a:ext cx="581" cy="580"/>
              </a:xfrm>
              <a:custGeom>
                <a:avLst/>
                <a:gdLst>
                  <a:gd name="connsiteX0" fmla="*/ 449984 w 578419"/>
                  <a:gd name="connsiteY0" fmla="*/ 152373 h 577729"/>
                  <a:gd name="connsiteX1" fmla="*/ 460750 w 578419"/>
                  <a:gd name="connsiteY1" fmla="*/ 157745 h 577729"/>
                  <a:gd name="connsiteX2" fmla="*/ 495202 w 578419"/>
                  <a:gd name="connsiteY2" fmla="*/ 190697 h 577729"/>
                  <a:gd name="connsiteX3" fmla="*/ 495202 w 578419"/>
                  <a:gd name="connsiteY3" fmla="*/ 213620 h 577729"/>
                  <a:gd name="connsiteX4" fmla="*/ 248298 w 578419"/>
                  <a:gd name="connsiteY4" fmla="*/ 460039 h 577729"/>
                  <a:gd name="connsiteX5" fmla="*/ 225330 w 578419"/>
                  <a:gd name="connsiteY5" fmla="*/ 460039 h 577729"/>
                  <a:gd name="connsiteX6" fmla="*/ 219588 w 578419"/>
                  <a:gd name="connsiteY6" fmla="*/ 454309 h 577729"/>
                  <a:gd name="connsiteX7" fmla="*/ 215282 w 578419"/>
                  <a:gd name="connsiteY7" fmla="*/ 450011 h 577729"/>
                  <a:gd name="connsiteX8" fmla="*/ 190879 w 578419"/>
                  <a:gd name="connsiteY8" fmla="*/ 425655 h 577729"/>
                  <a:gd name="connsiteX9" fmla="*/ 84652 w 578419"/>
                  <a:gd name="connsiteY9" fmla="*/ 318205 h 577729"/>
                  <a:gd name="connsiteX10" fmla="*/ 84652 w 578419"/>
                  <a:gd name="connsiteY10" fmla="*/ 295282 h 577729"/>
                  <a:gd name="connsiteX11" fmla="*/ 117669 w 578419"/>
                  <a:gd name="connsiteY11" fmla="*/ 262330 h 577729"/>
                  <a:gd name="connsiteX12" fmla="*/ 140636 w 578419"/>
                  <a:gd name="connsiteY12" fmla="*/ 262330 h 577729"/>
                  <a:gd name="connsiteX13" fmla="*/ 236814 w 578419"/>
                  <a:gd name="connsiteY13" fmla="*/ 358320 h 577729"/>
                  <a:gd name="connsiteX14" fmla="*/ 439218 w 578419"/>
                  <a:gd name="connsiteY14" fmla="*/ 157745 h 577729"/>
                  <a:gd name="connsiteX15" fmla="*/ 449984 w 578419"/>
                  <a:gd name="connsiteY15" fmla="*/ 152373 h 577729"/>
                  <a:gd name="connsiteX16" fmla="*/ 289927 w 578419"/>
                  <a:gd name="connsiteY16" fmla="*/ 45874 h 577729"/>
                  <a:gd name="connsiteX17" fmla="*/ 45929 w 578419"/>
                  <a:gd name="connsiteY17" fmla="*/ 289581 h 577729"/>
                  <a:gd name="connsiteX18" fmla="*/ 289927 w 578419"/>
                  <a:gd name="connsiteY18" fmla="*/ 531855 h 577729"/>
                  <a:gd name="connsiteX19" fmla="*/ 532490 w 578419"/>
                  <a:gd name="connsiteY19" fmla="*/ 289581 h 577729"/>
                  <a:gd name="connsiteX20" fmla="*/ 289927 w 578419"/>
                  <a:gd name="connsiteY20" fmla="*/ 45874 h 577729"/>
                  <a:gd name="connsiteX21" fmla="*/ 289927 w 578419"/>
                  <a:gd name="connsiteY21" fmla="*/ 0 h 577729"/>
                  <a:gd name="connsiteX22" fmla="*/ 578419 w 578419"/>
                  <a:gd name="connsiteY22" fmla="*/ 289581 h 577729"/>
                  <a:gd name="connsiteX23" fmla="*/ 289927 w 578419"/>
                  <a:gd name="connsiteY23" fmla="*/ 577729 h 577729"/>
                  <a:gd name="connsiteX24" fmla="*/ 0 w 578419"/>
                  <a:gd name="connsiteY24" fmla="*/ 289581 h 577729"/>
                  <a:gd name="connsiteX25" fmla="*/ 289927 w 578419"/>
                  <a:gd name="connsiteY25" fmla="*/ 0 h 577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8419" h="577729">
                    <a:moveTo>
                      <a:pt x="449984" y="152373"/>
                    </a:moveTo>
                    <a:cubicBezTo>
                      <a:pt x="453931" y="152373"/>
                      <a:pt x="457879" y="154164"/>
                      <a:pt x="460750" y="157745"/>
                    </a:cubicBezTo>
                    <a:lnTo>
                      <a:pt x="495202" y="190697"/>
                    </a:lnTo>
                    <a:cubicBezTo>
                      <a:pt x="500944" y="196428"/>
                      <a:pt x="500944" y="207889"/>
                      <a:pt x="495202" y="213620"/>
                    </a:cubicBezTo>
                    <a:lnTo>
                      <a:pt x="248298" y="460039"/>
                    </a:lnTo>
                    <a:cubicBezTo>
                      <a:pt x="241121" y="465770"/>
                      <a:pt x="231072" y="465770"/>
                      <a:pt x="225330" y="460039"/>
                    </a:cubicBezTo>
                    <a:lnTo>
                      <a:pt x="219588" y="454309"/>
                    </a:lnTo>
                    <a:lnTo>
                      <a:pt x="215282" y="450011"/>
                    </a:lnTo>
                    <a:lnTo>
                      <a:pt x="190879" y="425655"/>
                    </a:lnTo>
                    <a:lnTo>
                      <a:pt x="84652" y="318205"/>
                    </a:lnTo>
                    <a:cubicBezTo>
                      <a:pt x="77475" y="312474"/>
                      <a:pt x="77475" y="302445"/>
                      <a:pt x="84652" y="295282"/>
                    </a:cubicBezTo>
                    <a:lnTo>
                      <a:pt x="117669" y="262330"/>
                    </a:lnTo>
                    <a:cubicBezTo>
                      <a:pt x="124846" y="256600"/>
                      <a:pt x="134895" y="256600"/>
                      <a:pt x="140636" y="262330"/>
                    </a:cubicBezTo>
                    <a:lnTo>
                      <a:pt x="236814" y="358320"/>
                    </a:lnTo>
                    <a:lnTo>
                      <a:pt x="439218" y="157745"/>
                    </a:lnTo>
                    <a:cubicBezTo>
                      <a:pt x="442089" y="154164"/>
                      <a:pt x="446036" y="152373"/>
                      <a:pt x="449984" y="152373"/>
                    </a:cubicBezTo>
                    <a:close/>
                    <a:moveTo>
                      <a:pt x="289927" y="45874"/>
                    </a:moveTo>
                    <a:cubicBezTo>
                      <a:pt x="155011" y="45874"/>
                      <a:pt x="45929" y="154826"/>
                      <a:pt x="45929" y="289581"/>
                    </a:cubicBezTo>
                    <a:cubicBezTo>
                      <a:pt x="45929" y="422903"/>
                      <a:pt x="155011" y="531855"/>
                      <a:pt x="289927" y="531855"/>
                    </a:cubicBezTo>
                    <a:cubicBezTo>
                      <a:pt x="423408" y="531855"/>
                      <a:pt x="532490" y="422903"/>
                      <a:pt x="532490" y="289581"/>
                    </a:cubicBezTo>
                    <a:cubicBezTo>
                      <a:pt x="532490" y="154826"/>
                      <a:pt x="423408" y="45874"/>
                      <a:pt x="289927" y="45874"/>
                    </a:cubicBezTo>
                    <a:close/>
                    <a:moveTo>
                      <a:pt x="289927" y="0"/>
                    </a:moveTo>
                    <a:cubicBezTo>
                      <a:pt x="449244" y="0"/>
                      <a:pt x="578419" y="129021"/>
                      <a:pt x="578419" y="289581"/>
                    </a:cubicBezTo>
                    <a:cubicBezTo>
                      <a:pt x="578419" y="448708"/>
                      <a:pt x="449244" y="577729"/>
                      <a:pt x="289927" y="577729"/>
                    </a:cubicBezTo>
                    <a:cubicBezTo>
                      <a:pt x="129175" y="577729"/>
                      <a:pt x="0" y="448708"/>
                      <a:pt x="0" y="289581"/>
                    </a:cubicBezTo>
                    <a:cubicBezTo>
                      <a:pt x="0" y="129021"/>
                      <a:pt x="129175" y="0"/>
                      <a:pt x="289927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/>
              <a:lstStyle/>
              <a:p>
                <a:r>
                  <a:rPr lang="en-US" altLang="zh-CN"/>
                  <a:t>-</a:t>
                </a:r>
                <a:endParaRPr lang="en-US" altLang="zh-CN"/>
              </a:p>
            </p:txBody>
          </p:sp>
          <p:sp>
            <p:nvSpPr>
              <p:cNvPr id="307" name="data-interconnected_38788"/>
              <p:cNvSpPr>
                <a:spLocks noChangeAspect="1"/>
              </p:cNvSpPr>
              <p:nvPr/>
            </p:nvSpPr>
            <p:spPr bwMode="auto">
              <a:xfrm>
                <a:off x="26585" y="6858"/>
                <a:ext cx="584" cy="583"/>
              </a:xfrm>
              <a:custGeom>
                <a:avLst/>
                <a:gdLst>
                  <a:gd name="connsiteX0" fmla="*/ 219697 w 602430"/>
                  <a:gd name="connsiteY0" fmla="*/ 171013 h 601394"/>
                  <a:gd name="connsiteX1" fmla="*/ 300407 w 602430"/>
                  <a:gd name="connsiteY1" fmla="*/ 253255 h 601394"/>
                  <a:gd name="connsiteX2" fmla="*/ 382732 w 602430"/>
                  <a:gd name="connsiteY2" fmla="*/ 171013 h 601394"/>
                  <a:gd name="connsiteX3" fmla="*/ 431158 w 602430"/>
                  <a:gd name="connsiteY3" fmla="*/ 219391 h 601394"/>
                  <a:gd name="connsiteX4" fmla="*/ 348834 w 602430"/>
                  <a:gd name="connsiteY4" fmla="*/ 300021 h 601394"/>
                  <a:gd name="connsiteX5" fmla="*/ 431158 w 602430"/>
                  <a:gd name="connsiteY5" fmla="*/ 382263 h 601394"/>
                  <a:gd name="connsiteX6" fmla="*/ 382732 w 602430"/>
                  <a:gd name="connsiteY6" fmla="*/ 430641 h 601394"/>
                  <a:gd name="connsiteX7" fmla="*/ 300407 w 602430"/>
                  <a:gd name="connsiteY7" fmla="*/ 348399 h 601394"/>
                  <a:gd name="connsiteX8" fmla="*/ 219697 w 602430"/>
                  <a:gd name="connsiteY8" fmla="*/ 430641 h 601394"/>
                  <a:gd name="connsiteX9" fmla="*/ 171271 w 602430"/>
                  <a:gd name="connsiteY9" fmla="*/ 382263 h 601394"/>
                  <a:gd name="connsiteX10" fmla="*/ 253595 w 602430"/>
                  <a:gd name="connsiteY10" fmla="*/ 300021 h 601394"/>
                  <a:gd name="connsiteX11" fmla="*/ 171271 w 602430"/>
                  <a:gd name="connsiteY11" fmla="*/ 219391 h 601394"/>
                  <a:gd name="connsiteX12" fmla="*/ 300407 w 602430"/>
                  <a:gd name="connsiteY12" fmla="*/ 30634 h 601394"/>
                  <a:gd name="connsiteX13" fmla="*/ 30687 w 602430"/>
                  <a:gd name="connsiteY13" fmla="*/ 299891 h 601394"/>
                  <a:gd name="connsiteX14" fmla="*/ 300407 w 602430"/>
                  <a:gd name="connsiteY14" fmla="*/ 570760 h 601394"/>
                  <a:gd name="connsiteX15" fmla="*/ 571743 w 602430"/>
                  <a:gd name="connsiteY15" fmla="*/ 299891 h 601394"/>
                  <a:gd name="connsiteX16" fmla="*/ 300407 w 602430"/>
                  <a:gd name="connsiteY16" fmla="*/ 30634 h 601394"/>
                  <a:gd name="connsiteX17" fmla="*/ 300407 w 602430"/>
                  <a:gd name="connsiteY17" fmla="*/ 0 h 601394"/>
                  <a:gd name="connsiteX18" fmla="*/ 602430 w 602430"/>
                  <a:gd name="connsiteY18" fmla="*/ 299891 h 601394"/>
                  <a:gd name="connsiteX19" fmla="*/ 300407 w 602430"/>
                  <a:gd name="connsiteY19" fmla="*/ 601394 h 601394"/>
                  <a:gd name="connsiteX20" fmla="*/ 0 w 602430"/>
                  <a:gd name="connsiteY20" fmla="*/ 299891 h 601394"/>
                  <a:gd name="connsiteX21" fmla="*/ 300407 w 602430"/>
                  <a:gd name="connsiteY21" fmla="*/ 0 h 601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02430" h="601394">
                    <a:moveTo>
                      <a:pt x="219697" y="171013"/>
                    </a:moveTo>
                    <a:cubicBezTo>
                      <a:pt x="219697" y="171013"/>
                      <a:pt x="295565" y="253255"/>
                      <a:pt x="300407" y="253255"/>
                    </a:cubicBezTo>
                    <a:cubicBezTo>
                      <a:pt x="306864" y="253255"/>
                      <a:pt x="382732" y="171013"/>
                      <a:pt x="382732" y="171013"/>
                    </a:cubicBezTo>
                    <a:lnTo>
                      <a:pt x="431158" y="219391"/>
                    </a:lnTo>
                    <a:cubicBezTo>
                      <a:pt x="431158" y="219391"/>
                      <a:pt x="348834" y="295183"/>
                      <a:pt x="348834" y="300021"/>
                    </a:cubicBezTo>
                    <a:cubicBezTo>
                      <a:pt x="348834" y="306471"/>
                      <a:pt x="431158" y="382263"/>
                      <a:pt x="431158" y="382263"/>
                    </a:cubicBezTo>
                    <a:lnTo>
                      <a:pt x="382732" y="430641"/>
                    </a:lnTo>
                    <a:cubicBezTo>
                      <a:pt x="382732" y="430641"/>
                      <a:pt x="306864" y="348399"/>
                      <a:pt x="300407" y="348399"/>
                    </a:cubicBezTo>
                    <a:cubicBezTo>
                      <a:pt x="295565" y="348399"/>
                      <a:pt x="219697" y="430641"/>
                      <a:pt x="219697" y="430641"/>
                    </a:cubicBezTo>
                    <a:lnTo>
                      <a:pt x="171271" y="382263"/>
                    </a:lnTo>
                    <a:cubicBezTo>
                      <a:pt x="171271" y="382263"/>
                      <a:pt x="253595" y="308084"/>
                      <a:pt x="253595" y="300021"/>
                    </a:cubicBezTo>
                    <a:cubicBezTo>
                      <a:pt x="253595" y="293570"/>
                      <a:pt x="171271" y="219391"/>
                      <a:pt x="171271" y="219391"/>
                    </a:cubicBezTo>
                    <a:close/>
                    <a:moveTo>
                      <a:pt x="300407" y="30634"/>
                    </a:moveTo>
                    <a:cubicBezTo>
                      <a:pt x="151819" y="30634"/>
                      <a:pt x="30687" y="151558"/>
                      <a:pt x="30687" y="299891"/>
                    </a:cubicBezTo>
                    <a:cubicBezTo>
                      <a:pt x="30687" y="449836"/>
                      <a:pt x="151819" y="570760"/>
                      <a:pt x="300407" y="570760"/>
                    </a:cubicBezTo>
                    <a:cubicBezTo>
                      <a:pt x="450611" y="570760"/>
                      <a:pt x="571743" y="449836"/>
                      <a:pt x="571743" y="299891"/>
                    </a:cubicBezTo>
                    <a:cubicBezTo>
                      <a:pt x="571743" y="151558"/>
                      <a:pt x="450611" y="30634"/>
                      <a:pt x="300407" y="30634"/>
                    </a:cubicBezTo>
                    <a:close/>
                    <a:moveTo>
                      <a:pt x="300407" y="0"/>
                    </a:moveTo>
                    <a:cubicBezTo>
                      <a:pt x="466762" y="0"/>
                      <a:pt x="602430" y="133822"/>
                      <a:pt x="602430" y="299891"/>
                    </a:cubicBezTo>
                    <a:cubicBezTo>
                      <a:pt x="602430" y="465959"/>
                      <a:pt x="466762" y="601394"/>
                      <a:pt x="300407" y="601394"/>
                    </a:cubicBezTo>
                    <a:cubicBezTo>
                      <a:pt x="134053" y="601394"/>
                      <a:pt x="0" y="465959"/>
                      <a:pt x="0" y="299891"/>
                    </a:cubicBezTo>
                    <a:cubicBezTo>
                      <a:pt x="0" y="133822"/>
                      <a:pt x="134053" y="0"/>
                      <a:pt x="3004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cxnSp>
            <p:nvCxnSpPr>
              <p:cNvPr id="308" name="直接连接符 307"/>
              <p:cNvCxnSpPr/>
              <p:nvPr/>
            </p:nvCxnSpPr>
            <p:spPr>
              <a:xfrm flipV="1">
                <a:off x="22224" y="7074"/>
                <a:ext cx="4085" cy="1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9" name="右箭头 308"/>
          <p:cNvSpPr/>
          <p:nvPr/>
        </p:nvSpPr>
        <p:spPr>
          <a:xfrm>
            <a:off x="23384110" y="4065393"/>
            <a:ext cx="502930" cy="663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462270" y="3442970"/>
            <a:ext cx="2185670" cy="1388110"/>
            <a:chOff x="8602" y="4970"/>
            <a:chExt cx="3442" cy="2186"/>
          </a:xfrm>
        </p:grpSpPr>
        <p:sp>
          <p:nvSpPr>
            <p:cNvPr id="2" name="文本框 1"/>
            <p:cNvSpPr txBox="1"/>
            <p:nvPr/>
          </p:nvSpPr>
          <p:spPr>
            <a:xfrm>
              <a:off x="8602" y="5039"/>
              <a:ext cx="3442" cy="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CFG + CallGraph</a:t>
              </a:r>
              <a:endParaRPr lang="en-US" altLang="zh-CN"/>
            </a:p>
          </p:txBody>
        </p:sp>
        <p:sp>
          <p:nvSpPr>
            <p:cNvPr id="3" name="下箭头 2"/>
            <p:cNvSpPr/>
            <p:nvPr/>
          </p:nvSpPr>
          <p:spPr>
            <a:xfrm>
              <a:off x="9979" y="5923"/>
              <a:ext cx="226" cy="45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603" y="6526"/>
              <a:ext cx="2948" cy="6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ICFG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8602" y="4970"/>
              <a:ext cx="2948" cy="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9594850" y="3615690"/>
            <a:ext cx="2026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b="1">
                <a:solidFill>
                  <a:srgbClr val="FF0000"/>
                </a:solidFill>
              </a:rPr>
              <a:t>data dependence</a:t>
            </a:r>
            <a:endParaRPr lang="en-US" altLang="zh-CN" sz="1800" b="1">
              <a:solidFill>
                <a:srgbClr val="FF0000"/>
              </a:solidFill>
            </a:endParaRPr>
          </a:p>
        </p:txBody>
      </p:sp>
      <p:grpSp>
        <p:nvGrpSpPr>
          <p:cNvPr id="97" name="组合 96"/>
          <p:cNvGrpSpPr>
            <a:grpSpLocks noChangeAspect="1"/>
          </p:cNvGrpSpPr>
          <p:nvPr/>
        </p:nvGrpSpPr>
        <p:grpSpPr>
          <a:xfrm>
            <a:off x="15761970" y="3401060"/>
            <a:ext cx="593344" cy="1311046"/>
            <a:chOff x="20302" y="1401"/>
            <a:chExt cx="1460" cy="3226"/>
          </a:xfrm>
        </p:grpSpPr>
        <p:grpSp>
          <p:nvGrpSpPr>
            <p:cNvPr id="98" name="组合 97"/>
            <p:cNvGrpSpPr>
              <a:grpSpLocks noChangeAspect="1"/>
            </p:cNvGrpSpPr>
            <p:nvPr/>
          </p:nvGrpSpPr>
          <p:grpSpPr>
            <a:xfrm>
              <a:off x="20302" y="1401"/>
              <a:ext cx="1460" cy="3226"/>
              <a:chOff x="20422" y="1530"/>
              <a:chExt cx="1976" cy="4367"/>
            </a:xfrm>
          </p:grpSpPr>
          <p:sp>
            <p:nvSpPr>
              <p:cNvPr id="99" name="椭圆 98"/>
              <p:cNvSpPr>
                <a:spLocks noChangeAspect="1"/>
              </p:cNvSpPr>
              <p:nvPr/>
            </p:nvSpPr>
            <p:spPr>
              <a:xfrm>
                <a:off x="20427" y="1530"/>
                <a:ext cx="444" cy="4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>
                <a:spLocks noChangeAspect="1"/>
              </p:cNvSpPr>
              <p:nvPr/>
            </p:nvSpPr>
            <p:spPr>
              <a:xfrm>
                <a:off x="20428" y="2465"/>
                <a:ext cx="443" cy="4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>
                <a:spLocks noChangeAspect="1"/>
              </p:cNvSpPr>
              <p:nvPr/>
            </p:nvSpPr>
            <p:spPr>
              <a:xfrm>
                <a:off x="20422" y="3477"/>
                <a:ext cx="443" cy="4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>
                <a:spLocks noChangeAspect="1"/>
              </p:cNvSpPr>
              <p:nvPr/>
            </p:nvSpPr>
            <p:spPr>
              <a:xfrm>
                <a:off x="20428" y="4410"/>
                <a:ext cx="443" cy="4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03" name="直接箭头连接符 102"/>
              <p:cNvCxnSpPr>
                <a:cxnSpLocks noChangeAspect="1"/>
                <a:stCxn id="100" idx="4"/>
                <a:endCxn id="101" idx="0"/>
              </p:cNvCxnSpPr>
              <p:nvPr/>
            </p:nvCxnSpPr>
            <p:spPr>
              <a:xfrm flipH="1">
                <a:off x="20644" y="2922"/>
                <a:ext cx="6" cy="555"/>
              </a:xfrm>
              <a:prstGeom prst="straightConnector1">
                <a:avLst/>
              </a:prstGeom>
              <a:ln w="31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/>
              <p:cNvCxnSpPr>
                <a:cxnSpLocks noChangeAspect="1"/>
                <a:stCxn id="101" idx="4"/>
                <a:endCxn id="102" idx="0"/>
              </p:cNvCxnSpPr>
              <p:nvPr/>
            </p:nvCxnSpPr>
            <p:spPr>
              <a:xfrm>
                <a:off x="20644" y="3934"/>
                <a:ext cx="6" cy="476"/>
              </a:xfrm>
              <a:prstGeom prst="straightConnector1">
                <a:avLst/>
              </a:prstGeom>
              <a:ln w="31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椭圆 104"/>
              <p:cNvSpPr>
                <a:spLocks noChangeAspect="1"/>
              </p:cNvSpPr>
              <p:nvPr/>
            </p:nvSpPr>
            <p:spPr>
              <a:xfrm>
                <a:off x="21955" y="2464"/>
                <a:ext cx="443" cy="4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06" name="直接箭头连接符 105"/>
              <p:cNvCxnSpPr>
                <a:cxnSpLocks noChangeAspect="1"/>
                <a:stCxn id="100" idx="6"/>
                <a:endCxn id="105" idx="2"/>
              </p:cNvCxnSpPr>
              <p:nvPr/>
            </p:nvCxnSpPr>
            <p:spPr>
              <a:xfrm flipV="1">
                <a:off x="20871" y="2693"/>
                <a:ext cx="1084" cy="1"/>
              </a:xfrm>
              <a:prstGeom prst="straightConnector1">
                <a:avLst/>
              </a:prstGeom>
              <a:ln w="3175">
                <a:solidFill>
                  <a:srgbClr val="FF0000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椭圆 106"/>
              <p:cNvSpPr>
                <a:spLocks noChangeAspect="1"/>
              </p:cNvSpPr>
              <p:nvPr/>
            </p:nvSpPr>
            <p:spPr>
              <a:xfrm>
                <a:off x="21955" y="3426"/>
                <a:ext cx="443" cy="45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>
                <a:spLocks noChangeAspect="1"/>
              </p:cNvSpPr>
              <p:nvPr/>
            </p:nvSpPr>
            <p:spPr>
              <a:xfrm>
                <a:off x="21803" y="4366"/>
                <a:ext cx="443" cy="4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09" name="直接箭头连接符 108"/>
              <p:cNvCxnSpPr>
                <a:cxnSpLocks noChangeAspect="1"/>
                <a:stCxn id="102" idx="6"/>
                <a:endCxn id="108" idx="2"/>
              </p:cNvCxnSpPr>
              <p:nvPr/>
            </p:nvCxnSpPr>
            <p:spPr>
              <a:xfrm flipV="1">
                <a:off x="20870" y="4595"/>
                <a:ext cx="933" cy="43"/>
              </a:xfrm>
              <a:prstGeom prst="straightConnector1">
                <a:avLst/>
              </a:prstGeom>
              <a:ln w="3175">
                <a:solidFill>
                  <a:srgbClr val="FF0000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椭圆 109"/>
              <p:cNvSpPr>
                <a:spLocks noChangeAspect="1"/>
              </p:cNvSpPr>
              <p:nvPr/>
            </p:nvSpPr>
            <p:spPr>
              <a:xfrm>
                <a:off x="21802" y="5440"/>
                <a:ext cx="443" cy="45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11" name="直接箭头连接符 110"/>
              <p:cNvCxnSpPr>
                <a:cxnSpLocks noChangeAspect="1"/>
                <a:stCxn id="108" idx="4"/>
                <a:endCxn id="110" idx="0"/>
              </p:cNvCxnSpPr>
              <p:nvPr/>
            </p:nvCxnSpPr>
            <p:spPr>
              <a:xfrm flipH="1">
                <a:off x="22024" y="4822"/>
                <a:ext cx="1" cy="617"/>
              </a:xfrm>
              <a:prstGeom prst="straightConnector1">
                <a:avLst/>
              </a:prstGeom>
              <a:ln w="31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箭头连接符 111"/>
              <p:cNvCxnSpPr>
                <a:cxnSpLocks noChangeAspect="1"/>
                <a:stCxn id="107" idx="0"/>
                <a:endCxn id="100" idx="6"/>
              </p:cNvCxnSpPr>
              <p:nvPr/>
            </p:nvCxnSpPr>
            <p:spPr>
              <a:xfrm flipH="1" flipV="1">
                <a:off x="20871" y="2694"/>
                <a:ext cx="1306" cy="732"/>
              </a:xfrm>
              <a:prstGeom prst="straightConnector1">
                <a:avLst/>
              </a:prstGeom>
              <a:ln w="3175">
                <a:solidFill>
                  <a:srgbClr val="FF0000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箭头连接符 112"/>
              <p:cNvCxnSpPr>
                <a:cxnSpLocks noChangeAspect="1"/>
                <a:stCxn id="99" idx="4"/>
                <a:endCxn id="100" idx="0"/>
              </p:cNvCxnSpPr>
              <p:nvPr/>
            </p:nvCxnSpPr>
            <p:spPr>
              <a:xfrm>
                <a:off x="20649" y="1987"/>
                <a:ext cx="1" cy="4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直接箭头连接符 113"/>
            <p:cNvCxnSpPr>
              <a:stCxn id="105" idx="4"/>
              <a:endCxn id="107" idx="0"/>
            </p:cNvCxnSpPr>
            <p:nvPr/>
          </p:nvCxnSpPr>
          <p:spPr>
            <a:xfrm>
              <a:off x="21598" y="2428"/>
              <a:ext cx="0" cy="37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>
              <a:stCxn id="110" idx="0"/>
              <a:endCxn id="102" idx="6"/>
            </p:cNvCxnSpPr>
            <p:nvPr/>
          </p:nvCxnSpPr>
          <p:spPr>
            <a:xfrm flipH="1" flipV="1">
              <a:off x="20633" y="3697"/>
              <a:ext cx="852" cy="5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文本框 115"/>
          <p:cNvSpPr txBox="1"/>
          <p:nvPr/>
        </p:nvSpPr>
        <p:spPr>
          <a:xfrm>
            <a:off x="13475335" y="3175000"/>
            <a:ext cx="2197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b="1"/>
              <a:t>Function entry point</a:t>
            </a:r>
            <a:endParaRPr lang="en-US" altLang="zh-CN" sz="1800" b="1"/>
          </a:p>
        </p:txBody>
      </p:sp>
      <p:sp>
        <p:nvSpPr>
          <p:cNvPr id="117" name="文本框 116"/>
          <p:cNvSpPr txBox="1"/>
          <p:nvPr/>
        </p:nvSpPr>
        <p:spPr>
          <a:xfrm>
            <a:off x="13458825" y="3947795"/>
            <a:ext cx="1651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b="1"/>
              <a:t>Traverse ICFG</a:t>
            </a:r>
            <a:endParaRPr lang="en-US" altLang="zh-CN" sz="1800" b="1"/>
          </a:p>
        </p:txBody>
      </p:sp>
      <p:sp>
        <p:nvSpPr>
          <p:cNvPr id="121" name="文本框 120"/>
          <p:cNvSpPr txBox="1"/>
          <p:nvPr/>
        </p:nvSpPr>
        <p:spPr>
          <a:xfrm>
            <a:off x="13442315" y="4648835"/>
            <a:ext cx="1816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b="1"/>
              <a:t>Candidate chain</a:t>
            </a:r>
            <a:endParaRPr lang="en-US" altLang="zh-CN" sz="1800" b="1"/>
          </a:p>
        </p:txBody>
      </p:sp>
      <p:sp>
        <p:nvSpPr>
          <p:cNvPr id="122" name="下箭头 121"/>
          <p:cNvSpPr>
            <a:spLocks noChangeAspect="1"/>
          </p:cNvSpPr>
          <p:nvPr/>
        </p:nvSpPr>
        <p:spPr>
          <a:xfrm>
            <a:off x="13938438" y="4357399"/>
            <a:ext cx="152403" cy="266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669" rtlCol="0" anchor="t" anchorCtr="0"/>
          <a:p>
            <a:pPr algn="ctr"/>
            <a:endParaRPr lang="zh-CN" altLang="en-US"/>
          </a:p>
        </p:txBody>
      </p:sp>
      <p:sp>
        <p:nvSpPr>
          <p:cNvPr id="8" name="下箭头 7"/>
          <p:cNvSpPr>
            <a:spLocks noChangeAspect="1"/>
          </p:cNvSpPr>
          <p:nvPr/>
        </p:nvSpPr>
        <p:spPr>
          <a:xfrm>
            <a:off x="14069248" y="3788440"/>
            <a:ext cx="152403" cy="266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669" rtlCol="0" anchor="t" anchorCtr="0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0" name="直接连接符 29"/>
          <p:cNvCxnSpPr/>
          <p:nvPr/>
        </p:nvCxnSpPr>
        <p:spPr>
          <a:xfrm>
            <a:off x="8361045" y="2658745"/>
            <a:ext cx="0" cy="2663825"/>
          </a:xfrm>
          <a:prstGeom prst="line">
            <a:avLst/>
          </a:prstGeom>
          <a:ln w="41275"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336540" y="2412365"/>
            <a:ext cx="2326640" cy="381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90000"/>
              </a:lnSpc>
              <a:buFont typeface="+mj-ea"/>
              <a:buAutoNum type="circleNumDbPlain"/>
            </a:pPr>
            <a:r>
              <a:rPr lang="en-US" altLang="zh-CN" b="1" i="1">
                <a:solidFill>
                  <a:schemeClr val="tx1"/>
                </a:solidFill>
                <a:effectLst/>
              </a:rPr>
              <a:t>build structure </a:t>
            </a:r>
            <a:endParaRPr lang="en-US" altLang="zh-CN" b="1" i="1">
              <a:solidFill>
                <a:schemeClr val="tx1"/>
              </a:solidFill>
              <a:effectLst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9580860" y="2559685"/>
            <a:ext cx="0" cy="2663825"/>
          </a:xfrm>
          <a:prstGeom prst="line">
            <a:avLst/>
          </a:prstGeom>
          <a:ln w="41275"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文本框 210"/>
          <p:cNvSpPr txBox="1"/>
          <p:nvPr/>
        </p:nvSpPr>
        <p:spPr>
          <a:xfrm>
            <a:off x="19856450" y="2365375"/>
            <a:ext cx="305435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+mj-ea"/>
              <a:buAutoNum type="circleNumDbPlain" startAt="5"/>
            </a:pPr>
            <a:r>
              <a:rPr lang="en-US" altLang="zh-CN" b="1"/>
              <a:t> clone match</a:t>
            </a:r>
            <a:endParaRPr lang="en-US" altLang="zh-CN" b="1"/>
          </a:p>
        </p:txBody>
      </p:sp>
      <p:sp>
        <p:nvSpPr>
          <p:cNvPr id="268" name="text-file_13566"/>
          <p:cNvSpPr>
            <a:spLocks noChangeAspect="1"/>
          </p:cNvSpPr>
          <p:nvPr/>
        </p:nvSpPr>
        <p:spPr bwMode="auto">
          <a:xfrm>
            <a:off x="2199005" y="3791585"/>
            <a:ext cx="463550" cy="609600"/>
          </a:xfrm>
          <a:custGeom>
            <a:avLst/>
            <a:gdLst>
              <a:gd name="connsiteX0" fmla="*/ 121724 w 448276"/>
              <a:gd name="connsiteY0" fmla="*/ 391317 h 589416"/>
              <a:gd name="connsiteX1" fmla="*/ 317379 w 448276"/>
              <a:gd name="connsiteY1" fmla="*/ 391317 h 589416"/>
              <a:gd name="connsiteX2" fmla="*/ 335837 w 448276"/>
              <a:gd name="connsiteY2" fmla="*/ 409737 h 589416"/>
              <a:gd name="connsiteX3" fmla="*/ 317379 w 448276"/>
              <a:gd name="connsiteY3" fmla="*/ 428156 h 589416"/>
              <a:gd name="connsiteX4" fmla="*/ 121724 w 448276"/>
              <a:gd name="connsiteY4" fmla="*/ 428156 h 589416"/>
              <a:gd name="connsiteX5" fmla="*/ 103266 w 448276"/>
              <a:gd name="connsiteY5" fmla="*/ 409737 h 589416"/>
              <a:gd name="connsiteX6" fmla="*/ 121724 w 448276"/>
              <a:gd name="connsiteY6" fmla="*/ 391317 h 589416"/>
              <a:gd name="connsiteX7" fmla="*/ 84879 w 448276"/>
              <a:gd name="connsiteY7" fmla="*/ 303881 h 589416"/>
              <a:gd name="connsiteX8" fmla="*/ 353337 w 448276"/>
              <a:gd name="connsiteY8" fmla="*/ 303881 h 589416"/>
              <a:gd name="connsiteX9" fmla="*/ 371788 w 448276"/>
              <a:gd name="connsiteY9" fmla="*/ 322301 h 589416"/>
              <a:gd name="connsiteX10" fmla="*/ 353337 w 448276"/>
              <a:gd name="connsiteY10" fmla="*/ 340720 h 589416"/>
              <a:gd name="connsiteX11" fmla="*/ 84879 w 448276"/>
              <a:gd name="connsiteY11" fmla="*/ 340720 h 589416"/>
              <a:gd name="connsiteX12" fmla="*/ 66428 w 448276"/>
              <a:gd name="connsiteY12" fmla="*/ 322301 h 589416"/>
              <a:gd name="connsiteX13" fmla="*/ 84879 w 448276"/>
              <a:gd name="connsiteY13" fmla="*/ 303881 h 589416"/>
              <a:gd name="connsiteX14" fmla="*/ 84879 w 448276"/>
              <a:gd name="connsiteY14" fmla="*/ 215557 h 589416"/>
              <a:gd name="connsiteX15" fmla="*/ 353337 w 448276"/>
              <a:gd name="connsiteY15" fmla="*/ 215557 h 589416"/>
              <a:gd name="connsiteX16" fmla="*/ 371788 w 448276"/>
              <a:gd name="connsiteY16" fmla="*/ 233977 h 589416"/>
              <a:gd name="connsiteX17" fmla="*/ 353337 w 448276"/>
              <a:gd name="connsiteY17" fmla="*/ 252396 h 589416"/>
              <a:gd name="connsiteX18" fmla="*/ 84879 w 448276"/>
              <a:gd name="connsiteY18" fmla="*/ 252396 h 589416"/>
              <a:gd name="connsiteX19" fmla="*/ 66428 w 448276"/>
              <a:gd name="connsiteY19" fmla="*/ 233977 h 589416"/>
              <a:gd name="connsiteX20" fmla="*/ 84879 w 448276"/>
              <a:gd name="connsiteY20" fmla="*/ 215557 h 589416"/>
              <a:gd name="connsiteX21" fmla="*/ 73790 w 448276"/>
              <a:gd name="connsiteY21" fmla="*/ 46048 h 589416"/>
              <a:gd name="connsiteX22" fmla="*/ 49808 w 448276"/>
              <a:gd name="connsiteY22" fmla="*/ 70914 h 589416"/>
              <a:gd name="connsiteX23" fmla="*/ 49808 w 448276"/>
              <a:gd name="connsiteY23" fmla="*/ 504688 h 589416"/>
              <a:gd name="connsiteX24" fmla="*/ 73790 w 448276"/>
              <a:gd name="connsiteY24" fmla="*/ 529554 h 589416"/>
              <a:gd name="connsiteX25" fmla="*/ 371719 w 448276"/>
              <a:gd name="connsiteY25" fmla="*/ 529554 h 589416"/>
              <a:gd name="connsiteX26" fmla="*/ 395700 w 448276"/>
              <a:gd name="connsiteY26" fmla="*/ 504688 h 589416"/>
              <a:gd name="connsiteX27" fmla="*/ 395700 w 448276"/>
              <a:gd name="connsiteY27" fmla="*/ 161169 h 589416"/>
              <a:gd name="connsiteX28" fmla="*/ 371719 w 448276"/>
              <a:gd name="connsiteY28" fmla="*/ 136303 h 589416"/>
              <a:gd name="connsiteX29" fmla="*/ 326522 w 448276"/>
              <a:gd name="connsiteY29" fmla="*/ 136303 h 589416"/>
              <a:gd name="connsiteX30" fmla="*/ 301618 w 448276"/>
              <a:gd name="connsiteY30" fmla="*/ 111437 h 589416"/>
              <a:gd name="connsiteX31" fmla="*/ 301618 w 448276"/>
              <a:gd name="connsiteY31" fmla="*/ 70914 h 589416"/>
              <a:gd name="connsiteX32" fmla="*/ 277636 w 448276"/>
              <a:gd name="connsiteY32" fmla="*/ 46048 h 589416"/>
              <a:gd name="connsiteX33" fmla="*/ 24904 w 448276"/>
              <a:gd name="connsiteY33" fmla="*/ 0 h 589416"/>
              <a:gd name="connsiteX34" fmla="*/ 294239 w 448276"/>
              <a:gd name="connsiteY34" fmla="*/ 0 h 589416"/>
              <a:gd name="connsiteX35" fmla="*/ 336668 w 448276"/>
              <a:gd name="connsiteY35" fmla="*/ 16578 h 589416"/>
              <a:gd name="connsiteX36" fmla="*/ 430751 w 448276"/>
              <a:gd name="connsiteY36" fmla="*/ 106832 h 589416"/>
              <a:gd name="connsiteX37" fmla="*/ 448276 w 448276"/>
              <a:gd name="connsiteY37" fmla="*/ 148275 h 589416"/>
              <a:gd name="connsiteX38" fmla="*/ 448276 w 448276"/>
              <a:gd name="connsiteY38" fmla="*/ 564550 h 589416"/>
              <a:gd name="connsiteX39" fmla="*/ 423372 w 448276"/>
              <a:gd name="connsiteY39" fmla="*/ 589416 h 589416"/>
              <a:gd name="connsiteX40" fmla="*/ 24904 w 448276"/>
              <a:gd name="connsiteY40" fmla="*/ 589416 h 589416"/>
              <a:gd name="connsiteX41" fmla="*/ 0 w 448276"/>
              <a:gd name="connsiteY41" fmla="*/ 564550 h 589416"/>
              <a:gd name="connsiteX42" fmla="*/ 0 w 448276"/>
              <a:gd name="connsiteY42" fmla="*/ 24866 h 589416"/>
              <a:gd name="connsiteX43" fmla="*/ 24904 w 448276"/>
              <a:gd name="connsiteY43" fmla="*/ 0 h 589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276" h="589416">
                <a:moveTo>
                  <a:pt x="121724" y="391317"/>
                </a:moveTo>
                <a:lnTo>
                  <a:pt x="317379" y="391317"/>
                </a:lnTo>
                <a:cubicBezTo>
                  <a:pt x="327531" y="391317"/>
                  <a:pt x="335837" y="399606"/>
                  <a:pt x="335837" y="409737"/>
                </a:cubicBezTo>
                <a:cubicBezTo>
                  <a:pt x="335837" y="419867"/>
                  <a:pt x="327531" y="428156"/>
                  <a:pt x="317379" y="428156"/>
                </a:cubicBezTo>
                <a:lnTo>
                  <a:pt x="121724" y="428156"/>
                </a:lnTo>
                <a:cubicBezTo>
                  <a:pt x="111572" y="428156"/>
                  <a:pt x="103266" y="419867"/>
                  <a:pt x="103266" y="409737"/>
                </a:cubicBezTo>
                <a:cubicBezTo>
                  <a:pt x="103266" y="399606"/>
                  <a:pt x="111572" y="391317"/>
                  <a:pt x="121724" y="391317"/>
                </a:cubicBezTo>
                <a:close/>
                <a:moveTo>
                  <a:pt x="84879" y="303881"/>
                </a:moveTo>
                <a:lnTo>
                  <a:pt x="353337" y="303881"/>
                </a:lnTo>
                <a:cubicBezTo>
                  <a:pt x="363485" y="303881"/>
                  <a:pt x="371788" y="311249"/>
                  <a:pt x="371788" y="322301"/>
                </a:cubicBezTo>
                <a:cubicBezTo>
                  <a:pt x="371788" y="332431"/>
                  <a:pt x="363485" y="340720"/>
                  <a:pt x="353337" y="340720"/>
                </a:cubicBezTo>
                <a:lnTo>
                  <a:pt x="84879" y="340720"/>
                </a:lnTo>
                <a:cubicBezTo>
                  <a:pt x="74731" y="340720"/>
                  <a:pt x="66428" y="332431"/>
                  <a:pt x="66428" y="322301"/>
                </a:cubicBezTo>
                <a:cubicBezTo>
                  <a:pt x="66428" y="311249"/>
                  <a:pt x="74731" y="303881"/>
                  <a:pt x="84879" y="303881"/>
                </a:cubicBezTo>
                <a:close/>
                <a:moveTo>
                  <a:pt x="84879" y="215557"/>
                </a:moveTo>
                <a:lnTo>
                  <a:pt x="353337" y="215557"/>
                </a:lnTo>
                <a:cubicBezTo>
                  <a:pt x="363485" y="215557"/>
                  <a:pt x="371788" y="223846"/>
                  <a:pt x="371788" y="233977"/>
                </a:cubicBezTo>
                <a:cubicBezTo>
                  <a:pt x="371788" y="244107"/>
                  <a:pt x="363485" y="252396"/>
                  <a:pt x="353337" y="252396"/>
                </a:cubicBezTo>
                <a:lnTo>
                  <a:pt x="84879" y="252396"/>
                </a:lnTo>
                <a:cubicBezTo>
                  <a:pt x="74731" y="252396"/>
                  <a:pt x="66428" y="244107"/>
                  <a:pt x="66428" y="233977"/>
                </a:cubicBezTo>
                <a:cubicBezTo>
                  <a:pt x="66428" y="223846"/>
                  <a:pt x="74731" y="215557"/>
                  <a:pt x="84879" y="215557"/>
                </a:cubicBezTo>
                <a:close/>
                <a:moveTo>
                  <a:pt x="73790" y="46048"/>
                </a:moveTo>
                <a:cubicBezTo>
                  <a:pt x="60877" y="46048"/>
                  <a:pt x="49808" y="57100"/>
                  <a:pt x="49808" y="70914"/>
                </a:cubicBezTo>
                <a:lnTo>
                  <a:pt x="49808" y="504688"/>
                </a:lnTo>
                <a:cubicBezTo>
                  <a:pt x="49808" y="518502"/>
                  <a:pt x="60877" y="529554"/>
                  <a:pt x="73790" y="529554"/>
                </a:cubicBezTo>
                <a:lnTo>
                  <a:pt x="371719" y="529554"/>
                </a:lnTo>
                <a:cubicBezTo>
                  <a:pt x="384632" y="529554"/>
                  <a:pt x="395700" y="518502"/>
                  <a:pt x="395700" y="504688"/>
                </a:cubicBezTo>
                <a:lnTo>
                  <a:pt x="395700" y="161169"/>
                </a:lnTo>
                <a:cubicBezTo>
                  <a:pt x="395700" y="147354"/>
                  <a:pt x="384632" y="136303"/>
                  <a:pt x="371719" y="136303"/>
                </a:cubicBezTo>
                <a:lnTo>
                  <a:pt x="326522" y="136303"/>
                </a:lnTo>
                <a:cubicBezTo>
                  <a:pt x="312686" y="136303"/>
                  <a:pt x="301618" y="125251"/>
                  <a:pt x="301618" y="111437"/>
                </a:cubicBezTo>
                <a:lnTo>
                  <a:pt x="301618" y="70914"/>
                </a:lnTo>
                <a:cubicBezTo>
                  <a:pt x="301618" y="57100"/>
                  <a:pt x="290549" y="46048"/>
                  <a:pt x="277636" y="46048"/>
                </a:cubicBezTo>
                <a:close/>
                <a:moveTo>
                  <a:pt x="24904" y="0"/>
                </a:moveTo>
                <a:lnTo>
                  <a:pt x="294239" y="0"/>
                </a:lnTo>
                <a:cubicBezTo>
                  <a:pt x="308074" y="0"/>
                  <a:pt x="326522" y="7368"/>
                  <a:pt x="336668" y="16578"/>
                </a:cubicBezTo>
                <a:lnTo>
                  <a:pt x="430751" y="106832"/>
                </a:lnTo>
                <a:cubicBezTo>
                  <a:pt x="439975" y="116042"/>
                  <a:pt x="448276" y="134461"/>
                  <a:pt x="448276" y="148275"/>
                </a:cubicBezTo>
                <a:lnTo>
                  <a:pt x="448276" y="564550"/>
                </a:lnTo>
                <a:cubicBezTo>
                  <a:pt x="448276" y="578365"/>
                  <a:pt x="437207" y="589416"/>
                  <a:pt x="423372" y="589416"/>
                </a:cubicBezTo>
                <a:lnTo>
                  <a:pt x="24904" y="589416"/>
                </a:lnTo>
                <a:cubicBezTo>
                  <a:pt x="11069" y="589416"/>
                  <a:pt x="0" y="578365"/>
                  <a:pt x="0" y="564550"/>
                </a:cubicBezTo>
                <a:lnTo>
                  <a:pt x="0" y="24866"/>
                </a:lnTo>
                <a:cubicBezTo>
                  <a:pt x="0" y="11052"/>
                  <a:pt x="11069" y="0"/>
                  <a:pt x="249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69" name="text-file_13566"/>
          <p:cNvSpPr>
            <a:spLocks noChangeAspect="1"/>
          </p:cNvSpPr>
          <p:nvPr/>
        </p:nvSpPr>
        <p:spPr bwMode="auto">
          <a:xfrm>
            <a:off x="1425575" y="4613910"/>
            <a:ext cx="463550" cy="609600"/>
          </a:xfrm>
          <a:custGeom>
            <a:avLst/>
            <a:gdLst>
              <a:gd name="connsiteX0" fmla="*/ 121724 w 448276"/>
              <a:gd name="connsiteY0" fmla="*/ 391317 h 589416"/>
              <a:gd name="connsiteX1" fmla="*/ 317379 w 448276"/>
              <a:gd name="connsiteY1" fmla="*/ 391317 h 589416"/>
              <a:gd name="connsiteX2" fmla="*/ 335837 w 448276"/>
              <a:gd name="connsiteY2" fmla="*/ 409737 h 589416"/>
              <a:gd name="connsiteX3" fmla="*/ 317379 w 448276"/>
              <a:gd name="connsiteY3" fmla="*/ 428156 h 589416"/>
              <a:gd name="connsiteX4" fmla="*/ 121724 w 448276"/>
              <a:gd name="connsiteY4" fmla="*/ 428156 h 589416"/>
              <a:gd name="connsiteX5" fmla="*/ 103266 w 448276"/>
              <a:gd name="connsiteY5" fmla="*/ 409737 h 589416"/>
              <a:gd name="connsiteX6" fmla="*/ 121724 w 448276"/>
              <a:gd name="connsiteY6" fmla="*/ 391317 h 589416"/>
              <a:gd name="connsiteX7" fmla="*/ 84879 w 448276"/>
              <a:gd name="connsiteY7" fmla="*/ 303881 h 589416"/>
              <a:gd name="connsiteX8" fmla="*/ 353337 w 448276"/>
              <a:gd name="connsiteY8" fmla="*/ 303881 h 589416"/>
              <a:gd name="connsiteX9" fmla="*/ 371788 w 448276"/>
              <a:gd name="connsiteY9" fmla="*/ 322301 h 589416"/>
              <a:gd name="connsiteX10" fmla="*/ 353337 w 448276"/>
              <a:gd name="connsiteY10" fmla="*/ 340720 h 589416"/>
              <a:gd name="connsiteX11" fmla="*/ 84879 w 448276"/>
              <a:gd name="connsiteY11" fmla="*/ 340720 h 589416"/>
              <a:gd name="connsiteX12" fmla="*/ 66428 w 448276"/>
              <a:gd name="connsiteY12" fmla="*/ 322301 h 589416"/>
              <a:gd name="connsiteX13" fmla="*/ 84879 w 448276"/>
              <a:gd name="connsiteY13" fmla="*/ 303881 h 589416"/>
              <a:gd name="connsiteX14" fmla="*/ 84879 w 448276"/>
              <a:gd name="connsiteY14" fmla="*/ 215557 h 589416"/>
              <a:gd name="connsiteX15" fmla="*/ 353337 w 448276"/>
              <a:gd name="connsiteY15" fmla="*/ 215557 h 589416"/>
              <a:gd name="connsiteX16" fmla="*/ 371788 w 448276"/>
              <a:gd name="connsiteY16" fmla="*/ 233977 h 589416"/>
              <a:gd name="connsiteX17" fmla="*/ 353337 w 448276"/>
              <a:gd name="connsiteY17" fmla="*/ 252396 h 589416"/>
              <a:gd name="connsiteX18" fmla="*/ 84879 w 448276"/>
              <a:gd name="connsiteY18" fmla="*/ 252396 h 589416"/>
              <a:gd name="connsiteX19" fmla="*/ 66428 w 448276"/>
              <a:gd name="connsiteY19" fmla="*/ 233977 h 589416"/>
              <a:gd name="connsiteX20" fmla="*/ 84879 w 448276"/>
              <a:gd name="connsiteY20" fmla="*/ 215557 h 589416"/>
              <a:gd name="connsiteX21" fmla="*/ 73790 w 448276"/>
              <a:gd name="connsiteY21" fmla="*/ 46048 h 589416"/>
              <a:gd name="connsiteX22" fmla="*/ 49808 w 448276"/>
              <a:gd name="connsiteY22" fmla="*/ 70914 h 589416"/>
              <a:gd name="connsiteX23" fmla="*/ 49808 w 448276"/>
              <a:gd name="connsiteY23" fmla="*/ 504688 h 589416"/>
              <a:gd name="connsiteX24" fmla="*/ 73790 w 448276"/>
              <a:gd name="connsiteY24" fmla="*/ 529554 h 589416"/>
              <a:gd name="connsiteX25" fmla="*/ 371719 w 448276"/>
              <a:gd name="connsiteY25" fmla="*/ 529554 h 589416"/>
              <a:gd name="connsiteX26" fmla="*/ 395700 w 448276"/>
              <a:gd name="connsiteY26" fmla="*/ 504688 h 589416"/>
              <a:gd name="connsiteX27" fmla="*/ 395700 w 448276"/>
              <a:gd name="connsiteY27" fmla="*/ 161169 h 589416"/>
              <a:gd name="connsiteX28" fmla="*/ 371719 w 448276"/>
              <a:gd name="connsiteY28" fmla="*/ 136303 h 589416"/>
              <a:gd name="connsiteX29" fmla="*/ 326522 w 448276"/>
              <a:gd name="connsiteY29" fmla="*/ 136303 h 589416"/>
              <a:gd name="connsiteX30" fmla="*/ 301618 w 448276"/>
              <a:gd name="connsiteY30" fmla="*/ 111437 h 589416"/>
              <a:gd name="connsiteX31" fmla="*/ 301618 w 448276"/>
              <a:gd name="connsiteY31" fmla="*/ 70914 h 589416"/>
              <a:gd name="connsiteX32" fmla="*/ 277636 w 448276"/>
              <a:gd name="connsiteY32" fmla="*/ 46048 h 589416"/>
              <a:gd name="connsiteX33" fmla="*/ 24904 w 448276"/>
              <a:gd name="connsiteY33" fmla="*/ 0 h 589416"/>
              <a:gd name="connsiteX34" fmla="*/ 294239 w 448276"/>
              <a:gd name="connsiteY34" fmla="*/ 0 h 589416"/>
              <a:gd name="connsiteX35" fmla="*/ 336668 w 448276"/>
              <a:gd name="connsiteY35" fmla="*/ 16578 h 589416"/>
              <a:gd name="connsiteX36" fmla="*/ 430751 w 448276"/>
              <a:gd name="connsiteY36" fmla="*/ 106832 h 589416"/>
              <a:gd name="connsiteX37" fmla="*/ 448276 w 448276"/>
              <a:gd name="connsiteY37" fmla="*/ 148275 h 589416"/>
              <a:gd name="connsiteX38" fmla="*/ 448276 w 448276"/>
              <a:gd name="connsiteY38" fmla="*/ 564550 h 589416"/>
              <a:gd name="connsiteX39" fmla="*/ 423372 w 448276"/>
              <a:gd name="connsiteY39" fmla="*/ 589416 h 589416"/>
              <a:gd name="connsiteX40" fmla="*/ 24904 w 448276"/>
              <a:gd name="connsiteY40" fmla="*/ 589416 h 589416"/>
              <a:gd name="connsiteX41" fmla="*/ 0 w 448276"/>
              <a:gd name="connsiteY41" fmla="*/ 564550 h 589416"/>
              <a:gd name="connsiteX42" fmla="*/ 0 w 448276"/>
              <a:gd name="connsiteY42" fmla="*/ 24866 h 589416"/>
              <a:gd name="connsiteX43" fmla="*/ 24904 w 448276"/>
              <a:gd name="connsiteY43" fmla="*/ 0 h 589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276" h="589416">
                <a:moveTo>
                  <a:pt x="121724" y="391317"/>
                </a:moveTo>
                <a:lnTo>
                  <a:pt x="317379" y="391317"/>
                </a:lnTo>
                <a:cubicBezTo>
                  <a:pt x="327531" y="391317"/>
                  <a:pt x="335837" y="399606"/>
                  <a:pt x="335837" y="409737"/>
                </a:cubicBezTo>
                <a:cubicBezTo>
                  <a:pt x="335837" y="419867"/>
                  <a:pt x="327531" y="428156"/>
                  <a:pt x="317379" y="428156"/>
                </a:cubicBezTo>
                <a:lnTo>
                  <a:pt x="121724" y="428156"/>
                </a:lnTo>
                <a:cubicBezTo>
                  <a:pt x="111572" y="428156"/>
                  <a:pt x="103266" y="419867"/>
                  <a:pt x="103266" y="409737"/>
                </a:cubicBezTo>
                <a:cubicBezTo>
                  <a:pt x="103266" y="399606"/>
                  <a:pt x="111572" y="391317"/>
                  <a:pt x="121724" y="391317"/>
                </a:cubicBezTo>
                <a:close/>
                <a:moveTo>
                  <a:pt x="84879" y="303881"/>
                </a:moveTo>
                <a:lnTo>
                  <a:pt x="353337" y="303881"/>
                </a:lnTo>
                <a:cubicBezTo>
                  <a:pt x="363485" y="303881"/>
                  <a:pt x="371788" y="311249"/>
                  <a:pt x="371788" y="322301"/>
                </a:cubicBezTo>
                <a:cubicBezTo>
                  <a:pt x="371788" y="332431"/>
                  <a:pt x="363485" y="340720"/>
                  <a:pt x="353337" y="340720"/>
                </a:cubicBezTo>
                <a:lnTo>
                  <a:pt x="84879" y="340720"/>
                </a:lnTo>
                <a:cubicBezTo>
                  <a:pt x="74731" y="340720"/>
                  <a:pt x="66428" y="332431"/>
                  <a:pt x="66428" y="322301"/>
                </a:cubicBezTo>
                <a:cubicBezTo>
                  <a:pt x="66428" y="311249"/>
                  <a:pt x="74731" y="303881"/>
                  <a:pt x="84879" y="303881"/>
                </a:cubicBezTo>
                <a:close/>
                <a:moveTo>
                  <a:pt x="84879" y="215557"/>
                </a:moveTo>
                <a:lnTo>
                  <a:pt x="353337" y="215557"/>
                </a:lnTo>
                <a:cubicBezTo>
                  <a:pt x="363485" y="215557"/>
                  <a:pt x="371788" y="223846"/>
                  <a:pt x="371788" y="233977"/>
                </a:cubicBezTo>
                <a:cubicBezTo>
                  <a:pt x="371788" y="244107"/>
                  <a:pt x="363485" y="252396"/>
                  <a:pt x="353337" y="252396"/>
                </a:cubicBezTo>
                <a:lnTo>
                  <a:pt x="84879" y="252396"/>
                </a:lnTo>
                <a:cubicBezTo>
                  <a:pt x="74731" y="252396"/>
                  <a:pt x="66428" y="244107"/>
                  <a:pt x="66428" y="233977"/>
                </a:cubicBezTo>
                <a:cubicBezTo>
                  <a:pt x="66428" y="223846"/>
                  <a:pt x="74731" y="215557"/>
                  <a:pt x="84879" y="215557"/>
                </a:cubicBezTo>
                <a:close/>
                <a:moveTo>
                  <a:pt x="73790" y="46048"/>
                </a:moveTo>
                <a:cubicBezTo>
                  <a:pt x="60877" y="46048"/>
                  <a:pt x="49808" y="57100"/>
                  <a:pt x="49808" y="70914"/>
                </a:cubicBezTo>
                <a:lnTo>
                  <a:pt x="49808" y="504688"/>
                </a:lnTo>
                <a:cubicBezTo>
                  <a:pt x="49808" y="518502"/>
                  <a:pt x="60877" y="529554"/>
                  <a:pt x="73790" y="529554"/>
                </a:cubicBezTo>
                <a:lnTo>
                  <a:pt x="371719" y="529554"/>
                </a:lnTo>
                <a:cubicBezTo>
                  <a:pt x="384632" y="529554"/>
                  <a:pt x="395700" y="518502"/>
                  <a:pt x="395700" y="504688"/>
                </a:cubicBezTo>
                <a:lnTo>
                  <a:pt x="395700" y="161169"/>
                </a:lnTo>
                <a:cubicBezTo>
                  <a:pt x="395700" y="147354"/>
                  <a:pt x="384632" y="136303"/>
                  <a:pt x="371719" y="136303"/>
                </a:cubicBezTo>
                <a:lnTo>
                  <a:pt x="326522" y="136303"/>
                </a:lnTo>
                <a:cubicBezTo>
                  <a:pt x="312686" y="136303"/>
                  <a:pt x="301618" y="125251"/>
                  <a:pt x="301618" y="111437"/>
                </a:cubicBezTo>
                <a:lnTo>
                  <a:pt x="301618" y="70914"/>
                </a:lnTo>
                <a:cubicBezTo>
                  <a:pt x="301618" y="57100"/>
                  <a:pt x="290549" y="46048"/>
                  <a:pt x="277636" y="46048"/>
                </a:cubicBezTo>
                <a:close/>
                <a:moveTo>
                  <a:pt x="24904" y="0"/>
                </a:moveTo>
                <a:lnTo>
                  <a:pt x="294239" y="0"/>
                </a:lnTo>
                <a:cubicBezTo>
                  <a:pt x="308074" y="0"/>
                  <a:pt x="326522" y="7368"/>
                  <a:pt x="336668" y="16578"/>
                </a:cubicBezTo>
                <a:lnTo>
                  <a:pt x="430751" y="106832"/>
                </a:lnTo>
                <a:cubicBezTo>
                  <a:pt x="439975" y="116042"/>
                  <a:pt x="448276" y="134461"/>
                  <a:pt x="448276" y="148275"/>
                </a:cubicBezTo>
                <a:lnTo>
                  <a:pt x="448276" y="564550"/>
                </a:lnTo>
                <a:cubicBezTo>
                  <a:pt x="448276" y="578365"/>
                  <a:pt x="437207" y="589416"/>
                  <a:pt x="423372" y="589416"/>
                </a:cubicBezTo>
                <a:lnTo>
                  <a:pt x="24904" y="589416"/>
                </a:lnTo>
                <a:cubicBezTo>
                  <a:pt x="11069" y="589416"/>
                  <a:pt x="0" y="578365"/>
                  <a:pt x="0" y="564550"/>
                </a:cubicBezTo>
                <a:lnTo>
                  <a:pt x="0" y="24866"/>
                </a:lnTo>
                <a:cubicBezTo>
                  <a:pt x="0" y="11052"/>
                  <a:pt x="11069" y="0"/>
                  <a:pt x="249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70" name="text-file_13566"/>
          <p:cNvSpPr>
            <a:spLocks noChangeAspect="1"/>
          </p:cNvSpPr>
          <p:nvPr/>
        </p:nvSpPr>
        <p:spPr bwMode="auto">
          <a:xfrm>
            <a:off x="2199005" y="4634230"/>
            <a:ext cx="463550" cy="609600"/>
          </a:xfrm>
          <a:custGeom>
            <a:avLst/>
            <a:gdLst>
              <a:gd name="connsiteX0" fmla="*/ 121724 w 448276"/>
              <a:gd name="connsiteY0" fmla="*/ 391317 h 589416"/>
              <a:gd name="connsiteX1" fmla="*/ 317379 w 448276"/>
              <a:gd name="connsiteY1" fmla="*/ 391317 h 589416"/>
              <a:gd name="connsiteX2" fmla="*/ 335837 w 448276"/>
              <a:gd name="connsiteY2" fmla="*/ 409737 h 589416"/>
              <a:gd name="connsiteX3" fmla="*/ 317379 w 448276"/>
              <a:gd name="connsiteY3" fmla="*/ 428156 h 589416"/>
              <a:gd name="connsiteX4" fmla="*/ 121724 w 448276"/>
              <a:gd name="connsiteY4" fmla="*/ 428156 h 589416"/>
              <a:gd name="connsiteX5" fmla="*/ 103266 w 448276"/>
              <a:gd name="connsiteY5" fmla="*/ 409737 h 589416"/>
              <a:gd name="connsiteX6" fmla="*/ 121724 w 448276"/>
              <a:gd name="connsiteY6" fmla="*/ 391317 h 589416"/>
              <a:gd name="connsiteX7" fmla="*/ 84879 w 448276"/>
              <a:gd name="connsiteY7" fmla="*/ 303881 h 589416"/>
              <a:gd name="connsiteX8" fmla="*/ 353337 w 448276"/>
              <a:gd name="connsiteY8" fmla="*/ 303881 h 589416"/>
              <a:gd name="connsiteX9" fmla="*/ 371788 w 448276"/>
              <a:gd name="connsiteY9" fmla="*/ 322301 h 589416"/>
              <a:gd name="connsiteX10" fmla="*/ 353337 w 448276"/>
              <a:gd name="connsiteY10" fmla="*/ 340720 h 589416"/>
              <a:gd name="connsiteX11" fmla="*/ 84879 w 448276"/>
              <a:gd name="connsiteY11" fmla="*/ 340720 h 589416"/>
              <a:gd name="connsiteX12" fmla="*/ 66428 w 448276"/>
              <a:gd name="connsiteY12" fmla="*/ 322301 h 589416"/>
              <a:gd name="connsiteX13" fmla="*/ 84879 w 448276"/>
              <a:gd name="connsiteY13" fmla="*/ 303881 h 589416"/>
              <a:gd name="connsiteX14" fmla="*/ 84879 w 448276"/>
              <a:gd name="connsiteY14" fmla="*/ 215557 h 589416"/>
              <a:gd name="connsiteX15" fmla="*/ 353337 w 448276"/>
              <a:gd name="connsiteY15" fmla="*/ 215557 h 589416"/>
              <a:gd name="connsiteX16" fmla="*/ 371788 w 448276"/>
              <a:gd name="connsiteY16" fmla="*/ 233977 h 589416"/>
              <a:gd name="connsiteX17" fmla="*/ 353337 w 448276"/>
              <a:gd name="connsiteY17" fmla="*/ 252396 h 589416"/>
              <a:gd name="connsiteX18" fmla="*/ 84879 w 448276"/>
              <a:gd name="connsiteY18" fmla="*/ 252396 h 589416"/>
              <a:gd name="connsiteX19" fmla="*/ 66428 w 448276"/>
              <a:gd name="connsiteY19" fmla="*/ 233977 h 589416"/>
              <a:gd name="connsiteX20" fmla="*/ 84879 w 448276"/>
              <a:gd name="connsiteY20" fmla="*/ 215557 h 589416"/>
              <a:gd name="connsiteX21" fmla="*/ 73790 w 448276"/>
              <a:gd name="connsiteY21" fmla="*/ 46048 h 589416"/>
              <a:gd name="connsiteX22" fmla="*/ 49808 w 448276"/>
              <a:gd name="connsiteY22" fmla="*/ 70914 h 589416"/>
              <a:gd name="connsiteX23" fmla="*/ 49808 w 448276"/>
              <a:gd name="connsiteY23" fmla="*/ 504688 h 589416"/>
              <a:gd name="connsiteX24" fmla="*/ 73790 w 448276"/>
              <a:gd name="connsiteY24" fmla="*/ 529554 h 589416"/>
              <a:gd name="connsiteX25" fmla="*/ 371719 w 448276"/>
              <a:gd name="connsiteY25" fmla="*/ 529554 h 589416"/>
              <a:gd name="connsiteX26" fmla="*/ 395700 w 448276"/>
              <a:gd name="connsiteY26" fmla="*/ 504688 h 589416"/>
              <a:gd name="connsiteX27" fmla="*/ 395700 w 448276"/>
              <a:gd name="connsiteY27" fmla="*/ 161169 h 589416"/>
              <a:gd name="connsiteX28" fmla="*/ 371719 w 448276"/>
              <a:gd name="connsiteY28" fmla="*/ 136303 h 589416"/>
              <a:gd name="connsiteX29" fmla="*/ 326522 w 448276"/>
              <a:gd name="connsiteY29" fmla="*/ 136303 h 589416"/>
              <a:gd name="connsiteX30" fmla="*/ 301618 w 448276"/>
              <a:gd name="connsiteY30" fmla="*/ 111437 h 589416"/>
              <a:gd name="connsiteX31" fmla="*/ 301618 w 448276"/>
              <a:gd name="connsiteY31" fmla="*/ 70914 h 589416"/>
              <a:gd name="connsiteX32" fmla="*/ 277636 w 448276"/>
              <a:gd name="connsiteY32" fmla="*/ 46048 h 589416"/>
              <a:gd name="connsiteX33" fmla="*/ 24904 w 448276"/>
              <a:gd name="connsiteY33" fmla="*/ 0 h 589416"/>
              <a:gd name="connsiteX34" fmla="*/ 294239 w 448276"/>
              <a:gd name="connsiteY34" fmla="*/ 0 h 589416"/>
              <a:gd name="connsiteX35" fmla="*/ 336668 w 448276"/>
              <a:gd name="connsiteY35" fmla="*/ 16578 h 589416"/>
              <a:gd name="connsiteX36" fmla="*/ 430751 w 448276"/>
              <a:gd name="connsiteY36" fmla="*/ 106832 h 589416"/>
              <a:gd name="connsiteX37" fmla="*/ 448276 w 448276"/>
              <a:gd name="connsiteY37" fmla="*/ 148275 h 589416"/>
              <a:gd name="connsiteX38" fmla="*/ 448276 w 448276"/>
              <a:gd name="connsiteY38" fmla="*/ 564550 h 589416"/>
              <a:gd name="connsiteX39" fmla="*/ 423372 w 448276"/>
              <a:gd name="connsiteY39" fmla="*/ 589416 h 589416"/>
              <a:gd name="connsiteX40" fmla="*/ 24904 w 448276"/>
              <a:gd name="connsiteY40" fmla="*/ 589416 h 589416"/>
              <a:gd name="connsiteX41" fmla="*/ 0 w 448276"/>
              <a:gd name="connsiteY41" fmla="*/ 564550 h 589416"/>
              <a:gd name="connsiteX42" fmla="*/ 0 w 448276"/>
              <a:gd name="connsiteY42" fmla="*/ 24866 h 589416"/>
              <a:gd name="connsiteX43" fmla="*/ 24904 w 448276"/>
              <a:gd name="connsiteY43" fmla="*/ 0 h 589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276" h="589416">
                <a:moveTo>
                  <a:pt x="121724" y="391317"/>
                </a:moveTo>
                <a:lnTo>
                  <a:pt x="317379" y="391317"/>
                </a:lnTo>
                <a:cubicBezTo>
                  <a:pt x="327531" y="391317"/>
                  <a:pt x="335837" y="399606"/>
                  <a:pt x="335837" y="409737"/>
                </a:cubicBezTo>
                <a:cubicBezTo>
                  <a:pt x="335837" y="419867"/>
                  <a:pt x="327531" y="428156"/>
                  <a:pt x="317379" y="428156"/>
                </a:cubicBezTo>
                <a:lnTo>
                  <a:pt x="121724" y="428156"/>
                </a:lnTo>
                <a:cubicBezTo>
                  <a:pt x="111572" y="428156"/>
                  <a:pt x="103266" y="419867"/>
                  <a:pt x="103266" y="409737"/>
                </a:cubicBezTo>
                <a:cubicBezTo>
                  <a:pt x="103266" y="399606"/>
                  <a:pt x="111572" y="391317"/>
                  <a:pt x="121724" y="391317"/>
                </a:cubicBezTo>
                <a:close/>
                <a:moveTo>
                  <a:pt x="84879" y="303881"/>
                </a:moveTo>
                <a:lnTo>
                  <a:pt x="353337" y="303881"/>
                </a:lnTo>
                <a:cubicBezTo>
                  <a:pt x="363485" y="303881"/>
                  <a:pt x="371788" y="311249"/>
                  <a:pt x="371788" y="322301"/>
                </a:cubicBezTo>
                <a:cubicBezTo>
                  <a:pt x="371788" y="332431"/>
                  <a:pt x="363485" y="340720"/>
                  <a:pt x="353337" y="340720"/>
                </a:cubicBezTo>
                <a:lnTo>
                  <a:pt x="84879" y="340720"/>
                </a:lnTo>
                <a:cubicBezTo>
                  <a:pt x="74731" y="340720"/>
                  <a:pt x="66428" y="332431"/>
                  <a:pt x="66428" y="322301"/>
                </a:cubicBezTo>
                <a:cubicBezTo>
                  <a:pt x="66428" y="311249"/>
                  <a:pt x="74731" y="303881"/>
                  <a:pt x="84879" y="303881"/>
                </a:cubicBezTo>
                <a:close/>
                <a:moveTo>
                  <a:pt x="84879" y="215557"/>
                </a:moveTo>
                <a:lnTo>
                  <a:pt x="353337" y="215557"/>
                </a:lnTo>
                <a:cubicBezTo>
                  <a:pt x="363485" y="215557"/>
                  <a:pt x="371788" y="223846"/>
                  <a:pt x="371788" y="233977"/>
                </a:cubicBezTo>
                <a:cubicBezTo>
                  <a:pt x="371788" y="244107"/>
                  <a:pt x="363485" y="252396"/>
                  <a:pt x="353337" y="252396"/>
                </a:cubicBezTo>
                <a:lnTo>
                  <a:pt x="84879" y="252396"/>
                </a:lnTo>
                <a:cubicBezTo>
                  <a:pt x="74731" y="252396"/>
                  <a:pt x="66428" y="244107"/>
                  <a:pt x="66428" y="233977"/>
                </a:cubicBezTo>
                <a:cubicBezTo>
                  <a:pt x="66428" y="223846"/>
                  <a:pt x="74731" y="215557"/>
                  <a:pt x="84879" y="215557"/>
                </a:cubicBezTo>
                <a:close/>
                <a:moveTo>
                  <a:pt x="73790" y="46048"/>
                </a:moveTo>
                <a:cubicBezTo>
                  <a:pt x="60877" y="46048"/>
                  <a:pt x="49808" y="57100"/>
                  <a:pt x="49808" y="70914"/>
                </a:cubicBezTo>
                <a:lnTo>
                  <a:pt x="49808" y="504688"/>
                </a:lnTo>
                <a:cubicBezTo>
                  <a:pt x="49808" y="518502"/>
                  <a:pt x="60877" y="529554"/>
                  <a:pt x="73790" y="529554"/>
                </a:cubicBezTo>
                <a:lnTo>
                  <a:pt x="371719" y="529554"/>
                </a:lnTo>
                <a:cubicBezTo>
                  <a:pt x="384632" y="529554"/>
                  <a:pt x="395700" y="518502"/>
                  <a:pt x="395700" y="504688"/>
                </a:cubicBezTo>
                <a:lnTo>
                  <a:pt x="395700" y="161169"/>
                </a:lnTo>
                <a:cubicBezTo>
                  <a:pt x="395700" y="147354"/>
                  <a:pt x="384632" y="136303"/>
                  <a:pt x="371719" y="136303"/>
                </a:cubicBezTo>
                <a:lnTo>
                  <a:pt x="326522" y="136303"/>
                </a:lnTo>
                <a:cubicBezTo>
                  <a:pt x="312686" y="136303"/>
                  <a:pt x="301618" y="125251"/>
                  <a:pt x="301618" y="111437"/>
                </a:cubicBezTo>
                <a:lnTo>
                  <a:pt x="301618" y="70914"/>
                </a:lnTo>
                <a:cubicBezTo>
                  <a:pt x="301618" y="57100"/>
                  <a:pt x="290549" y="46048"/>
                  <a:pt x="277636" y="46048"/>
                </a:cubicBezTo>
                <a:close/>
                <a:moveTo>
                  <a:pt x="24904" y="0"/>
                </a:moveTo>
                <a:lnTo>
                  <a:pt x="294239" y="0"/>
                </a:lnTo>
                <a:cubicBezTo>
                  <a:pt x="308074" y="0"/>
                  <a:pt x="326522" y="7368"/>
                  <a:pt x="336668" y="16578"/>
                </a:cubicBezTo>
                <a:lnTo>
                  <a:pt x="430751" y="106832"/>
                </a:lnTo>
                <a:cubicBezTo>
                  <a:pt x="439975" y="116042"/>
                  <a:pt x="448276" y="134461"/>
                  <a:pt x="448276" y="148275"/>
                </a:cubicBezTo>
                <a:lnTo>
                  <a:pt x="448276" y="564550"/>
                </a:lnTo>
                <a:cubicBezTo>
                  <a:pt x="448276" y="578365"/>
                  <a:pt x="437207" y="589416"/>
                  <a:pt x="423372" y="589416"/>
                </a:cubicBezTo>
                <a:lnTo>
                  <a:pt x="24904" y="589416"/>
                </a:lnTo>
                <a:cubicBezTo>
                  <a:pt x="11069" y="589416"/>
                  <a:pt x="0" y="578365"/>
                  <a:pt x="0" y="564550"/>
                </a:cubicBezTo>
                <a:lnTo>
                  <a:pt x="0" y="24866"/>
                </a:lnTo>
                <a:cubicBezTo>
                  <a:pt x="0" y="11052"/>
                  <a:pt x="11069" y="0"/>
                  <a:pt x="249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72" name="文本框 271"/>
          <p:cNvSpPr txBox="1"/>
          <p:nvPr/>
        </p:nvSpPr>
        <p:spPr>
          <a:xfrm>
            <a:off x="1346835" y="2847340"/>
            <a:ext cx="22491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/>
              </a:rPr>
              <a:t>Input:</a:t>
            </a:r>
            <a:endParaRPr lang="en-US" altLang="zh-CN" sz="2400" b="1">
              <a:solidFill>
                <a:schemeClr val="tx1"/>
              </a:solidFill>
              <a:effectLst/>
            </a:endParaRPr>
          </a:p>
          <a:p>
            <a:r>
              <a:rPr lang="en-US" altLang="zh-CN" sz="2400" b="1">
                <a:solidFill>
                  <a:schemeClr val="tx1"/>
                </a:solidFill>
                <a:effectLst/>
              </a:rPr>
              <a:t>Contracts</a:t>
            </a:r>
            <a:r>
              <a:rPr lang="en-US" altLang="zh-CN" sz="2400" b="1">
                <a:effectLst/>
              </a:rPr>
              <a:t>  </a:t>
            </a:r>
            <a:endParaRPr lang="en-US" altLang="zh-CN" sz="2400" b="1">
              <a:effectLst/>
            </a:endParaRPr>
          </a:p>
        </p:txBody>
      </p:sp>
      <p:sp>
        <p:nvSpPr>
          <p:cNvPr id="273" name="右箭头 272"/>
          <p:cNvSpPr/>
          <p:nvPr/>
        </p:nvSpPr>
        <p:spPr>
          <a:xfrm>
            <a:off x="2950210" y="4081780"/>
            <a:ext cx="502920" cy="663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9" name="右箭头 308"/>
          <p:cNvSpPr/>
          <p:nvPr/>
        </p:nvSpPr>
        <p:spPr>
          <a:xfrm>
            <a:off x="24088960" y="3597398"/>
            <a:ext cx="502930" cy="663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336540" y="4686935"/>
            <a:ext cx="909955" cy="504190"/>
            <a:chOff x="8602" y="4970"/>
            <a:chExt cx="3442" cy="794"/>
          </a:xfrm>
        </p:grpSpPr>
        <p:sp>
          <p:nvSpPr>
            <p:cNvPr id="4" name="文本框 3"/>
            <p:cNvSpPr txBox="1"/>
            <p:nvPr/>
          </p:nvSpPr>
          <p:spPr>
            <a:xfrm>
              <a:off x="8602" y="5039"/>
              <a:ext cx="3442" cy="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CFG</a:t>
              </a:r>
              <a:endParaRPr lang="en-US" altLang="zh-CN"/>
            </a:p>
          </p:txBody>
        </p:sp>
        <p:sp>
          <p:nvSpPr>
            <p:cNvPr id="8" name="矩形 7"/>
            <p:cNvSpPr/>
            <p:nvPr/>
          </p:nvSpPr>
          <p:spPr>
            <a:xfrm>
              <a:off x="8602" y="4970"/>
              <a:ext cx="2948" cy="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336540" y="2994660"/>
            <a:ext cx="2185670" cy="504190"/>
            <a:chOff x="8602" y="4970"/>
            <a:chExt cx="3442" cy="794"/>
          </a:xfrm>
        </p:grpSpPr>
        <p:sp>
          <p:nvSpPr>
            <p:cNvPr id="17" name="文本框 16"/>
            <p:cNvSpPr txBox="1"/>
            <p:nvPr/>
          </p:nvSpPr>
          <p:spPr>
            <a:xfrm>
              <a:off x="8602" y="5039"/>
              <a:ext cx="3442" cy="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source code</a:t>
              </a:r>
              <a:endParaRPr lang="en-US" altLang="zh-CN"/>
            </a:p>
          </p:txBody>
        </p:sp>
        <p:sp>
          <p:nvSpPr>
            <p:cNvPr id="22" name="矩形 21"/>
            <p:cNvSpPr/>
            <p:nvPr/>
          </p:nvSpPr>
          <p:spPr>
            <a:xfrm>
              <a:off x="8602" y="4970"/>
              <a:ext cx="2948" cy="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246495" y="4672330"/>
            <a:ext cx="2185670" cy="504190"/>
            <a:chOff x="8602" y="4970"/>
            <a:chExt cx="3442" cy="794"/>
          </a:xfrm>
        </p:grpSpPr>
        <p:sp>
          <p:nvSpPr>
            <p:cNvPr id="32" name="文本框 31"/>
            <p:cNvSpPr txBox="1"/>
            <p:nvPr/>
          </p:nvSpPr>
          <p:spPr>
            <a:xfrm>
              <a:off x="8602" y="5039"/>
              <a:ext cx="3442" cy="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call graph </a:t>
              </a:r>
              <a:endParaRPr lang="en-US" altLang="zh-CN"/>
            </a:p>
          </p:txBody>
        </p:sp>
        <p:sp>
          <p:nvSpPr>
            <p:cNvPr id="34" name="矩形 33"/>
            <p:cNvSpPr/>
            <p:nvPr/>
          </p:nvSpPr>
          <p:spPr>
            <a:xfrm>
              <a:off x="8602" y="4970"/>
              <a:ext cx="2948" cy="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336540" y="3970020"/>
            <a:ext cx="2185670" cy="504190"/>
            <a:chOff x="8602" y="4970"/>
            <a:chExt cx="3442" cy="794"/>
          </a:xfrm>
        </p:grpSpPr>
        <p:sp>
          <p:nvSpPr>
            <p:cNvPr id="39" name="文本框 38"/>
            <p:cNvSpPr txBox="1"/>
            <p:nvPr/>
          </p:nvSpPr>
          <p:spPr>
            <a:xfrm>
              <a:off x="8602" y="5039"/>
              <a:ext cx="3442" cy="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AST</a:t>
              </a:r>
              <a:endParaRPr lang="en-US" altLang="zh-CN"/>
            </a:p>
          </p:txBody>
        </p:sp>
        <p:sp>
          <p:nvSpPr>
            <p:cNvPr id="41" name="矩形 40"/>
            <p:cNvSpPr/>
            <p:nvPr/>
          </p:nvSpPr>
          <p:spPr>
            <a:xfrm>
              <a:off x="8602" y="4970"/>
              <a:ext cx="2948" cy="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8756650" y="2429510"/>
            <a:ext cx="2878455" cy="381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90000"/>
              </a:lnSpc>
              <a:buFont typeface="+mj-ea"/>
              <a:buAutoNum type="circleNumDbPlain" startAt="2"/>
            </a:pPr>
            <a:r>
              <a:rPr lang="en-US" altLang="zh-CN" b="1" i="1">
                <a:solidFill>
                  <a:schemeClr val="tx1"/>
                </a:solidFill>
                <a:effectLst/>
              </a:rPr>
              <a:t>abstract signature </a:t>
            </a:r>
            <a:endParaRPr lang="en-US" altLang="zh-CN" b="1" i="1">
              <a:solidFill>
                <a:schemeClr val="tx1"/>
              </a:solidFill>
              <a:effectLst/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9333230" y="3303905"/>
            <a:ext cx="1206500" cy="1403350"/>
            <a:chOff x="14811" y="4638"/>
            <a:chExt cx="3249" cy="2716"/>
          </a:xfrm>
        </p:grpSpPr>
        <p:sp>
          <p:nvSpPr>
            <p:cNvPr id="44" name="椭圆 43"/>
            <p:cNvSpPr/>
            <p:nvPr/>
          </p:nvSpPr>
          <p:spPr>
            <a:xfrm>
              <a:off x="15133" y="5601"/>
              <a:ext cx="645" cy="5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5571" y="4638"/>
              <a:ext cx="645" cy="5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6143" y="5547"/>
              <a:ext cx="645" cy="595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7" name="直接连接符 46"/>
            <p:cNvCxnSpPr>
              <a:stCxn id="45" idx="4"/>
              <a:endCxn id="44" idx="0"/>
            </p:cNvCxnSpPr>
            <p:nvPr/>
          </p:nvCxnSpPr>
          <p:spPr>
            <a:xfrm flipH="1">
              <a:off x="15456" y="5233"/>
              <a:ext cx="438" cy="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endCxn id="46" idx="0"/>
            </p:cNvCxnSpPr>
            <p:nvPr/>
          </p:nvCxnSpPr>
          <p:spPr>
            <a:xfrm>
              <a:off x="15876" y="5259"/>
              <a:ext cx="590" cy="2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48"/>
            <p:cNvSpPr/>
            <p:nvPr/>
          </p:nvSpPr>
          <p:spPr>
            <a:xfrm>
              <a:off x="14811" y="6701"/>
              <a:ext cx="645" cy="5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5571" y="6760"/>
              <a:ext cx="645" cy="5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>
              <a:stCxn id="44" idx="4"/>
              <a:endCxn id="49" idx="1"/>
            </p:cNvCxnSpPr>
            <p:nvPr/>
          </p:nvCxnSpPr>
          <p:spPr>
            <a:xfrm flipH="1">
              <a:off x="14905" y="6196"/>
              <a:ext cx="551" cy="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4" idx="4"/>
              <a:endCxn id="50" idx="0"/>
            </p:cNvCxnSpPr>
            <p:nvPr/>
          </p:nvCxnSpPr>
          <p:spPr>
            <a:xfrm>
              <a:off x="15456" y="6196"/>
              <a:ext cx="438" cy="5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52"/>
            <p:cNvSpPr/>
            <p:nvPr/>
          </p:nvSpPr>
          <p:spPr>
            <a:xfrm>
              <a:off x="16466" y="6697"/>
              <a:ext cx="645" cy="5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7416" y="6741"/>
              <a:ext cx="645" cy="59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5" name="直接连接符 54"/>
            <p:cNvCxnSpPr>
              <a:stCxn id="46" idx="4"/>
              <a:endCxn id="53" idx="0"/>
            </p:cNvCxnSpPr>
            <p:nvPr/>
          </p:nvCxnSpPr>
          <p:spPr>
            <a:xfrm>
              <a:off x="16466" y="6142"/>
              <a:ext cx="323" cy="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46" idx="4"/>
              <a:endCxn id="54" idx="0"/>
            </p:cNvCxnSpPr>
            <p:nvPr/>
          </p:nvCxnSpPr>
          <p:spPr>
            <a:xfrm>
              <a:off x="16466" y="6142"/>
              <a:ext cx="1273" cy="5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/>
          <p:cNvSpPr txBox="1"/>
          <p:nvPr/>
        </p:nvSpPr>
        <p:spPr>
          <a:xfrm>
            <a:off x="11951335" y="3039745"/>
            <a:ext cx="1406525" cy="41402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/>
              <a:t>reentrancy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11934825" y="3597275"/>
            <a:ext cx="1672590" cy="41402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/>
              <a:t>selfdestruct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11918315" y="4154805"/>
            <a:ext cx="1196975" cy="41402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/>
              <a:t>tx.origin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11901805" y="4712335"/>
            <a:ext cx="2739390" cy="41402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/>
              <a:t>unchecked lowlevelcall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15774670" y="3519805"/>
            <a:ext cx="2540000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LVALUE := RVALUE</a:t>
            </a:r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15774670" y="3103880"/>
            <a:ext cx="1854200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Assignment</a:t>
            </a:r>
            <a:endParaRPr lang="zh-CN" altLang="en-US" b="1"/>
          </a:p>
        </p:txBody>
      </p:sp>
      <p:sp>
        <p:nvSpPr>
          <p:cNvPr id="66" name="文本框 65"/>
          <p:cNvSpPr txBox="1"/>
          <p:nvPr/>
        </p:nvSpPr>
        <p:spPr>
          <a:xfrm>
            <a:off x="15774670" y="4232275"/>
            <a:ext cx="2540000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Conversion</a:t>
            </a:r>
            <a:endParaRPr lang="zh-CN" altLang="en-US" b="1"/>
          </a:p>
        </p:txBody>
      </p:sp>
      <p:sp>
        <p:nvSpPr>
          <p:cNvPr id="67" name="文本框 66"/>
          <p:cNvSpPr txBox="1"/>
          <p:nvPr/>
        </p:nvSpPr>
        <p:spPr>
          <a:xfrm>
            <a:off x="15774670" y="4606925"/>
            <a:ext cx="38773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CONVERT LVALUE RVALUE TYPE</a:t>
            </a:r>
            <a:endParaRPr lang="zh-CN" altLang="en-US" sz="2000"/>
          </a:p>
        </p:txBody>
      </p:sp>
      <p:grpSp>
        <p:nvGrpSpPr>
          <p:cNvPr id="77" name="组合 76"/>
          <p:cNvGrpSpPr/>
          <p:nvPr/>
        </p:nvGrpSpPr>
        <p:grpSpPr>
          <a:xfrm>
            <a:off x="19865340" y="3955415"/>
            <a:ext cx="832485" cy="988060"/>
            <a:chOff x="29139" y="7746"/>
            <a:chExt cx="3290" cy="4102"/>
          </a:xfrm>
        </p:grpSpPr>
        <p:sp>
          <p:nvSpPr>
            <p:cNvPr id="68" name="text-file_13566"/>
            <p:cNvSpPr>
              <a:spLocks noChangeAspect="1"/>
            </p:cNvSpPr>
            <p:nvPr/>
          </p:nvSpPr>
          <p:spPr bwMode="auto">
            <a:xfrm>
              <a:off x="29139" y="7746"/>
              <a:ext cx="3291" cy="4103"/>
            </a:xfrm>
            <a:custGeom>
              <a:avLst/>
              <a:gdLst>
                <a:gd name="T0" fmla="*/ 3035 w 3170"/>
                <a:gd name="T1" fmla="*/ 0 h 3960"/>
                <a:gd name="T2" fmla="*/ 1019 w 3170"/>
                <a:gd name="T3" fmla="*/ 0 h 3960"/>
                <a:gd name="T4" fmla="*/ 924 w 3170"/>
                <a:gd name="T5" fmla="*/ 39 h 3960"/>
                <a:gd name="T6" fmla="*/ 40 w 3170"/>
                <a:gd name="T7" fmla="*/ 923 h 3960"/>
                <a:gd name="T8" fmla="*/ 0 w 3170"/>
                <a:gd name="T9" fmla="*/ 1019 h 3960"/>
                <a:gd name="T10" fmla="*/ 0 w 3170"/>
                <a:gd name="T11" fmla="*/ 3825 h 3960"/>
                <a:gd name="T12" fmla="*/ 135 w 3170"/>
                <a:gd name="T13" fmla="*/ 3960 h 3960"/>
                <a:gd name="T14" fmla="*/ 3035 w 3170"/>
                <a:gd name="T15" fmla="*/ 3960 h 3960"/>
                <a:gd name="T16" fmla="*/ 3170 w 3170"/>
                <a:gd name="T17" fmla="*/ 3825 h 3960"/>
                <a:gd name="T18" fmla="*/ 3170 w 3170"/>
                <a:gd name="T19" fmla="*/ 135 h 3960"/>
                <a:gd name="T20" fmla="*/ 3035 w 3170"/>
                <a:gd name="T21" fmla="*/ 0 h 3960"/>
                <a:gd name="T22" fmla="*/ 884 w 3170"/>
                <a:gd name="T23" fmla="*/ 460 h 3960"/>
                <a:gd name="T24" fmla="*/ 884 w 3170"/>
                <a:gd name="T25" fmla="*/ 884 h 3960"/>
                <a:gd name="T26" fmla="*/ 461 w 3170"/>
                <a:gd name="T27" fmla="*/ 884 h 3960"/>
                <a:gd name="T28" fmla="*/ 884 w 3170"/>
                <a:gd name="T29" fmla="*/ 460 h 3960"/>
                <a:gd name="T30" fmla="*/ 2900 w 3170"/>
                <a:gd name="T31" fmla="*/ 3690 h 3960"/>
                <a:gd name="T32" fmla="*/ 270 w 3170"/>
                <a:gd name="T33" fmla="*/ 3690 h 3960"/>
                <a:gd name="T34" fmla="*/ 270 w 3170"/>
                <a:gd name="T35" fmla="*/ 1154 h 3960"/>
                <a:gd name="T36" fmla="*/ 1019 w 3170"/>
                <a:gd name="T37" fmla="*/ 1154 h 3960"/>
                <a:gd name="T38" fmla="*/ 1154 w 3170"/>
                <a:gd name="T39" fmla="*/ 1019 h 3960"/>
                <a:gd name="T40" fmla="*/ 1154 w 3170"/>
                <a:gd name="T41" fmla="*/ 270 h 3960"/>
                <a:gd name="T42" fmla="*/ 2900 w 3170"/>
                <a:gd name="T43" fmla="*/ 270 h 3960"/>
                <a:gd name="T44" fmla="*/ 2900 w 3170"/>
                <a:gd name="T45" fmla="*/ 3690 h 3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70" h="3960">
                  <a:moveTo>
                    <a:pt x="3035" y="0"/>
                  </a:moveTo>
                  <a:lnTo>
                    <a:pt x="1019" y="0"/>
                  </a:lnTo>
                  <a:cubicBezTo>
                    <a:pt x="983" y="0"/>
                    <a:pt x="949" y="14"/>
                    <a:pt x="924" y="39"/>
                  </a:cubicBezTo>
                  <a:lnTo>
                    <a:pt x="40" y="923"/>
                  </a:lnTo>
                  <a:cubicBezTo>
                    <a:pt x="15" y="949"/>
                    <a:pt x="0" y="983"/>
                    <a:pt x="0" y="1019"/>
                  </a:cubicBezTo>
                  <a:lnTo>
                    <a:pt x="0" y="3825"/>
                  </a:lnTo>
                  <a:cubicBezTo>
                    <a:pt x="0" y="3900"/>
                    <a:pt x="61" y="3960"/>
                    <a:pt x="135" y="3960"/>
                  </a:cubicBezTo>
                  <a:lnTo>
                    <a:pt x="3035" y="3960"/>
                  </a:lnTo>
                  <a:cubicBezTo>
                    <a:pt x="3109" y="3960"/>
                    <a:pt x="3170" y="3900"/>
                    <a:pt x="3170" y="3825"/>
                  </a:cubicBezTo>
                  <a:lnTo>
                    <a:pt x="3170" y="135"/>
                  </a:lnTo>
                  <a:cubicBezTo>
                    <a:pt x="3170" y="60"/>
                    <a:pt x="3109" y="0"/>
                    <a:pt x="3035" y="0"/>
                  </a:cubicBezTo>
                  <a:close/>
                  <a:moveTo>
                    <a:pt x="884" y="460"/>
                  </a:moveTo>
                  <a:lnTo>
                    <a:pt x="884" y="884"/>
                  </a:lnTo>
                  <a:lnTo>
                    <a:pt x="461" y="884"/>
                  </a:lnTo>
                  <a:lnTo>
                    <a:pt x="884" y="460"/>
                  </a:lnTo>
                  <a:close/>
                  <a:moveTo>
                    <a:pt x="2900" y="3690"/>
                  </a:moveTo>
                  <a:lnTo>
                    <a:pt x="270" y="3690"/>
                  </a:lnTo>
                  <a:lnTo>
                    <a:pt x="270" y="1154"/>
                  </a:lnTo>
                  <a:lnTo>
                    <a:pt x="1019" y="1154"/>
                  </a:lnTo>
                  <a:cubicBezTo>
                    <a:pt x="1094" y="1154"/>
                    <a:pt x="1154" y="1093"/>
                    <a:pt x="1154" y="1019"/>
                  </a:cubicBezTo>
                  <a:lnTo>
                    <a:pt x="1154" y="270"/>
                  </a:lnTo>
                  <a:lnTo>
                    <a:pt x="2900" y="270"/>
                  </a:lnTo>
                  <a:lnTo>
                    <a:pt x="2900" y="36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cxnSp>
          <p:nvCxnSpPr>
            <p:cNvPr id="70" name="直接连接符 69"/>
            <p:cNvCxnSpPr/>
            <p:nvPr/>
          </p:nvCxnSpPr>
          <p:spPr>
            <a:xfrm flipV="1">
              <a:off x="29849" y="9682"/>
              <a:ext cx="1789" cy="25"/>
            </a:xfrm>
            <a:prstGeom prst="line">
              <a:avLst/>
            </a:prstGeom>
            <a:ln w="857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29789" y="10457"/>
              <a:ext cx="1736" cy="18"/>
            </a:xfrm>
            <a:prstGeom prst="line">
              <a:avLst/>
            </a:prstGeom>
            <a:ln w="857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29789" y="11137"/>
              <a:ext cx="1736" cy="18"/>
            </a:xfrm>
            <a:prstGeom prst="line">
              <a:avLst/>
            </a:prstGeom>
            <a:ln w="85725"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21674455" y="3568700"/>
            <a:ext cx="711200" cy="905510"/>
            <a:chOff x="29139" y="7746"/>
            <a:chExt cx="3290" cy="4102"/>
          </a:xfrm>
        </p:grpSpPr>
        <p:sp>
          <p:nvSpPr>
            <p:cNvPr id="79" name="text-file_13566"/>
            <p:cNvSpPr>
              <a:spLocks noChangeAspect="1"/>
            </p:cNvSpPr>
            <p:nvPr/>
          </p:nvSpPr>
          <p:spPr bwMode="auto">
            <a:xfrm>
              <a:off x="29139" y="7746"/>
              <a:ext cx="3291" cy="4103"/>
            </a:xfrm>
            <a:custGeom>
              <a:avLst/>
              <a:gdLst>
                <a:gd name="T0" fmla="*/ 3035 w 3170"/>
                <a:gd name="T1" fmla="*/ 0 h 3960"/>
                <a:gd name="T2" fmla="*/ 1019 w 3170"/>
                <a:gd name="T3" fmla="*/ 0 h 3960"/>
                <a:gd name="T4" fmla="*/ 924 w 3170"/>
                <a:gd name="T5" fmla="*/ 39 h 3960"/>
                <a:gd name="T6" fmla="*/ 40 w 3170"/>
                <a:gd name="T7" fmla="*/ 923 h 3960"/>
                <a:gd name="T8" fmla="*/ 0 w 3170"/>
                <a:gd name="T9" fmla="*/ 1019 h 3960"/>
                <a:gd name="T10" fmla="*/ 0 w 3170"/>
                <a:gd name="T11" fmla="*/ 3825 h 3960"/>
                <a:gd name="T12" fmla="*/ 135 w 3170"/>
                <a:gd name="T13" fmla="*/ 3960 h 3960"/>
                <a:gd name="T14" fmla="*/ 3035 w 3170"/>
                <a:gd name="T15" fmla="*/ 3960 h 3960"/>
                <a:gd name="T16" fmla="*/ 3170 w 3170"/>
                <a:gd name="T17" fmla="*/ 3825 h 3960"/>
                <a:gd name="T18" fmla="*/ 3170 w 3170"/>
                <a:gd name="T19" fmla="*/ 135 h 3960"/>
                <a:gd name="T20" fmla="*/ 3035 w 3170"/>
                <a:gd name="T21" fmla="*/ 0 h 3960"/>
                <a:gd name="T22" fmla="*/ 884 w 3170"/>
                <a:gd name="T23" fmla="*/ 460 h 3960"/>
                <a:gd name="T24" fmla="*/ 884 w 3170"/>
                <a:gd name="T25" fmla="*/ 884 h 3960"/>
                <a:gd name="T26" fmla="*/ 461 w 3170"/>
                <a:gd name="T27" fmla="*/ 884 h 3960"/>
                <a:gd name="T28" fmla="*/ 884 w 3170"/>
                <a:gd name="T29" fmla="*/ 460 h 3960"/>
                <a:gd name="T30" fmla="*/ 2900 w 3170"/>
                <a:gd name="T31" fmla="*/ 3690 h 3960"/>
                <a:gd name="T32" fmla="*/ 270 w 3170"/>
                <a:gd name="T33" fmla="*/ 3690 h 3960"/>
                <a:gd name="T34" fmla="*/ 270 w 3170"/>
                <a:gd name="T35" fmla="*/ 1154 h 3960"/>
                <a:gd name="T36" fmla="*/ 1019 w 3170"/>
                <a:gd name="T37" fmla="*/ 1154 h 3960"/>
                <a:gd name="T38" fmla="*/ 1154 w 3170"/>
                <a:gd name="T39" fmla="*/ 1019 h 3960"/>
                <a:gd name="T40" fmla="*/ 1154 w 3170"/>
                <a:gd name="T41" fmla="*/ 270 h 3960"/>
                <a:gd name="T42" fmla="*/ 2900 w 3170"/>
                <a:gd name="T43" fmla="*/ 270 h 3960"/>
                <a:gd name="T44" fmla="*/ 2900 w 3170"/>
                <a:gd name="T45" fmla="*/ 3690 h 3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70" h="3960">
                  <a:moveTo>
                    <a:pt x="3035" y="0"/>
                  </a:moveTo>
                  <a:lnTo>
                    <a:pt x="1019" y="0"/>
                  </a:lnTo>
                  <a:cubicBezTo>
                    <a:pt x="983" y="0"/>
                    <a:pt x="949" y="14"/>
                    <a:pt x="924" y="39"/>
                  </a:cubicBezTo>
                  <a:lnTo>
                    <a:pt x="40" y="923"/>
                  </a:lnTo>
                  <a:cubicBezTo>
                    <a:pt x="15" y="949"/>
                    <a:pt x="0" y="983"/>
                    <a:pt x="0" y="1019"/>
                  </a:cubicBezTo>
                  <a:lnTo>
                    <a:pt x="0" y="3825"/>
                  </a:lnTo>
                  <a:cubicBezTo>
                    <a:pt x="0" y="3900"/>
                    <a:pt x="61" y="3960"/>
                    <a:pt x="135" y="3960"/>
                  </a:cubicBezTo>
                  <a:lnTo>
                    <a:pt x="3035" y="3960"/>
                  </a:lnTo>
                  <a:cubicBezTo>
                    <a:pt x="3109" y="3960"/>
                    <a:pt x="3170" y="3900"/>
                    <a:pt x="3170" y="3825"/>
                  </a:cubicBezTo>
                  <a:lnTo>
                    <a:pt x="3170" y="135"/>
                  </a:lnTo>
                  <a:cubicBezTo>
                    <a:pt x="3170" y="60"/>
                    <a:pt x="3109" y="0"/>
                    <a:pt x="3035" y="0"/>
                  </a:cubicBezTo>
                  <a:close/>
                  <a:moveTo>
                    <a:pt x="884" y="460"/>
                  </a:moveTo>
                  <a:lnTo>
                    <a:pt x="884" y="884"/>
                  </a:lnTo>
                  <a:lnTo>
                    <a:pt x="461" y="884"/>
                  </a:lnTo>
                  <a:lnTo>
                    <a:pt x="884" y="460"/>
                  </a:lnTo>
                  <a:close/>
                  <a:moveTo>
                    <a:pt x="2900" y="3690"/>
                  </a:moveTo>
                  <a:lnTo>
                    <a:pt x="270" y="3690"/>
                  </a:lnTo>
                  <a:lnTo>
                    <a:pt x="270" y="1154"/>
                  </a:lnTo>
                  <a:lnTo>
                    <a:pt x="1019" y="1154"/>
                  </a:lnTo>
                  <a:cubicBezTo>
                    <a:pt x="1094" y="1154"/>
                    <a:pt x="1154" y="1093"/>
                    <a:pt x="1154" y="1019"/>
                  </a:cubicBezTo>
                  <a:lnTo>
                    <a:pt x="1154" y="270"/>
                  </a:lnTo>
                  <a:lnTo>
                    <a:pt x="2900" y="270"/>
                  </a:lnTo>
                  <a:lnTo>
                    <a:pt x="2900" y="36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cxnSp>
          <p:nvCxnSpPr>
            <p:cNvPr id="80" name="直接连接符 79"/>
            <p:cNvCxnSpPr/>
            <p:nvPr/>
          </p:nvCxnSpPr>
          <p:spPr>
            <a:xfrm flipV="1">
              <a:off x="29849" y="9682"/>
              <a:ext cx="1789" cy="25"/>
            </a:xfrm>
            <a:prstGeom prst="line">
              <a:avLst/>
            </a:prstGeom>
            <a:ln w="857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29789" y="10457"/>
              <a:ext cx="1736" cy="18"/>
            </a:xfrm>
            <a:prstGeom prst="line">
              <a:avLst/>
            </a:prstGeom>
            <a:ln w="857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29789" y="11137"/>
              <a:ext cx="1736" cy="18"/>
            </a:xfrm>
            <a:prstGeom prst="line">
              <a:avLst/>
            </a:prstGeom>
            <a:ln w="85725"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3" name="组合 92"/>
          <p:cNvGrpSpPr/>
          <p:nvPr/>
        </p:nvGrpSpPr>
        <p:grpSpPr>
          <a:xfrm>
            <a:off x="21814155" y="4647565"/>
            <a:ext cx="711200" cy="782320"/>
            <a:chOff x="10233" y="9769"/>
            <a:chExt cx="2648" cy="3302"/>
          </a:xfrm>
        </p:grpSpPr>
        <p:sp>
          <p:nvSpPr>
            <p:cNvPr id="69" name="text-file_13566"/>
            <p:cNvSpPr>
              <a:spLocks noChangeAspect="1"/>
            </p:cNvSpPr>
            <p:nvPr/>
          </p:nvSpPr>
          <p:spPr bwMode="auto">
            <a:xfrm>
              <a:off x="10233" y="9769"/>
              <a:ext cx="2649" cy="3303"/>
            </a:xfrm>
            <a:custGeom>
              <a:avLst/>
              <a:gdLst>
                <a:gd name="T0" fmla="*/ 3035 w 3170"/>
                <a:gd name="T1" fmla="*/ 0 h 3960"/>
                <a:gd name="T2" fmla="*/ 1019 w 3170"/>
                <a:gd name="T3" fmla="*/ 0 h 3960"/>
                <a:gd name="T4" fmla="*/ 924 w 3170"/>
                <a:gd name="T5" fmla="*/ 39 h 3960"/>
                <a:gd name="T6" fmla="*/ 40 w 3170"/>
                <a:gd name="T7" fmla="*/ 923 h 3960"/>
                <a:gd name="T8" fmla="*/ 0 w 3170"/>
                <a:gd name="T9" fmla="*/ 1019 h 3960"/>
                <a:gd name="T10" fmla="*/ 0 w 3170"/>
                <a:gd name="T11" fmla="*/ 3825 h 3960"/>
                <a:gd name="T12" fmla="*/ 135 w 3170"/>
                <a:gd name="T13" fmla="*/ 3960 h 3960"/>
                <a:gd name="T14" fmla="*/ 3035 w 3170"/>
                <a:gd name="T15" fmla="*/ 3960 h 3960"/>
                <a:gd name="T16" fmla="*/ 3170 w 3170"/>
                <a:gd name="T17" fmla="*/ 3825 h 3960"/>
                <a:gd name="T18" fmla="*/ 3170 w 3170"/>
                <a:gd name="T19" fmla="*/ 135 h 3960"/>
                <a:gd name="T20" fmla="*/ 3035 w 3170"/>
                <a:gd name="T21" fmla="*/ 0 h 3960"/>
                <a:gd name="T22" fmla="*/ 884 w 3170"/>
                <a:gd name="T23" fmla="*/ 460 h 3960"/>
                <a:gd name="T24" fmla="*/ 884 w 3170"/>
                <a:gd name="T25" fmla="*/ 884 h 3960"/>
                <a:gd name="T26" fmla="*/ 461 w 3170"/>
                <a:gd name="T27" fmla="*/ 884 h 3960"/>
                <a:gd name="T28" fmla="*/ 884 w 3170"/>
                <a:gd name="T29" fmla="*/ 460 h 3960"/>
                <a:gd name="T30" fmla="*/ 2900 w 3170"/>
                <a:gd name="T31" fmla="*/ 3690 h 3960"/>
                <a:gd name="T32" fmla="*/ 270 w 3170"/>
                <a:gd name="T33" fmla="*/ 3690 h 3960"/>
                <a:gd name="T34" fmla="*/ 270 w 3170"/>
                <a:gd name="T35" fmla="*/ 1154 h 3960"/>
                <a:gd name="T36" fmla="*/ 1019 w 3170"/>
                <a:gd name="T37" fmla="*/ 1154 h 3960"/>
                <a:gd name="T38" fmla="*/ 1154 w 3170"/>
                <a:gd name="T39" fmla="*/ 1019 h 3960"/>
                <a:gd name="T40" fmla="*/ 1154 w 3170"/>
                <a:gd name="T41" fmla="*/ 270 h 3960"/>
                <a:gd name="T42" fmla="*/ 2900 w 3170"/>
                <a:gd name="T43" fmla="*/ 270 h 3960"/>
                <a:gd name="T44" fmla="*/ 2900 w 3170"/>
                <a:gd name="T45" fmla="*/ 3690 h 3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70" h="3960">
                  <a:moveTo>
                    <a:pt x="3035" y="0"/>
                  </a:moveTo>
                  <a:lnTo>
                    <a:pt x="1019" y="0"/>
                  </a:lnTo>
                  <a:cubicBezTo>
                    <a:pt x="983" y="0"/>
                    <a:pt x="949" y="14"/>
                    <a:pt x="924" y="39"/>
                  </a:cubicBezTo>
                  <a:lnTo>
                    <a:pt x="40" y="923"/>
                  </a:lnTo>
                  <a:cubicBezTo>
                    <a:pt x="15" y="949"/>
                    <a:pt x="0" y="983"/>
                    <a:pt x="0" y="1019"/>
                  </a:cubicBezTo>
                  <a:lnTo>
                    <a:pt x="0" y="3825"/>
                  </a:lnTo>
                  <a:cubicBezTo>
                    <a:pt x="0" y="3900"/>
                    <a:pt x="61" y="3960"/>
                    <a:pt x="135" y="3960"/>
                  </a:cubicBezTo>
                  <a:lnTo>
                    <a:pt x="3035" y="3960"/>
                  </a:lnTo>
                  <a:cubicBezTo>
                    <a:pt x="3109" y="3960"/>
                    <a:pt x="3170" y="3900"/>
                    <a:pt x="3170" y="3825"/>
                  </a:cubicBezTo>
                  <a:lnTo>
                    <a:pt x="3170" y="135"/>
                  </a:lnTo>
                  <a:cubicBezTo>
                    <a:pt x="3170" y="60"/>
                    <a:pt x="3109" y="0"/>
                    <a:pt x="3035" y="0"/>
                  </a:cubicBezTo>
                  <a:close/>
                  <a:moveTo>
                    <a:pt x="884" y="460"/>
                  </a:moveTo>
                  <a:lnTo>
                    <a:pt x="884" y="884"/>
                  </a:lnTo>
                  <a:lnTo>
                    <a:pt x="461" y="884"/>
                  </a:lnTo>
                  <a:lnTo>
                    <a:pt x="884" y="460"/>
                  </a:lnTo>
                  <a:close/>
                  <a:moveTo>
                    <a:pt x="2900" y="3690"/>
                  </a:moveTo>
                  <a:lnTo>
                    <a:pt x="270" y="3690"/>
                  </a:lnTo>
                  <a:lnTo>
                    <a:pt x="270" y="1154"/>
                  </a:lnTo>
                  <a:lnTo>
                    <a:pt x="1019" y="1154"/>
                  </a:lnTo>
                  <a:cubicBezTo>
                    <a:pt x="1094" y="1154"/>
                    <a:pt x="1154" y="1093"/>
                    <a:pt x="1154" y="1019"/>
                  </a:cubicBezTo>
                  <a:lnTo>
                    <a:pt x="1154" y="270"/>
                  </a:lnTo>
                  <a:lnTo>
                    <a:pt x="2900" y="270"/>
                  </a:lnTo>
                  <a:lnTo>
                    <a:pt x="2900" y="36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cxnSp>
          <p:nvCxnSpPr>
            <p:cNvPr id="84" name="直接连接符 83"/>
            <p:cNvCxnSpPr/>
            <p:nvPr/>
          </p:nvCxnSpPr>
          <p:spPr>
            <a:xfrm flipV="1">
              <a:off x="10770" y="11382"/>
              <a:ext cx="1591" cy="2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flipV="1">
              <a:off x="10770" y="11852"/>
              <a:ext cx="1591" cy="2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flipV="1">
              <a:off x="10762" y="12292"/>
              <a:ext cx="1591" cy="2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fS5dxuM9YYkAy5b组合 88"/>
          <p:cNvGrpSpPr/>
          <p:nvPr/>
        </p:nvGrpSpPr>
        <p:grpSpPr>
          <a:xfrm rot="0">
            <a:off x="4069715" y="2155190"/>
            <a:ext cx="19596735" cy="3548380"/>
            <a:chOff x="-2445" y="3234"/>
            <a:chExt cx="29936" cy="5589"/>
          </a:xfrm>
        </p:grpSpPr>
        <p:sp>
          <p:nvSpPr>
            <p:cNvPr id="131" name="对角圆角矩形 6"/>
            <p:cNvSpPr/>
            <p:nvPr/>
          </p:nvSpPr>
          <p:spPr>
            <a:xfrm>
              <a:off x="-2445" y="-3810"/>
              <a:ext cx="29936" cy="19677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604947" h="397639">
                  <a:moveTo>
                    <a:pt x="341570" y="202129"/>
                  </a:moveTo>
                  <a:cubicBezTo>
                    <a:pt x="348754" y="200699"/>
                    <a:pt x="354502" y="204990"/>
                    <a:pt x="357375" y="212143"/>
                  </a:cubicBezTo>
                  <a:cubicBezTo>
                    <a:pt x="357375" y="213573"/>
                    <a:pt x="365996" y="246474"/>
                    <a:pt x="399044" y="252196"/>
                  </a:cubicBezTo>
                  <a:cubicBezTo>
                    <a:pt x="406228" y="253626"/>
                    <a:pt x="410539" y="260778"/>
                    <a:pt x="409102" y="266500"/>
                  </a:cubicBezTo>
                  <a:cubicBezTo>
                    <a:pt x="409102" y="273653"/>
                    <a:pt x="403355" y="277944"/>
                    <a:pt x="397607" y="277944"/>
                  </a:cubicBezTo>
                  <a:cubicBezTo>
                    <a:pt x="396170" y="277944"/>
                    <a:pt x="394734" y="277944"/>
                    <a:pt x="394734" y="277944"/>
                  </a:cubicBezTo>
                  <a:cubicBezTo>
                    <a:pt x="344444" y="267931"/>
                    <a:pt x="331512" y="220725"/>
                    <a:pt x="331512" y="217865"/>
                  </a:cubicBezTo>
                  <a:cubicBezTo>
                    <a:pt x="330075" y="210712"/>
                    <a:pt x="334386" y="203560"/>
                    <a:pt x="341570" y="202129"/>
                  </a:cubicBezTo>
                  <a:close/>
                  <a:moveTo>
                    <a:pt x="347317" y="163456"/>
                  </a:moveTo>
                  <a:cubicBezTo>
                    <a:pt x="354427" y="163456"/>
                    <a:pt x="360191" y="169220"/>
                    <a:pt x="360191" y="176330"/>
                  </a:cubicBezTo>
                  <a:cubicBezTo>
                    <a:pt x="360191" y="183440"/>
                    <a:pt x="354427" y="189204"/>
                    <a:pt x="347317" y="189204"/>
                  </a:cubicBezTo>
                  <a:cubicBezTo>
                    <a:pt x="340207" y="189204"/>
                    <a:pt x="334443" y="183440"/>
                    <a:pt x="334443" y="176330"/>
                  </a:cubicBezTo>
                  <a:cubicBezTo>
                    <a:pt x="334443" y="169220"/>
                    <a:pt x="340207" y="163456"/>
                    <a:pt x="347317" y="163456"/>
                  </a:cubicBezTo>
                  <a:close/>
                  <a:moveTo>
                    <a:pt x="406189" y="113178"/>
                  </a:moveTo>
                  <a:cubicBezTo>
                    <a:pt x="384663" y="113178"/>
                    <a:pt x="364572" y="121777"/>
                    <a:pt x="347351" y="136107"/>
                  </a:cubicBezTo>
                  <a:cubicBezTo>
                    <a:pt x="347351" y="137540"/>
                    <a:pt x="345916" y="137540"/>
                    <a:pt x="345916" y="138973"/>
                  </a:cubicBezTo>
                  <a:cubicBezTo>
                    <a:pt x="338740" y="144706"/>
                    <a:pt x="334435" y="151871"/>
                    <a:pt x="330130" y="159036"/>
                  </a:cubicBezTo>
                  <a:cubicBezTo>
                    <a:pt x="322954" y="171934"/>
                    <a:pt x="320084" y="186264"/>
                    <a:pt x="320084" y="200595"/>
                  </a:cubicBezTo>
                  <a:cubicBezTo>
                    <a:pt x="320084" y="223524"/>
                    <a:pt x="328695" y="245019"/>
                    <a:pt x="345916" y="262216"/>
                  </a:cubicBezTo>
                  <a:cubicBezTo>
                    <a:pt x="361701" y="277980"/>
                    <a:pt x="383228" y="286578"/>
                    <a:pt x="406189" y="286578"/>
                  </a:cubicBezTo>
                  <a:cubicBezTo>
                    <a:pt x="429150" y="286578"/>
                    <a:pt x="452111" y="277980"/>
                    <a:pt x="467897" y="262216"/>
                  </a:cubicBezTo>
                  <a:cubicBezTo>
                    <a:pt x="498034" y="230689"/>
                    <a:pt x="500904" y="183398"/>
                    <a:pt x="476508" y="149005"/>
                  </a:cubicBezTo>
                  <a:cubicBezTo>
                    <a:pt x="473638" y="146139"/>
                    <a:pt x="470767" y="141839"/>
                    <a:pt x="467897" y="138973"/>
                  </a:cubicBezTo>
                  <a:cubicBezTo>
                    <a:pt x="452111" y="123210"/>
                    <a:pt x="429150" y="113178"/>
                    <a:pt x="406189" y="113178"/>
                  </a:cubicBezTo>
                  <a:close/>
                  <a:moveTo>
                    <a:pt x="406189" y="74486"/>
                  </a:moveTo>
                  <a:cubicBezTo>
                    <a:pt x="440631" y="74486"/>
                    <a:pt x="472203" y="87383"/>
                    <a:pt x="495164" y="111745"/>
                  </a:cubicBezTo>
                  <a:cubicBezTo>
                    <a:pt x="539651" y="156170"/>
                    <a:pt x="543957" y="224957"/>
                    <a:pt x="508080" y="273680"/>
                  </a:cubicBezTo>
                  <a:lnTo>
                    <a:pt x="520995" y="288011"/>
                  </a:lnTo>
                  <a:cubicBezTo>
                    <a:pt x="529606" y="279413"/>
                    <a:pt x="541086" y="279413"/>
                    <a:pt x="549697" y="288011"/>
                  </a:cubicBezTo>
                  <a:lnTo>
                    <a:pt x="598490" y="336735"/>
                  </a:lnTo>
                  <a:cubicBezTo>
                    <a:pt x="607100" y="345333"/>
                    <a:pt x="607100" y="358230"/>
                    <a:pt x="598490" y="366829"/>
                  </a:cubicBezTo>
                  <a:lnTo>
                    <a:pt x="572658" y="391191"/>
                  </a:lnTo>
                  <a:cubicBezTo>
                    <a:pt x="564048" y="399789"/>
                    <a:pt x="551132" y="399789"/>
                    <a:pt x="543957" y="391191"/>
                  </a:cubicBezTo>
                  <a:lnTo>
                    <a:pt x="493729" y="342467"/>
                  </a:lnTo>
                  <a:cubicBezTo>
                    <a:pt x="486553" y="335302"/>
                    <a:pt x="486553" y="322404"/>
                    <a:pt x="493729" y="315239"/>
                  </a:cubicBezTo>
                  <a:lnTo>
                    <a:pt x="480813" y="302341"/>
                  </a:lnTo>
                  <a:cubicBezTo>
                    <a:pt x="459287" y="316672"/>
                    <a:pt x="433455" y="325270"/>
                    <a:pt x="406189" y="325270"/>
                  </a:cubicBezTo>
                  <a:cubicBezTo>
                    <a:pt x="373182" y="325270"/>
                    <a:pt x="341610" y="312373"/>
                    <a:pt x="317214" y="289444"/>
                  </a:cubicBezTo>
                  <a:cubicBezTo>
                    <a:pt x="294253" y="265082"/>
                    <a:pt x="281337" y="233555"/>
                    <a:pt x="281337" y="200595"/>
                  </a:cubicBezTo>
                  <a:cubicBezTo>
                    <a:pt x="281337" y="166201"/>
                    <a:pt x="294253" y="134674"/>
                    <a:pt x="317214" y="111745"/>
                  </a:cubicBezTo>
                  <a:cubicBezTo>
                    <a:pt x="341610" y="87383"/>
                    <a:pt x="373182" y="74486"/>
                    <a:pt x="406189" y="74486"/>
                  </a:cubicBezTo>
                  <a:close/>
                  <a:moveTo>
                    <a:pt x="239676" y="67378"/>
                  </a:moveTo>
                  <a:cubicBezTo>
                    <a:pt x="223889" y="67378"/>
                    <a:pt x="195185" y="78847"/>
                    <a:pt x="177963" y="101785"/>
                  </a:cubicBezTo>
                  <a:cubicBezTo>
                    <a:pt x="165046" y="118988"/>
                    <a:pt x="150694" y="147659"/>
                    <a:pt x="162175" y="190667"/>
                  </a:cubicBezTo>
                  <a:cubicBezTo>
                    <a:pt x="163611" y="202136"/>
                    <a:pt x="173657" y="209303"/>
                    <a:pt x="183703" y="209303"/>
                  </a:cubicBezTo>
                  <a:cubicBezTo>
                    <a:pt x="186574" y="209303"/>
                    <a:pt x="188009" y="207870"/>
                    <a:pt x="189444" y="207870"/>
                  </a:cubicBezTo>
                  <a:cubicBezTo>
                    <a:pt x="202361" y="205003"/>
                    <a:pt x="210972" y="192100"/>
                    <a:pt x="206666" y="179198"/>
                  </a:cubicBezTo>
                  <a:cubicBezTo>
                    <a:pt x="202361" y="160562"/>
                    <a:pt x="205231" y="144792"/>
                    <a:pt x="213842" y="133323"/>
                  </a:cubicBezTo>
                  <a:cubicBezTo>
                    <a:pt x="222453" y="120421"/>
                    <a:pt x="236805" y="114687"/>
                    <a:pt x="241111" y="114687"/>
                  </a:cubicBezTo>
                  <a:cubicBezTo>
                    <a:pt x="254028" y="114687"/>
                    <a:pt x="264074" y="103218"/>
                    <a:pt x="264074" y="90316"/>
                  </a:cubicBezTo>
                  <a:cubicBezTo>
                    <a:pt x="264074" y="77414"/>
                    <a:pt x="254028" y="67378"/>
                    <a:pt x="241111" y="67378"/>
                  </a:cubicBezTo>
                  <a:close/>
                  <a:moveTo>
                    <a:pt x="183703" y="61644"/>
                  </a:moveTo>
                  <a:cubicBezTo>
                    <a:pt x="123425" y="87449"/>
                    <a:pt x="74629" y="139058"/>
                    <a:pt x="53101" y="163429"/>
                  </a:cubicBezTo>
                  <a:cubicBezTo>
                    <a:pt x="73194" y="186366"/>
                    <a:pt x="114814" y="230807"/>
                    <a:pt x="167916" y="259479"/>
                  </a:cubicBezTo>
                  <a:cubicBezTo>
                    <a:pt x="142083" y="236542"/>
                    <a:pt x="126296" y="203569"/>
                    <a:pt x="126296" y="166296"/>
                  </a:cubicBezTo>
                  <a:cubicBezTo>
                    <a:pt x="126296" y="121855"/>
                    <a:pt x="149259" y="83148"/>
                    <a:pt x="183703" y="61644"/>
                  </a:cubicBezTo>
                  <a:close/>
                  <a:moveTo>
                    <a:pt x="252592" y="0"/>
                  </a:moveTo>
                  <a:cubicBezTo>
                    <a:pt x="305694" y="0"/>
                    <a:pt x="354491" y="21504"/>
                    <a:pt x="394676" y="48742"/>
                  </a:cubicBezTo>
                  <a:cubicBezTo>
                    <a:pt x="371713" y="50175"/>
                    <a:pt x="327222" y="65945"/>
                    <a:pt x="298518" y="91749"/>
                  </a:cubicBezTo>
                  <a:cubicBezTo>
                    <a:pt x="268379" y="120421"/>
                    <a:pt x="254028" y="159128"/>
                    <a:pt x="254028" y="200702"/>
                  </a:cubicBezTo>
                  <a:cubicBezTo>
                    <a:pt x="254028" y="232241"/>
                    <a:pt x="262639" y="260912"/>
                    <a:pt x="279861" y="286717"/>
                  </a:cubicBezTo>
                  <a:cubicBezTo>
                    <a:pt x="285602" y="293885"/>
                    <a:pt x="291342" y="301053"/>
                    <a:pt x="298518" y="308221"/>
                  </a:cubicBezTo>
                  <a:cubicBezTo>
                    <a:pt x="302824" y="312522"/>
                    <a:pt x="307129" y="316822"/>
                    <a:pt x="311435" y="319690"/>
                  </a:cubicBezTo>
                  <a:cubicBezTo>
                    <a:pt x="292778" y="325424"/>
                    <a:pt x="272685" y="328291"/>
                    <a:pt x="252592" y="328291"/>
                  </a:cubicBezTo>
                  <a:cubicBezTo>
                    <a:pt x="116249" y="328291"/>
                    <a:pt x="8610" y="183499"/>
                    <a:pt x="4305" y="177765"/>
                  </a:cubicBezTo>
                  <a:cubicBezTo>
                    <a:pt x="-1436" y="169163"/>
                    <a:pt x="-1436" y="159128"/>
                    <a:pt x="4305" y="150526"/>
                  </a:cubicBezTo>
                  <a:cubicBezTo>
                    <a:pt x="8610" y="143359"/>
                    <a:pt x="116249" y="0"/>
                    <a:pt x="252592" y="0"/>
                  </a:cubicBezTo>
                  <a:close/>
                </a:path>
              </a:pathLst>
            </a:custGeom>
            <a:noFill/>
            <a:ln w="88900"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32" name="直接连接符 131"/>
            <p:cNvCxnSpPr/>
            <p:nvPr/>
          </p:nvCxnSpPr>
          <p:spPr>
            <a:xfrm>
              <a:off x="9141" y="4012"/>
              <a:ext cx="0" cy="4196"/>
            </a:xfrm>
            <a:prstGeom prst="line">
              <a:avLst/>
            </a:prstGeom>
            <a:ln w="41275"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15127" y="4013"/>
              <a:ext cx="0" cy="4196"/>
            </a:xfrm>
            <a:prstGeom prst="line">
              <a:avLst/>
            </a:prstGeom>
            <a:ln w="41275"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/>
            <p:cNvSpPr txBox="1"/>
            <p:nvPr/>
          </p:nvSpPr>
          <p:spPr>
            <a:xfrm>
              <a:off x="11273" y="2561"/>
              <a:ext cx="4349" cy="285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604947" h="397639">
                  <a:moveTo>
                    <a:pt x="341570" y="202129"/>
                  </a:moveTo>
                  <a:cubicBezTo>
                    <a:pt x="348754" y="200699"/>
                    <a:pt x="354502" y="204990"/>
                    <a:pt x="357375" y="212143"/>
                  </a:cubicBezTo>
                  <a:cubicBezTo>
                    <a:pt x="357375" y="213573"/>
                    <a:pt x="365996" y="246474"/>
                    <a:pt x="399044" y="252196"/>
                  </a:cubicBezTo>
                  <a:cubicBezTo>
                    <a:pt x="406228" y="253626"/>
                    <a:pt x="410539" y="260778"/>
                    <a:pt x="409102" y="266500"/>
                  </a:cubicBezTo>
                  <a:cubicBezTo>
                    <a:pt x="409102" y="273653"/>
                    <a:pt x="403355" y="277944"/>
                    <a:pt x="397607" y="277944"/>
                  </a:cubicBezTo>
                  <a:cubicBezTo>
                    <a:pt x="396170" y="277944"/>
                    <a:pt x="394734" y="277944"/>
                    <a:pt x="394734" y="277944"/>
                  </a:cubicBezTo>
                  <a:cubicBezTo>
                    <a:pt x="344444" y="267931"/>
                    <a:pt x="331512" y="220725"/>
                    <a:pt x="331512" y="217865"/>
                  </a:cubicBezTo>
                  <a:cubicBezTo>
                    <a:pt x="330075" y="210712"/>
                    <a:pt x="334386" y="203560"/>
                    <a:pt x="341570" y="202129"/>
                  </a:cubicBezTo>
                  <a:close/>
                  <a:moveTo>
                    <a:pt x="347317" y="163456"/>
                  </a:moveTo>
                  <a:cubicBezTo>
                    <a:pt x="354427" y="163456"/>
                    <a:pt x="360191" y="169220"/>
                    <a:pt x="360191" y="176330"/>
                  </a:cubicBezTo>
                  <a:cubicBezTo>
                    <a:pt x="360191" y="183440"/>
                    <a:pt x="354427" y="189204"/>
                    <a:pt x="347317" y="189204"/>
                  </a:cubicBezTo>
                  <a:cubicBezTo>
                    <a:pt x="340207" y="189204"/>
                    <a:pt x="334443" y="183440"/>
                    <a:pt x="334443" y="176330"/>
                  </a:cubicBezTo>
                  <a:cubicBezTo>
                    <a:pt x="334443" y="169220"/>
                    <a:pt x="340207" y="163456"/>
                    <a:pt x="347317" y="163456"/>
                  </a:cubicBezTo>
                  <a:close/>
                  <a:moveTo>
                    <a:pt x="406189" y="113178"/>
                  </a:moveTo>
                  <a:cubicBezTo>
                    <a:pt x="384663" y="113178"/>
                    <a:pt x="364572" y="121777"/>
                    <a:pt x="347351" y="136107"/>
                  </a:cubicBezTo>
                  <a:cubicBezTo>
                    <a:pt x="347351" y="137540"/>
                    <a:pt x="345916" y="137540"/>
                    <a:pt x="345916" y="138973"/>
                  </a:cubicBezTo>
                  <a:cubicBezTo>
                    <a:pt x="338740" y="144706"/>
                    <a:pt x="334435" y="151871"/>
                    <a:pt x="330130" y="159036"/>
                  </a:cubicBezTo>
                  <a:cubicBezTo>
                    <a:pt x="322954" y="171934"/>
                    <a:pt x="320084" y="186264"/>
                    <a:pt x="320084" y="200595"/>
                  </a:cubicBezTo>
                  <a:cubicBezTo>
                    <a:pt x="320084" y="223524"/>
                    <a:pt x="328695" y="245019"/>
                    <a:pt x="345916" y="262216"/>
                  </a:cubicBezTo>
                  <a:cubicBezTo>
                    <a:pt x="361701" y="277980"/>
                    <a:pt x="383228" y="286578"/>
                    <a:pt x="406189" y="286578"/>
                  </a:cubicBezTo>
                  <a:cubicBezTo>
                    <a:pt x="429150" y="286578"/>
                    <a:pt x="452111" y="277980"/>
                    <a:pt x="467897" y="262216"/>
                  </a:cubicBezTo>
                  <a:cubicBezTo>
                    <a:pt x="498034" y="230689"/>
                    <a:pt x="500904" y="183398"/>
                    <a:pt x="476508" y="149005"/>
                  </a:cubicBezTo>
                  <a:cubicBezTo>
                    <a:pt x="473638" y="146139"/>
                    <a:pt x="470767" y="141839"/>
                    <a:pt x="467897" y="138973"/>
                  </a:cubicBezTo>
                  <a:cubicBezTo>
                    <a:pt x="452111" y="123210"/>
                    <a:pt x="429150" y="113178"/>
                    <a:pt x="406189" y="113178"/>
                  </a:cubicBezTo>
                  <a:close/>
                  <a:moveTo>
                    <a:pt x="406189" y="74486"/>
                  </a:moveTo>
                  <a:cubicBezTo>
                    <a:pt x="440631" y="74486"/>
                    <a:pt x="472203" y="87383"/>
                    <a:pt x="495164" y="111745"/>
                  </a:cubicBezTo>
                  <a:cubicBezTo>
                    <a:pt x="539651" y="156170"/>
                    <a:pt x="543957" y="224957"/>
                    <a:pt x="508080" y="273680"/>
                  </a:cubicBezTo>
                  <a:lnTo>
                    <a:pt x="520995" y="288011"/>
                  </a:lnTo>
                  <a:cubicBezTo>
                    <a:pt x="529606" y="279413"/>
                    <a:pt x="541086" y="279413"/>
                    <a:pt x="549697" y="288011"/>
                  </a:cubicBezTo>
                  <a:lnTo>
                    <a:pt x="598490" y="336735"/>
                  </a:lnTo>
                  <a:cubicBezTo>
                    <a:pt x="607100" y="345333"/>
                    <a:pt x="607100" y="358230"/>
                    <a:pt x="598490" y="366829"/>
                  </a:cubicBezTo>
                  <a:lnTo>
                    <a:pt x="572658" y="391191"/>
                  </a:lnTo>
                  <a:cubicBezTo>
                    <a:pt x="564048" y="399789"/>
                    <a:pt x="551132" y="399789"/>
                    <a:pt x="543957" y="391191"/>
                  </a:cubicBezTo>
                  <a:lnTo>
                    <a:pt x="493729" y="342467"/>
                  </a:lnTo>
                  <a:cubicBezTo>
                    <a:pt x="486553" y="335302"/>
                    <a:pt x="486553" y="322404"/>
                    <a:pt x="493729" y="315239"/>
                  </a:cubicBezTo>
                  <a:lnTo>
                    <a:pt x="480813" y="302341"/>
                  </a:lnTo>
                  <a:cubicBezTo>
                    <a:pt x="459287" y="316672"/>
                    <a:pt x="433455" y="325270"/>
                    <a:pt x="406189" y="325270"/>
                  </a:cubicBezTo>
                  <a:cubicBezTo>
                    <a:pt x="373182" y="325270"/>
                    <a:pt x="341610" y="312373"/>
                    <a:pt x="317214" y="289444"/>
                  </a:cubicBezTo>
                  <a:cubicBezTo>
                    <a:pt x="294253" y="265082"/>
                    <a:pt x="281337" y="233555"/>
                    <a:pt x="281337" y="200595"/>
                  </a:cubicBezTo>
                  <a:cubicBezTo>
                    <a:pt x="281337" y="166201"/>
                    <a:pt x="294253" y="134674"/>
                    <a:pt x="317214" y="111745"/>
                  </a:cubicBezTo>
                  <a:cubicBezTo>
                    <a:pt x="341610" y="87383"/>
                    <a:pt x="373182" y="74486"/>
                    <a:pt x="406189" y="74486"/>
                  </a:cubicBezTo>
                  <a:close/>
                  <a:moveTo>
                    <a:pt x="239676" y="67378"/>
                  </a:moveTo>
                  <a:cubicBezTo>
                    <a:pt x="223889" y="67378"/>
                    <a:pt x="195185" y="78847"/>
                    <a:pt x="177963" y="101785"/>
                  </a:cubicBezTo>
                  <a:cubicBezTo>
                    <a:pt x="165046" y="118988"/>
                    <a:pt x="150694" y="147659"/>
                    <a:pt x="162175" y="190667"/>
                  </a:cubicBezTo>
                  <a:cubicBezTo>
                    <a:pt x="163611" y="202136"/>
                    <a:pt x="173657" y="209303"/>
                    <a:pt x="183703" y="209303"/>
                  </a:cubicBezTo>
                  <a:cubicBezTo>
                    <a:pt x="186574" y="209303"/>
                    <a:pt x="188009" y="207870"/>
                    <a:pt x="189444" y="207870"/>
                  </a:cubicBezTo>
                  <a:cubicBezTo>
                    <a:pt x="202361" y="205003"/>
                    <a:pt x="210972" y="192100"/>
                    <a:pt x="206666" y="179198"/>
                  </a:cubicBezTo>
                  <a:cubicBezTo>
                    <a:pt x="202361" y="160562"/>
                    <a:pt x="205231" y="144792"/>
                    <a:pt x="213842" y="133323"/>
                  </a:cubicBezTo>
                  <a:cubicBezTo>
                    <a:pt x="222453" y="120421"/>
                    <a:pt x="236805" y="114687"/>
                    <a:pt x="241111" y="114687"/>
                  </a:cubicBezTo>
                  <a:cubicBezTo>
                    <a:pt x="254028" y="114687"/>
                    <a:pt x="264074" y="103218"/>
                    <a:pt x="264074" y="90316"/>
                  </a:cubicBezTo>
                  <a:cubicBezTo>
                    <a:pt x="264074" y="77414"/>
                    <a:pt x="254028" y="67378"/>
                    <a:pt x="241111" y="67378"/>
                  </a:cubicBezTo>
                  <a:close/>
                  <a:moveTo>
                    <a:pt x="183703" y="61644"/>
                  </a:moveTo>
                  <a:cubicBezTo>
                    <a:pt x="123425" y="87449"/>
                    <a:pt x="74629" y="139058"/>
                    <a:pt x="53101" y="163429"/>
                  </a:cubicBezTo>
                  <a:cubicBezTo>
                    <a:pt x="73194" y="186366"/>
                    <a:pt x="114814" y="230807"/>
                    <a:pt x="167916" y="259479"/>
                  </a:cubicBezTo>
                  <a:cubicBezTo>
                    <a:pt x="142083" y="236542"/>
                    <a:pt x="126296" y="203569"/>
                    <a:pt x="126296" y="166296"/>
                  </a:cubicBezTo>
                  <a:cubicBezTo>
                    <a:pt x="126296" y="121855"/>
                    <a:pt x="149259" y="83148"/>
                    <a:pt x="183703" y="61644"/>
                  </a:cubicBezTo>
                  <a:close/>
                  <a:moveTo>
                    <a:pt x="252592" y="0"/>
                  </a:moveTo>
                  <a:cubicBezTo>
                    <a:pt x="305694" y="0"/>
                    <a:pt x="354491" y="21504"/>
                    <a:pt x="394676" y="48742"/>
                  </a:cubicBezTo>
                  <a:cubicBezTo>
                    <a:pt x="371713" y="50175"/>
                    <a:pt x="327222" y="65945"/>
                    <a:pt x="298518" y="91749"/>
                  </a:cubicBezTo>
                  <a:cubicBezTo>
                    <a:pt x="268379" y="120421"/>
                    <a:pt x="254028" y="159128"/>
                    <a:pt x="254028" y="200702"/>
                  </a:cubicBezTo>
                  <a:cubicBezTo>
                    <a:pt x="254028" y="232241"/>
                    <a:pt x="262639" y="260912"/>
                    <a:pt x="279861" y="286717"/>
                  </a:cubicBezTo>
                  <a:cubicBezTo>
                    <a:pt x="285602" y="293885"/>
                    <a:pt x="291342" y="301053"/>
                    <a:pt x="298518" y="308221"/>
                  </a:cubicBezTo>
                  <a:cubicBezTo>
                    <a:pt x="302824" y="312522"/>
                    <a:pt x="307129" y="316822"/>
                    <a:pt x="311435" y="319690"/>
                  </a:cubicBezTo>
                  <a:cubicBezTo>
                    <a:pt x="292778" y="325424"/>
                    <a:pt x="272685" y="328291"/>
                    <a:pt x="252592" y="328291"/>
                  </a:cubicBezTo>
                  <a:cubicBezTo>
                    <a:pt x="116249" y="328291"/>
                    <a:pt x="8610" y="183499"/>
                    <a:pt x="4305" y="177765"/>
                  </a:cubicBezTo>
                  <a:cubicBezTo>
                    <a:pt x="-1436" y="169163"/>
                    <a:pt x="-1436" y="159128"/>
                    <a:pt x="4305" y="150526"/>
                  </a:cubicBezTo>
                  <a:cubicBezTo>
                    <a:pt x="8610" y="143359"/>
                    <a:pt x="116249" y="0"/>
                    <a:pt x="252592" y="0"/>
                  </a:cubicBez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p>
              <a:pPr marL="457200" indent="-457200">
                <a:lnSpc>
                  <a:spcPct val="90000"/>
                </a:lnSpc>
                <a:buFont typeface="+mj-ea"/>
                <a:buAutoNum type="circleNumDbPlain" startAt="3"/>
              </a:pPr>
              <a:r>
                <a:rPr lang="en-US" altLang="zh-CN" b="1" i="1">
                  <a:solidFill>
                    <a:schemeClr val="tx1"/>
                  </a:solidFill>
                  <a:effectLst/>
                </a:rPr>
                <a:t>detectors</a:t>
              </a:r>
              <a:endParaRPr lang="en-US" altLang="zh-CN" b="1" i="1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16552" y="3091"/>
              <a:ext cx="2657" cy="1746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604947" h="397639">
                  <a:moveTo>
                    <a:pt x="341570" y="202129"/>
                  </a:moveTo>
                  <a:cubicBezTo>
                    <a:pt x="348754" y="200699"/>
                    <a:pt x="354502" y="204990"/>
                    <a:pt x="357375" y="212143"/>
                  </a:cubicBezTo>
                  <a:cubicBezTo>
                    <a:pt x="357375" y="213573"/>
                    <a:pt x="365996" y="246474"/>
                    <a:pt x="399044" y="252196"/>
                  </a:cubicBezTo>
                  <a:cubicBezTo>
                    <a:pt x="406228" y="253626"/>
                    <a:pt x="410539" y="260778"/>
                    <a:pt x="409102" y="266500"/>
                  </a:cubicBezTo>
                  <a:cubicBezTo>
                    <a:pt x="409102" y="273653"/>
                    <a:pt x="403355" y="277944"/>
                    <a:pt x="397607" y="277944"/>
                  </a:cubicBezTo>
                  <a:cubicBezTo>
                    <a:pt x="396170" y="277944"/>
                    <a:pt x="394734" y="277944"/>
                    <a:pt x="394734" y="277944"/>
                  </a:cubicBezTo>
                  <a:cubicBezTo>
                    <a:pt x="344444" y="267931"/>
                    <a:pt x="331512" y="220725"/>
                    <a:pt x="331512" y="217865"/>
                  </a:cubicBezTo>
                  <a:cubicBezTo>
                    <a:pt x="330075" y="210712"/>
                    <a:pt x="334386" y="203560"/>
                    <a:pt x="341570" y="202129"/>
                  </a:cubicBezTo>
                  <a:close/>
                  <a:moveTo>
                    <a:pt x="347317" y="163456"/>
                  </a:moveTo>
                  <a:cubicBezTo>
                    <a:pt x="354427" y="163456"/>
                    <a:pt x="360191" y="169220"/>
                    <a:pt x="360191" y="176330"/>
                  </a:cubicBezTo>
                  <a:cubicBezTo>
                    <a:pt x="360191" y="183440"/>
                    <a:pt x="354427" y="189204"/>
                    <a:pt x="347317" y="189204"/>
                  </a:cubicBezTo>
                  <a:cubicBezTo>
                    <a:pt x="340207" y="189204"/>
                    <a:pt x="334443" y="183440"/>
                    <a:pt x="334443" y="176330"/>
                  </a:cubicBezTo>
                  <a:cubicBezTo>
                    <a:pt x="334443" y="169220"/>
                    <a:pt x="340207" y="163456"/>
                    <a:pt x="347317" y="163456"/>
                  </a:cubicBezTo>
                  <a:close/>
                  <a:moveTo>
                    <a:pt x="406189" y="113178"/>
                  </a:moveTo>
                  <a:cubicBezTo>
                    <a:pt x="384663" y="113178"/>
                    <a:pt x="364572" y="121777"/>
                    <a:pt x="347351" y="136107"/>
                  </a:cubicBezTo>
                  <a:cubicBezTo>
                    <a:pt x="347351" y="137540"/>
                    <a:pt x="345916" y="137540"/>
                    <a:pt x="345916" y="138973"/>
                  </a:cubicBezTo>
                  <a:cubicBezTo>
                    <a:pt x="338740" y="144706"/>
                    <a:pt x="334435" y="151871"/>
                    <a:pt x="330130" y="159036"/>
                  </a:cubicBezTo>
                  <a:cubicBezTo>
                    <a:pt x="322954" y="171934"/>
                    <a:pt x="320084" y="186264"/>
                    <a:pt x="320084" y="200595"/>
                  </a:cubicBezTo>
                  <a:cubicBezTo>
                    <a:pt x="320084" y="223524"/>
                    <a:pt x="328695" y="245019"/>
                    <a:pt x="345916" y="262216"/>
                  </a:cubicBezTo>
                  <a:cubicBezTo>
                    <a:pt x="361701" y="277980"/>
                    <a:pt x="383228" y="286578"/>
                    <a:pt x="406189" y="286578"/>
                  </a:cubicBezTo>
                  <a:cubicBezTo>
                    <a:pt x="429150" y="286578"/>
                    <a:pt x="452111" y="277980"/>
                    <a:pt x="467897" y="262216"/>
                  </a:cubicBezTo>
                  <a:cubicBezTo>
                    <a:pt x="498034" y="230689"/>
                    <a:pt x="500904" y="183398"/>
                    <a:pt x="476508" y="149005"/>
                  </a:cubicBezTo>
                  <a:cubicBezTo>
                    <a:pt x="473638" y="146139"/>
                    <a:pt x="470767" y="141839"/>
                    <a:pt x="467897" y="138973"/>
                  </a:cubicBezTo>
                  <a:cubicBezTo>
                    <a:pt x="452111" y="123210"/>
                    <a:pt x="429150" y="113178"/>
                    <a:pt x="406189" y="113178"/>
                  </a:cubicBezTo>
                  <a:close/>
                  <a:moveTo>
                    <a:pt x="406189" y="74486"/>
                  </a:moveTo>
                  <a:cubicBezTo>
                    <a:pt x="440631" y="74486"/>
                    <a:pt x="472203" y="87383"/>
                    <a:pt x="495164" y="111745"/>
                  </a:cubicBezTo>
                  <a:cubicBezTo>
                    <a:pt x="539651" y="156170"/>
                    <a:pt x="543957" y="224957"/>
                    <a:pt x="508080" y="273680"/>
                  </a:cubicBezTo>
                  <a:lnTo>
                    <a:pt x="520995" y="288011"/>
                  </a:lnTo>
                  <a:cubicBezTo>
                    <a:pt x="529606" y="279413"/>
                    <a:pt x="541086" y="279413"/>
                    <a:pt x="549697" y="288011"/>
                  </a:cubicBezTo>
                  <a:lnTo>
                    <a:pt x="598490" y="336735"/>
                  </a:lnTo>
                  <a:cubicBezTo>
                    <a:pt x="607100" y="345333"/>
                    <a:pt x="607100" y="358230"/>
                    <a:pt x="598490" y="366829"/>
                  </a:cubicBezTo>
                  <a:lnTo>
                    <a:pt x="572658" y="391191"/>
                  </a:lnTo>
                  <a:cubicBezTo>
                    <a:pt x="564048" y="399789"/>
                    <a:pt x="551132" y="399789"/>
                    <a:pt x="543957" y="391191"/>
                  </a:cubicBezTo>
                  <a:lnTo>
                    <a:pt x="493729" y="342467"/>
                  </a:lnTo>
                  <a:cubicBezTo>
                    <a:pt x="486553" y="335302"/>
                    <a:pt x="486553" y="322404"/>
                    <a:pt x="493729" y="315239"/>
                  </a:cubicBezTo>
                  <a:lnTo>
                    <a:pt x="480813" y="302341"/>
                  </a:lnTo>
                  <a:cubicBezTo>
                    <a:pt x="459287" y="316672"/>
                    <a:pt x="433455" y="325270"/>
                    <a:pt x="406189" y="325270"/>
                  </a:cubicBezTo>
                  <a:cubicBezTo>
                    <a:pt x="373182" y="325270"/>
                    <a:pt x="341610" y="312373"/>
                    <a:pt x="317214" y="289444"/>
                  </a:cubicBezTo>
                  <a:cubicBezTo>
                    <a:pt x="294253" y="265082"/>
                    <a:pt x="281337" y="233555"/>
                    <a:pt x="281337" y="200595"/>
                  </a:cubicBezTo>
                  <a:cubicBezTo>
                    <a:pt x="281337" y="166201"/>
                    <a:pt x="294253" y="134674"/>
                    <a:pt x="317214" y="111745"/>
                  </a:cubicBezTo>
                  <a:cubicBezTo>
                    <a:pt x="341610" y="87383"/>
                    <a:pt x="373182" y="74486"/>
                    <a:pt x="406189" y="74486"/>
                  </a:cubicBezTo>
                  <a:close/>
                  <a:moveTo>
                    <a:pt x="239676" y="67378"/>
                  </a:moveTo>
                  <a:cubicBezTo>
                    <a:pt x="223889" y="67378"/>
                    <a:pt x="195185" y="78847"/>
                    <a:pt x="177963" y="101785"/>
                  </a:cubicBezTo>
                  <a:cubicBezTo>
                    <a:pt x="165046" y="118988"/>
                    <a:pt x="150694" y="147659"/>
                    <a:pt x="162175" y="190667"/>
                  </a:cubicBezTo>
                  <a:cubicBezTo>
                    <a:pt x="163611" y="202136"/>
                    <a:pt x="173657" y="209303"/>
                    <a:pt x="183703" y="209303"/>
                  </a:cubicBezTo>
                  <a:cubicBezTo>
                    <a:pt x="186574" y="209303"/>
                    <a:pt x="188009" y="207870"/>
                    <a:pt x="189444" y="207870"/>
                  </a:cubicBezTo>
                  <a:cubicBezTo>
                    <a:pt x="202361" y="205003"/>
                    <a:pt x="210972" y="192100"/>
                    <a:pt x="206666" y="179198"/>
                  </a:cubicBezTo>
                  <a:cubicBezTo>
                    <a:pt x="202361" y="160562"/>
                    <a:pt x="205231" y="144792"/>
                    <a:pt x="213842" y="133323"/>
                  </a:cubicBezTo>
                  <a:cubicBezTo>
                    <a:pt x="222453" y="120421"/>
                    <a:pt x="236805" y="114687"/>
                    <a:pt x="241111" y="114687"/>
                  </a:cubicBezTo>
                  <a:cubicBezTo>
                    <a:pt x="254028" y="114687"/>
                    <a:pt x="264074" y="103218"/>
                    <a:pt x="264074" y="90316"/>
                  </a:cubicBezTo>
                  <a:cubicBezTo>
                    <a:pt x="264074" y="77414"/>
                    <a:pt x="254028" y="67378"/>
                    <a:pt x="241111" y="67378"/>
                  </a:cubicBezTo>
                  <a:close/>
                  <a:moveTo>
                    <a:pt x="183703" y="61644"/>
                  </a:moveTo>
                  <a:cubicBezTo>
                    <a:pt x="123425" y="87449"/>
                    <a:pt x="74629" y="139058"/>
                    <a:pt x="53101" y="163429"/>
                  </a:cubicBezTo>
                  <a:cubicBezTo>
                    <a:pt x="73194" y="186366"/>
                    <a:pt x="114814" y="230807"/>
                    <a:pt x="167916" y="259479"/>
                  </a:cubicBezTo>
                  <a:cubicBezTo>
                    <a:pt x="142083" y="236542"/>
                    <a:pt x="126296" y="203569"/>
                    <a:pt x="126296" y="166296"/>
                  </a:cubicBezTo>
                  <a:cubicBezTo>
                    <a:pt x="126296" y="121855"/>
                    <a:pt x="149259" y="83148"/>
                    <a:pt x="183703" y="61644"/>
                  </a:cubicBezTo>
                  <a:close/>
                  <a:moveTo>
                    <a:pt x="252592" y="0"/>
                  </a:moveTo>
                  <a:cubicBezTo>
                    <a:pt x="305694" y="0"/>
                    <a:pt x="354491" y="21504"/>
                    <a:pt x="394676" y="48742"/>
                  </a:cubicBezTo>
                  <a:cubicBezTo>
                    <a:pt x="371713" y="50175"/>
                    <a:pt x="327222" y="65945"/>
                    <a:pt x="298518" y="91749"/>
                  </a:cubicBezTo>
                  <a:cubicBezTo>
                    <a:pt x="268379" y="120421"/>
                    <a:pt x="254028" y="159128"/>
                    <a:pt x="254028" y="200702"/>
                  </a:cubicBezTo>
                  <a:cubicBezTo>
                    <a:pt x="254028" y="232241"/>
                    <a:pt x="262639" y="260912"/>
                    <a:pt x="279861" y="286717"/>
                  </a:cubicBezTo>
                  <a:cubicBezTo>
                    <a:pt x="285602" y="293885"/>
                    <a:pt x="291342" y="301053"/>
                    <a:pt x="298518" y="308221"/>
                  </a:cubicBezTo>
                  <a:cubicBezTo>
                    <a:pt x="302824" y="312522"/>
                    <a:pt x="307129" y="316822"/>
                    <a:pt x="311435" y="319690"/>
                  </a:cubicBezTo>
                  <a:cubicBezTo>
                    <a:pt x="292778" y="325424"/>
                    <a:pt x="272685" y="328291"/>
                    <a:pt x="252592" y="328291"/>
                  </a:cubicBezTo>
                  <a:cubicBezTo>
                    <a:pt x="116249" y="328291"/>
                    <a:pt x="8610" y="183499"/>
                    <a:pt x="4305" y="177765"/>
                  </a:cubicBezTo>
                  <a:cubicBezTo>
                    <a:pt x="-1436" y="169163"/>
                    <a:pt x="-1436" y="159128"/>
                    <a:pt x="4305" y="150526"/>
                  </a:cubicBezTo>
                  <a:cubicBezTo>
                    <a:pt x="8610" y="143359"/>
                    <a:pt x="116249" y="0"/>
                    <a:pt x="252592" y="0"/>
                  </a:cubicBez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p>
              <a:pPr marL="457200" indent="-457200">
                <a:lnSpc>
                  <a:spcPct val="90000"/>
                </a:lnSpc>
                <a:buFont typeface="+mj-ea"/>
                <a:buAutoNum type="circleNumDbPlain" startAt="4"/>
              </a:pPr>
              <a:r>
                <a:rPr lang="en-US" altLang="zh-CN" b="1" i="1">
                  <a:solidFill>
                    <a:schemeClr val="tx1"/>
                  </a:solidFill>
                  <a:effectLst/>
                </a:rPr>
                <a:t>IR design</a:t>
              </a:r>
              <a:endParaRPr lang="en-US" altLang="zh-CN" b="1" i="1">
                <a:solidFill>
                  <a:schemeClr val="tx1"/>
                </a:solidFill>
                <a:effectLst/>
              </a:endParaRPr>
            </a:p>
          </p:txBody>
        </p:sp>
      </p:grpSp>
      <p:cxnSp>
        <p:nvCxnSpPr>
          <p:cNvPr id="120" name="直接箭头连接符 119"/>
          <p:cNvCxnSpPr/>
          <p:nvPr/>
        </p:nvCxnSpPr>
        <p:spPr>
          <a:xfrm flipV="1">
            <a:off x="20666710" y="4131310"/>
            <a:ext cx="1007745" cy="288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21029295" y="3771265"/>
            <a:ext cx="70866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85%</a:t>
            </a:r>
            <a:endParaRPr lang="en-US" altLang="zh-CN"/>
          </a:p>
        </p:txBody>
      </p:sp>
      <p:cxnSp>
        <p:nvCxnSpPr>
          <p:cNvPr id="124" name="直接箭头连接符 123"/>
          <p:cNvCxnSpPr/>
          <p:nvPr/>
        </p:nvCxnSpPr>
        <p:spPr>
          <a:xfrm>
            <a:off x="20593050" y="4486275"/>
            <a:ext cx="1297305" cy="509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/>
          <p:cNvSpPr txBox="1"/>
          <p:nvPr/>
        </p:nvSpPr>
        <p:spPr>
          <a:xfrm>
            <a:off x="20941030" y="4615815"/>
            <a:ext cx="70866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25%</a:t>
            </a:r>
            <a:endParaRPr lang="en-US" altLang="zh-CN"/>
          </a:p>
        </p:txBody>
      </p:sp>
      <p:sp>
        <p:nvSpPr>
          <p:cNvPr id="129" name="text-file_13566"/>
          <p:cNvSpPr>
            <a:spLocks noChangeAspect="1"/>
          </p:cNvSpPr>
          <p:nvPr/>
        </p:nvSpPr>
        <p:spPr bwMode="auto">
          <a:xfrm>
            <a:off x="1464945" y="3775075"/>
            <a:ext cx="463550" cy="609600"/>
          </a:xfrm>
          <a:custGeom>
            <a:avLst/>
            <a:gdLst>
              <a:gd name="connsiteX0" fmla="*/ 121724 w 448276"/>
              <a:gd name="connsiteY0" fmla="*/ 391317 h 589416"/>
              <a:gd name="connsiteX1" fmla="*/ 317379 w 448276"/>
              <a:gd name="connsiteY1" fmla="*/ 391317 h 589416"/>
              <a:gd name="connsiteX2" fmla="*/ 335837 w 448276"/>
              <a:gd name="connsiteY2" fmla="*/ 409737 h 589416"/>
              <a:gd name="connsiteX3" fmla="*/ 317379 w 448276"/>
              <a:gd name="connsiteY3" fmla="*/ 428156 h 589416"/>
              <a:gd name="connsiteX4" fmla="*/ 121724 w 448276"/>
              <a:gd name="connsiteY4" fmla="*/ 428156 h 589416"/>
              <a:gd name="connsiteX5" fmla="*/ 103266 w 448276"/>
              <a:gd name="connsiteY5" fmla="*/ 409737 h 589416"/>
              <a:gd name="connsiteX6" fmla="*/ 121724 w 448276"/>
              <a:gd name="connsiteY6" fmla="*/ 391317 h 589416"/>
              <a:gd name="connsiteX7" fmla="*/ 84879 w 448276"/>
              <a:gd name="connsiteY7" fmla="*/ 303881 h 589416"/>
              <a:gd name="connsiteX8" fmla="*/ 353337 w 448276"/>
              <a:gd name="connsiteY8" fmla="*/ 303881 h 589416"/>
              <a:gd name="connsiteX9" fmla="*/ 371788 w 448276"/>
              <a:gd name="connsiteY9" fmla="*/ 322301 h 589416"/>
              <a:gd name="connsiteX10" fmla="*/ 353337 w 448276"/>
              <a:gd name="connsiteY10" fmla="*/ 340720 h 589416"/>
              <a:gd name="connsiteX11" fmla="*/ 84879 w 448276"/>
              <a:gd name="connsiteY11" fmla="*/ 340720 h 589416"/>
              <a:gd name="connsiteX12" fmla="*/ 66428 w 448276"/>
              <a:gd name="connsiteY12" fmla="*/ 322301 h 589416"/>
              <a:gd name="connsiteX13" fmla="*/ 84879 w 448276"/>
              <a:gd name="connsiteY13" fmla="*/ 303881 h 589416"/>
              <a:gd name="connsiteX14" fmla="*/ 84879 w 448276"/>
              <a:gd name="connsiteY14" fmla="*/ 215557 h 589416"/>
              <a:gd name="connsiteX15" fmla="*/ 353337 w 448276"/>
              <a:gd name="connsiteY15" fmla="*/ 215557 h 589416"/>
              <a:gd name="connsiteX16" fmla="*/ 371788 w 448276"/>
              <a:gd name="connsiteY16" fmla="*/ 233977 h 589416"/>
              <a:gd name="connsiteX17" fmla="*/ 353337 w 448276"/>
              <a:gd name="connsiteY17" fmla="*/ 252396 h 589416"/>
              <a:gd name="connsiteX18" fmla="*/ 84879 w 448276"/>
              <a:gd name="connsiteY18" fmla="*/ 252396 h 589416"/>
              <a:gd name="connsiteX19" fmla="*/ 66428 w 448276"/>
              <a:gd name="connsiteY19" fmla="*/ 233977 h 589416"/>
              <a:gd name="connsiteX20" fmla="*/ 84879 w 448276"/>
              <a:gd name="connsiteY20" fmla="*/ 215557 h 589416"/>
              <a:gd name="connsiteX21" fmla="*/ 73790 w 448276"/>
              <a:gd name="connsiteY21" fmla="*/ 46048 h 589416"/>
              <a:gd name="connsiteX22" fmla="*/ 49808 w 448276"/>
              <a:gd name="connsiteY22" fmla="*/ 70914 h 589416"/>
              <a:gd name="connsiteX23" fmla="*/ 49808 w 448276"/>
              <a:gd name="connsiteY23" fmla="*/ 504688 h 589416"/>
              <a:gd name="connsiteX24" fmla="*/ 73790 w 448276"/>
              <a:gd name="connsiteY24" fmla="*/ 529554 h 589416"/>
              <a:gd name="connsiteX25" fmla="*/ 371719 w 448276"/>
              <a:gd name="connsiteY25" fmla="*/ 529554 h 589416"/>
              <a:gd name="connsiteX26" fmla="*/ 395700 w 448276"/>
              <a:gd name="connsiteY26" fmla="*/ 504688 h 589416"/>
              <a:gd name="connsiteX27" fmla="*/ 395700 w 448276"/>
              <a:gd name="connsiteY27" fmla="*/ 161169 h 589416"/>
              <a:gd name="connsiteX28" fmla="*/ 371719 w 448276"/>
              <a:gd name="connsiteY28" fmla="*/ 136303 h 589416"/>
              <a:gd name="connsiteX29" fmla="*/ 326522 w 448276"/>
              <a:gd name="connsiteY29" fmla="*/ 136303 h 589416"/>
              <a:gd name="connsiteX30" fmla="*/ 301618 w 448276"/>
              <a:gd name="connsiteY30" fmla="*/ 111437 h 589416"/>
              <a:gd name="connsiteX31" fmla="*/ 301618 w 448276"/>
              <a:gd name="connsiteY31" fmla="*/ 70914 h 589416"/>
              <a:gd name="connsiteX32" fmla="*/ 277636 w 448276"/>
              <a:gd name="connsiteY32" fmla="*/ 46048 h 589416"/>
              <a:gd name="connsiteX33" fmla="*/ 24904 w 448276"/>
              <a:gd name="connsiteY33" fmla="*/ 0 h 589416"/>
              <a:gd name="connsiteX34" fmla="*/ 294239 w 448276"/>
              <a:gd name="connsiteY34" fmla="*/ 0 h 589416"/>
              <a:gd name="connsiteX35" fmla="*/ 336668 w 448276"/>
              <a:gd name="connsiteY35" fmla="*/ 16578 h 589416"/>
              <a:gd name="connsiteX36" fmla="*/ 430751 w 448276"/>
              <a:gd name="connsiteY36" fmla="*/ 106832 h 589416"/>
              <a:gd name="connsiteX37" fmla="*/ 448276 w 448276"/>
              <a:gd name="connsiteY37" fmla="*/ 148275 h 589416"/>
              <a:gd name="connsiteX38" fmla="*/ 448276 w 448276"/>
              <a:gd name="connsiteY38" fmla="*/ 564550 h 589416"/>
              <a:gd name="connsiteX39" fmla="*/ 423372 w 448276"/>
              <a:gd name="connsiteY39" fmla="*/ 589416 h 589416"/>
              <a:gd name="connsiteX40" fmla="*/ 24904 w 448276"/>
              <a:gd name="connsiteY40" fmla="*/ 589416 h 589416"/>
              <a:gd name="connsiteX41" fmla="*/ 0 w 448276"/>
              <a:gd name="connsiteY41" fmla="*/ 564550 h 589416"/>
              <a:gd name="connsiteX42" fmla="*/ 0 w 448276"/>
              <a:gd name="connsiteY42" fmla="*/ 24866 h 589416"/>
              <a:gd name="connsiteX43" fmla="*/ 24904 w 448276"/>
              <a:gd name="connsiteY43" fmla="*/ 0 h 589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276" h="589416">
                <a:moveTo>
                  <a:pt x="121724" y="391317"/>
                </a:moveTo>
                <a:lnTo>
                  <a:pt x="317379" y="391317"/>
                </a:lnTo>
                <a:cubicBezTo>
                  <a:pt x="327531" y="391317"/>
                  <a:pt x="335837" y="399606"/>
                  <a:pt x="335837" y="409737"/>
                </a:cubicBezTo>
                <a:cubicBezTo>
                  <a:pt x="335837" y="419867"/>
                  <a:pt x="327531" y="428156"/>
                  <a:pt x="317379" y="428156"/>
                </a:cubicBezTo>
                <a:lnTo>
                  <a:pt x="121724" y="428156"/>
                </a:lnTo>
                <a:cubicBezTo>
                  <a:pt x="111572" y="428156"/>
                  <a:pt x="103266" y="419867"/>
                  <a:pt x="103266" y="409737"/>
                </a:cubicBezTo>
                <a:cubicBezTo>
                  <a:pt x="103266" y="399606"/>
                  <a:pt x="111572" y="391317"/>
                  <a:pt x="121724" y="391317"/>
                </a:cubicBezTo>
                <a:close/>
                <a:moveTo>
                  <a:pt x="84879" y="303881"/>
                </a:moveTo>
                <a:lnTo>
                  <a:pt x="353337" y="303881"/>
                </a:lnTo>
                <a:cubicBezTo>
                  <a:pt x="363485" y="303881"/>
                  <a:pt x="371788" y="311249"/>
                  <a:pt x="371788" y="322301"/>
                </a:cubicBezTo>
                <a:cubicBezTo>
                  <a:pt x="371788" y="332431"/>
                  <a:pt x="363485" y="340720"/>
                  <a:pt x="353337" y="340720"/>
                </a:cubicBezTo>
                <a:lnTo>
                  <a:pt x="84879" y="340720"/>
                </a:lnTo>
                <a:cubicBezTo>
                  <a:pt x="74731" y="340720"/>
                  <a:pt x="66428" y="332431"/>
                  <a:pt x="66428" y="322301"/>
                </a:cubicBezTo>
                <a:cubicBezTo>
                  <a:pt x="66428" y="311249"/>
                  <a:pt x="74731" y="303881"/>
                  <a:pt x="84879" y="303881"/>
                </a:cubicBezTo>
                <a:close/>
                <a:moveTo>
                  <a:pt x="84879" y="215557"/>
                </a:moveTo>
                <a:lnTo>
                  <a:pt x="353337" y="215557"/>
                </a:lnTo>
                <a:cubicBezTo>
                  <a:pt x="363485" y="215557"/>
                  <a:pt x="371788" y="223846"/>
                  <a:pt x="371788" y="233977"/>
                </a:cubicBezTo>
                <a:cubicBezTo>
                  <a:pt x="371788" y="244107"/>
                  <a:pt x="363485" y="252396"/>
                  <a:pt x="353337" y="252396"/>
                </a:cubicBezTo>
                <a:lnTo>
                  <a:pt x="84879" y="252396"/>
                </a:lnTo>
                <a:cubicBezTo>
                  <a:pt x="74731" y="252396"/>
                  <a:pt x="66428" y="244107"/>
                  <a:pt x="66428" y="233977"/>
                </a:cubicBezTo>
                <a:cubicBezTo>
                  <a:pt x="66428" y="223846"/>
                  <a:pt x="74731" y="215557"/>
                  <a:pt x="84879" y="215557"/>
                </a:cubicBezTo>
                <a:close/>
                <a:moveTo>
                  <a:pt x="73790" y="46048"/>
                </a:moveTo>
                <a:cubicBezTo>
                  <a:pt x="60877" y="46048"/>
                  <a:pt x="49808" y="57100"/>
                  <a:pt x="49808" y="70914"/>
                </a:cubicBezTo>
                <a:lnTo>
                  <a:pt x="49808" y="504688"/>
                </a:lnTo>
                <a:cubicBezTo>
                  <a:pt x="49808" y="518502"/>
                  <a:pt x="60877" y="529554"/>
                  <a:pt x="73790" y="529554"/>
                </a:cubicBezTo>
                <a:lnTo>
                  <a:pt x="371719" y="529554"/>
                </a:lnTo>
                <a:cubicBezTo>
                  <a:pt x="384632" y="529554"/>
                  <a:pt x="395700" y="518502"/>
                  <a:pt x="395700" y="504688"/>
                </a:cubicBezTo>
                <a:lnTo>
                  <a:pt x="395700" y="161169"/>
                </a:lnTo>
                <a:cubicBezTo>
                  <a:pt x="395700" y="147354"/>
                  <a:pt x="384632" y="136303"/>
                  <a:pt x="371719" y="136303"/>
                </a:cubicBezTo>
                <a:lnTo>
                  <a:pt x="326522" y="136303"/>
                </a:lnTo>
                <a:cubicBezTo>
                  <a:pt x="312686" y="136303"/>
                  <a:pt x="301618" y="125251"/>
                  <a:pt x="301618" y="111437"/>
                </a:cubicBezTo>
                <a:lnTo>
                  <a:pt x="301618" y="70914"/>
                </a:lnTo>
                <a:cubicBezTo>
                  <a:pt x="301618" y="57100"/>
                  <a:pt x="290549" y="46048"/>
                  <a:pt x="277636" y="46048"/>
                </a:cubicBezTo>
                <a:close/>
                <a:moveTo>
                  <a:pt x="24904" y="0"/>
                </a:moveTo>
                <a:lnTo>
                  <a:pt x="294239" y="0"/>
                </a:lnTo>
                <a:cubicBezTo>
                  <a:pt x="308074" y="0"/>
                  <a:pt x="326522" y="7368"/>
                  <a:pt x="336668" y="16578"/>
                </a:cubicBezTo>
                <a:lnTo>
                  <a:pt x="430751" y="106832"/>
                </a:lnTo>
                <a:cubicBezTo>
                  <a:pt x="439975" y="116042"/>
                  <a:pt x="448276" y="134461"/>
                  <a:pt x="448276" y="148275"/>
                </a:cubicBezTo>
                <a:lnTo>
                  <a:pt x="448276" y="564550"/>
                </a:lnTo>
                <a:cubicBezTo>
                  <a:pt x="448276" y="578365"/>
                  <a:pt x="437207" y="589416"/>
                  <a:pt x="423372" y="589416"/>
                </a:cubicBezTo>
                <a:lnTo>
                  <a:pt x="24904" y="589416"/>
                </a:lnTo>
                <a:cubicBezTo>
                  <a:pt x="11069" y="589416"/>
                  <a:pt x="0" y="578365"/>
                  <a:pt x="0" y="564550"/>
                </a:cubicBezTo>
                <a:lnTo>
                  <a:pt x="0" y="24866"/>
                </a:lnTo>
                <a:cubicBezTo>
                  <a:pt x="0" y="11052"/>
                  <a:pt x="11069" y="0"/>
                  <a:pt x="249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椭圆 56"/>
          <p:cNvSpPr/>
          <p:nvPr/>
        </p:nvSpPr>
        <p:spPr>
          <a:xfrm>
            <a:off x="6393815" y="1372870"/>
            <a:ext cx="654685" cy="6743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4653915" y="2541270"/>
            <a:ext cx="654685" cy="674370"/>
          </a:xfrm>
          <a:prstGeom prst="ellipse">
            <a:avLst/>
          </a:prstGeom>
          <a:solidFill>
            <a:srgbClr val="4F80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7829550" y="2541270"/>
            <a:ext cx="654685" cy="674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4653915" y="3709035"/>
            <a:ext cx="654685" cy="674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>
            <a:stCxn id="57" idx="4"/>
            <a:endCxn id="58" idx="0"/>
          </p:cNvCxnSpPr>
          <p:nvPr/>
        </p:nvCxnSpPr>
        <p:spPr>
          <a:xfrm flipH="1">
            <a:off x="4909820" y="2047240"/>
            <a:ext cx="1739900" cy="49403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8" idx="4"/>
            <a:endCxn id="60" idx="0"/>
          </p:cNvCxnSpPr>
          <p:nvPr/>
        </p:nvCxnSpPr>
        <p:spPr>
          <a:xfrm>
            <a:off x="4909820" y="3215640"/>
            <a:ext cx="0" cy="49339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6393815" y="2541270"/>
            <a:ext cx="654685" cy="674370"/>
          </a:xfrm>
          <a:prstGeom prst="ellipse">
            <a:avLst/>
          </a:prstGeom>
          <a:solidFill>
            <a:srgbClr val="4F80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stCxn id="57" idx="4"/>
            <a:endCxn id="3" idx="0"/>
          </p:cNvCxnSpPr>
          <p:nvPr/>
        </p:nvCxnSpPr>
        <p:spPr>
          <a:xfrm>
            <a:off x="6649720" y="2047240"/>
            <a:ext cx="0" cy="49403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4653915" y="4876165"/>
            <a:ext cx="654685" cy="674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/>
          <p:cNvCxnSpPr>
            <a:stCxn id="60" idx="4"/>
            <a:endCxn id="46" idx="0"/>
          </p:cNvCxnSpPr>
          <p:nvPr/>
        </p:nvCxnSpPr>
        <p:spPr>
          <a:xfrm>
            <a:off x="4909820" y="4383405"/>
            <a:ext cx="0" cy="49276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57" idx="4"/>
            <a:endCxn id="59" idx="0"/>
          </p:cNvCxnSpPr>
          <p:nvPr/>
        </p:nvCxnSpPr>
        <p:spPr>
          <a:xfrm>
            <a:off x="6649720" y="2047240"/>
            <a:ext cx="1435735" cy="49403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60" idx="0"/>
            <a:endCxn id="3" idx="4"/>
          </p:cNvCxnSpPr>
          <p:nvPr/>
        </p:nvCxnSpPr>
        <p:spPr>
          <a:xfrm flipV="1">
            <a:off x="4909820" y="3215640"/>
            <a:ext cx="1739900" cy="49339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6394450" y="3709035"/>
            <a:ext cx="654685" cy="674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>
            <a:endCxn id="51" idx="0"/>
          </p:cNvCxnSpPr>
          <p:nvPr/>
        </p:nvCxnSpPr>
        <p:spPr>
          <a:xfrm>
            <a:off x="6648450" y="3181985"/>
            <a:ext cx="1905" cy="5270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653915" y="6058535"/>
            <a:ext cx="654685" cy="674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连接符 53"/>
          <p:cNvCxnSpPr>
            <a:stCxn id="46" idx="4"/>
            <a:endCxn id="53" idx="0"/>
          </p:cNvCxnSpPr>
          <p:nvPr/>
        </p:nvCxnSpPr>
        <p:spPr>
          <a:xfrm>
            <a:off x="4909820" y="5550535"/>
            <a:ext cx="0" cy="508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7829550" y="3709035"/>
            <a:ext cx="654685" cy="674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/>
          <p:cNvCxnSpPr>
            <a:stCxn id="59" idx="4"/>
          </p:cNvCxnSpPr>
          <p:nvPr/>
        </p:nvCxnSpPr>
        <p:spPr>
          <a:xfrm>
            <a:off x="8085455" y="3215640"/>
            <a:ext cx="2540" cy="470535"/>
          </a:xfrm>
          <a:prstGeom prst="line">
            <a:avLst/>
          </a:prstGeom>
          <a:ln w="66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62" idx="4"/>
          </p:cNvCxnSpPr>
          <p:nvPr/>
        </p:nvCxnSpPr>
        <p:spPr>
          <a:xfrm>
            <a:off x="8085455" y="4383405"/>
            <a:ext cx="3175" cy="74295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46" idx="1"/>
          </p:cNvCxnSpPr>
          <p:nvPr/>
        </p:nvCxnSpPr>
        <p:spPr>
          <a:xfrm flipH="1">
            <a:off x="4678045" y="4406265"/>
            <a:ext cx="3409950" cy="56896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endCxn id="53" idx="7"/>
          </p:cNvCxnSpPr>
          <p:nvPr/>
        </p:nvCxnSpPr>
        <p:spPr>
          <a:xfrm flipH="1">
            <a:off x="5140960" y="3254375"/>
            <a:ext cx="2947035" cy="290322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6250305" y="1230630"/>
            <a:ext cx="940435" cy="3644900"/>
          </a:xfrm>
          <a:prstGeom prst="rect">
            <a:avLst/>
          </a:prstGeom>
          <a:noFill/>
          <a:ln w="1079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7829550" y="4975225"/>
            <a:ext cx="654685" cy="674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7831455" y="6157595"/>
            <a:ext cx="654685" cy="674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连接符 73"/>
          <p:cNvCxnSpPr>
            <a:stCxn id="72" idx="4"/>
            <a:endCxn id="73" idx="0"/>
          </p:cNvCxnSpPr>
          <p:nvPr/>
        </p:nvCxnSpPr>
        <p:spPr>
          <a:xfrm>
            <a:off x="8085455" y="5649595"/>
            <a:ext cx="1905" cy="50800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75"/>
          <p:cNvGrpSpPr/>
          <p:nvPr/>
        </p:nvGrpSpPr>
        <p:grpSpPr>
          <a:xfrm>
            <a:off x="23264035" y="670573"/>
            <a:ext cx="3523049" cy="2722934"/>
            <a:chOff x="28756" y="3264"/>
            <a:chExt cx="5548" cy="4288"/>
          </a:xfrm>
        </p:grpSpPr>
        <p:sp>
          <p:nvSpPr>
            <p:cNvPr id="90" name="文本框 89"/>
            <p:cNvSpPr txBox="1"/>
            <p:nvPr/>
          </p:nvSpPr>
          <p:spPr>
            <a:xfrm>
              <a:off x="28756" y="3264"/>
              <a:ext cx="5548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solidFill>
                    <a:schemeClr val="tx1"/>
                  </a:solidFill>
                  <a:effectLst/>
                </a:rPr>
                <a:t>Output:</a:t>
              </a:r>
              <a:endParaRPr lang="en-US" altLang="zh-CN" sz="2400" b="1">
                <a:solidFill>
                  <a:schemeClr val="tx1"/>
                </a:solidFill>
                <a:effectLst/>
              </a:endParaRPr>
            </a:p>
            <a:p>
              <a:r>
                <a:rPr lang="en-US" altLang="zh-CN" sz="2400" b="1">
                  <a:solidFill>
                    <a:schemeClr val="tx1"/>
                  </a:solidFill>
                  <a:effectLst/>
                </a:rPr>
                <a:t>Call chain of Reentrancy</a:t>
              </a:r>
              <a:r>
                <a:rPr lang="en-US" altLang="zh-CN" sz="2400" b="1">
                  <a:effectLst/>
                </a:rPr>
                <a:t>  </a:t>
              </a:r>
              <a:endParaRPr lang="en-US" altLang="zh-CN" sz="2400" b="1">
                <a:effectLst/>
              </a:endParaRPr>
            </a:p>
          </p:txBody>
        </p:sp>
        <p:grpSp>
          <p:nvGrpSpPr>
            <p:cNvPr id="119" name="组合 118"/>
            <p:cNvGrpSpPr/>
            <p:nvPr/>
          </p:nvGrpSpPr>
          <p:grpSpPr>
            <a:xfrm>
              <a:off x="28795" y="5432"/>
              <a:ext cx="4970" cy="2120"/>
              <a:chOff x="22224" y="5320"/>
              <a:chExt cx="4971" cy="2120"/>
            </a:xfrm>
          </p:grpSpPr>
          <p:sp>
            <p:nvSpPr>
              <p:cNvPr id="114" name="data-interconnected_38788"/>
              <p:cNvSpPr>
                <a:spLocks noChangeAspect="1"/>
              </p:cNvSpPr>
              <p:nvPr/>
            </p:nvSpPr>
            <p:spPr bwMode="auto">
              <a:xfrm>
                <a:off x="26611" y="5980"/>
                <a:ext cx="584" cy="583"/>
              </a:xfrm>
              <a:custGeom>
                <a:avLst/>
                <a:gdLst>
                  <a:gd name="connsiteX0" fmla="*/ 219697 w 602430"/>
                  <a:gd name="connsiteY0" fmla="*/ 171013 h 601394"/>
                  <a:gd name="connsiteX1" fmla="*/ 300407 w 602430"/>
                  <a:gd name="connsiteY1" fmla="*/ 253255 h 601394"/>
                  <a:gd name="connsiteX2" fmla="*/ 382732 w 602430"/>
                  <a:gd name="connsiteY2" fmla="*/ 171013 h 601394"/>
                  <a:gd name="connsiteX3" fmla="*/ 431158 w 602430"/>
                  <a:gd name="connsiteY3" fmla="*/ 219391 h 601394"/>
                  <a:gd name="connsiteX4" fmla="*/ 348834 w 602430"/>
                  <a:gd name="connsiteY4" fmla="*/ 300021 h 601394"/>
                  <a:gd name="connsiteX5" fmla="*/ 431158 w 602430"/>
                  <a:gd name="connsiteY5" fmla="*/ 382263 h 601394"/>
                  <a:gd name="connsiteX6" fmla="*/ 382732 w 602430"/>
                  <a:gd name="connsiteY6" fmla="*/ 430641 h 601394"/>
                  <a:gd name="connsiteX7" fmla="*/ 300407 w 602430"/>
                  <a:gd name="connsiteY7" fmla="*/ 348399 h 601394"/>
                  <a:gd name="connsiteX8" fmla="*/ 219697 w 602430"/>
                  <a:gd name="connsiteY8" fmla="*/ 430641 h 601394"/>
                  <a:gd name="connsiteX9" fmla="*/ 171271 w 602430"/>
                  <a:gd name="connsiteY9" fmla="*/ 382263 h 601394"/>
                  <a:gd name="connsiteX10" fmla="*/ 253595 w 602430"/>
                  <a:gd name="connsiteY10" fmla="*/ 300021 h 601394"/>
                  <a:gd name="connsiteX11" fmla="*/ 171271 w 602430"/>
                  <a:gd name="connsiteY11" fmla="*/ 219391 h 601394"/>
                  <a:gd name="connsiteX12" fmla="*/ 300407 w 602430"/>
                  <a:gd name="connsiteY12" fmla="*/ 30634 h 601394"/>
                  <a:gd name="connsiteX13" fmla="*/ 30687 w 602430"/>
                  <a:gd name="connsiteY13" fmla="*/ 299891 h 601394"/>
                  <a:gd name="connsiteX14" fmla="*/ 300407 w 602430"/>
                  <a:gd name="connsiteY14" fmla="*/ 570760 h 601394"/>
                  <a:gd name="connsiteX15" fmla="*/ 571743 w 602430"/>
                  <a:gd name="connsiteY15" fmla="*/ 299891 h 601394"/>
                  <a:gd name="connsiteX16" fmla="*/ 300407 w 602430"/>
                  <a:gd name="connsiteY16" fmla="*/ 30634 h 601394"/>
                  <a:gd name="connsiteX17" fmla="*/ 300407 w 602430"/>
                  <a:gd name="connsiteY17" fmla="*/ 0 h 601394"/>
                  <a:gd name="connsiteX18" fmla="*/ 602430 w 602430"/>
                  <a:gd name="connsiteY18" fmla="*/ 299891 h 601394"/>
                  <a:gd name="connsiteX19" fmla="*/ 300407 w 602430"/>
                  <a:gd name="connsiteY19" fmla="*/ 601394 h 601394"/>
                  <a:gd name="connsiteX20" fmla="*/ 0 w 602430"/>
                  <a:gd name="connsiteY20" fmla="*/ 299891 h 601394"/>
                  <a:gd name="connsiteX21" fmla="*/ 300407 w 602430"/>
                  <a:gd name="connsiteY21" fmla="*/ 0 h 601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02430" h="601394">
                    <a:moveTo>
                      <a:pt x="219697" y="171013"/>
                    </a:moveTo>
                    <a:cubicBezTo>
                      <a:pt x="219697" y="171013"/>
                      <a:pt x="295565" y="253255"/>
                      <a:pt x="300407" y="253255"/>
                    </a:cubicBezTo>
                    <a:cubicBezTo>
                      <a:pt x="306864" y="253255"/>
                      <a:pt x="382732" y="171013"/>
                      <a:pt x="382732" y="171013"/>
                    </a:cubicBezTo>
                    <a:lnTo>
                      <a:pt x="431158" y="219391"/>
                    </a:lnTo>
                    <a:cubicBezTo>
                      <a:pt x="431158" y="219391"/>
                      <a:pt x="348834" y="295183"/>
                      <a:pt x="348834" y="300021"/>
                    </a:cubicBezTo>
                    <a:cubicBezTo>
                      <a:pt x="348834" y="306471"/>
                      <a:pt x="431158" y="382263"/>
                      <a:pt x="431158" y="382263"/>
                    </a:cubicBezTo>
                    <a:lnTo>
                      <a:pt x="382732" y="430641"/>
                    </a:lnTo>
                    <a:cubicBezTo>
                      <a:pt x="382732" y="430641"/>
                      <a:pt x="306864" y="348399"/>
                      <a:pt x="300407" y="348399"/>
                    </a:cubicBezTo>
                    <a:cubicBezTo>
                      <a:pt x="295565" y="348399"/>
                      <a:pt x="219697" y="430641"/>
                      <a:pt x="219697" y="430641"/>
                    </a:cubicBezTo>
                    <a:lnTo>
                      <a:pt x="171271" y="382263"/>
                    </a:lnTo>
                    <a:cubicBezTo>
                      <a:pt x="171271" y="382263"/>
                      <a:pt x="253595" y="308084"/>
                      <a:pt x="253595" y="300021"/>
                    </a:cubicBezTo>
                    <a:cubicBezTo>
                      <a:pt x="253595" y="293570"/>
                      <a:pt x="171271" y="219391"/>
                      <a:pt x="171271" y="219391"/>
                    </a:cubicBezTo>
                    <a:close/>
                    <a:moveTo>
                      <a:pt x="300407" y="30634"/>
                    </a:moveTo>
                    <a:cubicBezTo>
                      <a:pt x="151819" y="30634"/>
                      <a:pt x="30687" y="151558"/>
                      <a:pt x="30687" y="299891"/>
                    </a:cubicBezTo>
                    <a:cubicBezTo>
                      <a:pt x="30687" y="449836"/>
                      <a:pt x="151819" y="570760"/>
                      <a:pt x="300407" y="570760"/>
                    </a:cubicBezTo>
                    <a:cubicBezTo>
                      <a:pt x="450611" y="570760"/>
                      <a:pt x="571743" y="449836"/>
                      <a:pt x="571743" y="299891"/>
                    </a:cubicBezTo>
                    <a:cubicBezTo>
                      <a:pt x="571743" y="151558"/>
                      <a:pt x="450611" y="30634"/>
                      <a:pt x="300407" y="30634"/>
                    </a:cubicBezTo>
                    <a:close/>
                    <a:moveTo>
                      <a:pt x="300407" y="0"/>
                    </a:moveTo>
                    <a:cubicBezTo>
                      <a:pt x="466762" y="0"/>
                      <a:pt x="602430" y="133822"/>
                      <a:pt x="602430" y="299891"/>
                    </a:cubicBezTo>
                    <a:cubicBezTo>
                      <a:pt x="602430" y="465959"/>
                      <a:pt x="466762" y="601394"/>
                      <a:pt x="300407" y="601394"/>
                    </a:cubicBezTo>
                    <a:cubicBezTo>
                      <a:pt x="134053" y="601394"/>
                      <a:pt x="0" y="465959"/>
                      <a:pt x="0" y="299891"/>
                    </a:cubicBezTo>
                    <a:cubicBezTo>
                      <a:pt x="0" y="133822"/>
                      <a:pt x="134053" y="0"/>
                      <a:pt x="3004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92" name="组合 91"/>
              <p:cNvGrpSpPr/>
              <p:nvPr/>
            </p:nvGrpSpPr>
            <p:grpSpPr>
              <a:xfrm>
                <a:off x="22793" y="5353"/>
                <a:ext cx="3592" cy="1985"/>
                <a:chOff x="6369" y="1971"/>
                <a:chExt cx="5489" cy="2625"/>
              </a:xfrm>
            </p:grpSpPr>
            <p:sp>
              <p:nvSpPr>
                <p:cNvPr id="93" name="椭圆 92"/>
                <p:cNvSpPr/>
                <p:nvPr/>
              </p:nvSpPr>
              <p:spPr>
                <a:xfrm>
                  <a:off x="8763" y="1971"/>
                  <a:ext cx="680" cy="68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椭圆 93"/>
                <p:cNvSpPr/>
                <p:nvPr/>
              </p:nvSpPr>
              <p:spPr>
                <a:xfrm>
                  <a:off x="9916" y="1971"/>
                  <a:ext cx="680" cy="6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椭圆 94"/>
                <p:cNvSpPr/>
                <p:nvPr/>
              </p:nvSpPr>
              <p:spPr>
                <a:xfrm>
                  <a:off x="11178" y="1971"/>
                  <a:ext cx="680" cy="6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椭圆 95"/>
                <p:cNvSpPr/>
                <p:nvPr/>
              </p:nvSpPr>
              <p:spPr>
                <a:xfrm>
                  <a:off x="9916" y="2866"/>
                  <a:ext cx="680" cy="6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椭圆 96"/>
                <p:cNvSpPr/>
                <p:nvPr/>
              </p:nvSpPr>
              <p:spPr>
                <a:xfrm>
                  <a:off x="7569" y="2866"/>
                  <a:ext cx="680" cy="6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椭圆 97"/>
                <p:cNvSpPr/>
                <p:nvPr/>
              </p:nvSpPr>
              <p:spPr>
                <a:xfrm>
                  <a:off x="8763" y="2866"/>
                  <a:ext cx="680" cy="6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椭圆 98"/>
                <p:cNvSpPr/>
                <p:nvPr/>
              </p:nvSpPr>
              <p:spPr>
                <a:xfrm>
                  <a:off x="8763" y="3916"/>
                  <a:ext cx="680" cy="6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椭圆 99"/>
                <p:cNvSpPr/>
                <p:nvPr/>
              </p:nvSpPr>
              <p:spPr>
                <a:xfrm>
                  <a:off x="7569" y="3916"/>
                  <a:ext cx="680" cy="6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椭圆 100"/>
                <p:cNvSpPr/>
                <p:nvPr/>
              </p:nvSpPr>
              <p:spPr>
                <a:xfrm>
                  <a:off x="6369" y="3916"/>
                  <a:ext cx="680" cy="6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2" name="直接箭头连接符 101"/>
                <p:cNvCxnSpPr>
                  <a:stCxn id="93" idx="6"/>
                  <a:endCxn id="94" idx="2"/>
                </p:cNvCxnSpPr>
                <p:nvPr/>
              </p:nvCxnSpPr>
              <p:spPr>
                <a:xfrm>
                  <a:off x="9443" y="2311"/>
                  <a:ext cx="47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箭头连接符 102"/>
                <p:cNvCxnSpPr>
                  <a:stCxn id="94" idx="6"/>
                  <a:endCxn id="95" idx="2"/>
                </p:cNvCxnSpPr>
                <p:nvPr/>
              </p:nvCxnSpPr>
              <p:spPr>
                <a:xfrm>
                  <a:off x="10596" y="2311"/>
                  <a:ext cx="58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曲线连接符 103"/>
                <p:cNvCxnSpPr>
                  <a:stCxn id="96" idx="6"/>
                </p:cNvCxnSpPr>
                <p:nvPr/>
              </p:nvCxnSpPr>
              <p:spPr>
                <a:xfrm flipV="1">
                  <a:off x="10596" y="2424"/>
                  <a:ext cx="517" cy="782"/>
                </a:xfrm>
                <a:prstGeom prst="curvedConnector2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箭头连接符 104"/>
                <p:cNvCxnSpPr>
                  <a:stCxn id="98" idx="6"/>
                  <a:endCxn id="96" idx="2"/>
                </p:cNvCxnSpPr>
                <p:nvPr/>
              </p:nvCxnSpPr>
              <p:spPr>
                <a:xfrm>
                  <a:off x="9443" y="3206"/>
                  <a:ext cx="47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箭头连接符 105"/>
                <p:cNvCxnSpPr>
                  <a:stCxn id="97" idx="6"/>
                  <a:endCxn id="98" idx="2"/>
                </p:cNvCxnSpPr>
                <p:nvPr/>
              </p:nvCxnSpPr>
              <p:spPr>
                <a:xfrm>
                  <a:off x="8249" y="3206"/>
                  <a:ext cx="51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椭圆 106"/>
                <p:cNvSpPr/>
                <p:nvPr/>
              </p:nvSpPr>
              <p:spPr>
                <a:xfrm>
                  <a:off x="9916" y="3916"/>
                  <a:ext cx="680" cy="6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8" name="曲线连接符 107"/>
                <p:cNvCxnSpPr>
                  <a:stCxn id="107" idx="6"/>
                </p:cNvCxnSpPr>
                <p:nvPr/>
              </p:nvCxnSpPr>
              <p:spPr>
                <a:xfrm flipV="1">
                  <a:off x="10596" y="2424"/>
                  <a:ext cx="631" cy="1832"/>
                </a:xfrm>
                <a:prstGeom prst="curvedConnector2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箭头连接符 108"/>
                <p:cNvCxnSpPr>
                  <a:stCxn id="99" idx="6"/>
                  <a:endCxn id="107" idx="2"/>
                </p:cNvCxnSpPr>
                <p:nvPr/>
              </p:nvCxnSpPr>
              <p:spPr>
                <a:xfrm>
                  <a:off x="9443" y="4256"/>
                  <a:ext cx="47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箭头连接符 109"/>
                <p:cNvCxnSpPr>
                  <a:stCxn id="100" idx="6"/>
                  <a:endCxn id="99" idx="2"/>
                </p:cNvCxnSpPr>
                <p:nvPr/>
              </p:nvCxnSpPr>
              <p:spPr>
                <a:xfrm>
                  <a:off x="8249" y="4256"/>
                  <a:ext cx="51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箭头连接符 110"/>
                <p:cNvCxnSpPr>
                  <a:stCxn id="101" idx="6"/>
                  <a:endCxn id="100" idx="2"/>
                </p:cNvCxnSpPr>
                <p:nvPr/>
              </p:nvCxnSpPr>
              <p:spPr>
                <a:xfrm>
                  <a:off x="7049" y="4256"/>
                  <a:ext cx="52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3" name="直接连接符 112"/>
              <p:cNvCxnSpPr/>
              <p:nvPr/>
            </p:nvCxnSpPr>
            <p:spPr>
              <a:xfrm>
                <a:off x="23360" y="6280"/>
                <a:ext cx="260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affirmative-check-mark_2301"/>
              <p:cNvSpPr>
                <a:spLocks noChangeAspect="1"/>
              </p:cNvSpPr>
              <p:nvPr/>
            </p:nvSpPr>
            <p:spPr bwMode="auto">
              <a:xfrm>
                <a:off x="26614" y="5320"/>
                <a:ext cx="581" cy="580"/>
              </a:xfrm>
              <a:custGeom>
                <a:avLst/>
                <a:gdLst>
                  <a:gd name="connsiteX0" fmla="*/ 449984 w 578419"/>
                  <a:gd name="connsiteY0" fmla="*/ 152373 h 577729"/>
                  <a:gd name="connsiteX1" fmla="*/ 460750 w 578419"/>
                  <a:gd name="connsiteY1" fmla="*/ 157745 h 577729"/>
                  <a:gd name="connsiteX2" fmla="*/ 495202 w 578419"/>
                  <a:gd name="connsiteY2" fmla="*/ 190697 h 577729"/>
                  <a:gd name="connsiteX3" fmla="*/ 495202 w 578419"/>
                  <a:gd name="connsiteY3" fmla="*/ 213620 h 577729"/>
                  <a:gd name="connsiteX4" fmla="*/ 248298 w 578419"/>
                  <a:gd name="connsiteY4" fmla="*/ 460039 h 577729"/>
                  <a:gd name="connsiteX5" fmla="*/ 225330 w 578419"/>
                  <a:gd name="connsiteY5" fmla="*/ 460039 h 577729"/>
                  <a:gd name="connsiteX6" fmla="*/ 219588 w 578419"/>
                  <a:gd name="connsiteY6" fmla="*/ 454309 h 577729"/>
                  <a:gd name="connsiteX7" fmla="*/ 215282 w 578419"/>
                  <a:gd name="connsiteY7" fmla="*/ 450011 h 577729"/>
                  <a:gd name="connsiteX8" fmla="*/ 190879 w 578419"/>
                  <a:gd name="connsiteY8" fmla="*/ 425655 h 577729"/>
                  <a:gd name="connsiteX9" fmla="*/ 84652 w 578419"/>
                  <a:gd name="connsiteY9" fmla="*/ 318205 h 577729"/>
                  <a:gd name="connsiteX10" fmla="*/ 84652 w 578419"/>
                  <a:gd name="connsiteY10" fmla="*/ 295282 h 577729"/>
                  <a:gd name="connsiteX11" fmla="*/ 117669 w 578419"/>
                  <a:gd name="connsiteY11" fmla="*/ 262330 h 577729"/>
                  <a:gd name="connsiteX12" fmla="*/ 140636 w 578419"/>
                  <a:gd name="connsiteY12" fmla="*/ 262330 h 577729"/>
                  <a:gd name="connsiteX13" fmla="*/ 236814 w 578419"/>
                  <a:gd name="connsiteY13" fmla="*/ 358320 h 577729"/>
                  <a:gd name="connsiteX14" fmla="*/ 439218 w 578419"/>
                  <a:gd name="connsiteY14" fmla="*/ 157745 h 577729"/>
                  <a:gd name="connsiteX15" fmla="*/ 449984 w 578419"/>
                  <a:gd name="connsiteY15" fmla="*/ 152373 h 577729"/>
                  <a:gd name="connsiteX16" fmla="*/ 289927 w 578419"/>
                  <a:gd name="connsiteY16" fmla="*/ 45874 h 577729"/>
                  <a:gd name="connsiteX17" fmla="*/ 45929 w 578419"/>
                  <a:gd name="connsiteY17" fmla="*/ 289581 h 577729"/>
                  <a:gd name="connsiteX18" fmla="*/ 289927 w 578419"/>
                  <a:gd name="connsiteY18" fmla="*/ 531855 h 577729"/>
                  <a:gd name="connsiteX19" fmla="*/ 532490 w 578419"/>
                  <a:gd name="connsiteY19" fmla="*/ 289581 h 577729"/>
                  <a:gd name="connsiteX20" fmla="*/ 289927 w 578419"/>
                  <a:gd name="connsiteY20" fmla="*/ 45874 h 577729"/>
                  <a:gd name="connsiteX21" fmla="*/ 289927 w 578419"/>
                  <a:gd name="connsiteY21" fmla="*/ 0 h 577729"/>
                  <a:gd name="connsiteX22" fmla="*/ 578419 w 578419"/>
                  <a:gd name="connsiteY22" fmla="*/ 289581 h 577729"/>
                  <a:gd name="connsiteX23" fmla="*/ 289927 w 578419"/>
                  <a:gd name="connsiteY23" fmla="*/ 577729 h 577729"/>
                  <a:gd name="connsiteX24" fmla="*/ 0 w 578419"/>
                  <a:gd name="connsiteY24" fmla="*/ 289581 h 577729"/>
                  <a:gd name="connsiteX25" fmla="*/ 289927 w 578419"/>
                  <a:gd name="connsiteY25" fmla="*/ 0 h 577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8419" h="577729">
                    <a:moveTo>
                      <a:pt x="449984" y="152373"/>
                    </a:moveTo>
                    <a:cubicBezTo>
                      <a:pt x="453931" y="152373"/>
                      <a:pt x="457879" y="154164"/>
                      <a:pt x="460750" y="157745"/>
                    </a:cubicBezTo>
                    <a:lnTo>
                      <a:pt x="495202" y="190697"/>
                    </a:lnTo>
                    <a:cubicBezTo>
                      <a:pt x="500944" y="196428"/>
                      <a:pt x="500944" y="207889"/>
                      <a:pt x="495202" y="213620"/>
                    </a:cubicBezTo>
                    <a:lnTo>
                      <a:pt x="248298" y="460039"/>
                    </a:lnTo>
                    <a:cubicBezTo>
                      <a:pt x="241121" y="465770"/>
                      <a:pt x="231072" y="465770"/>
                      <a:pt x="225330" y="460039"/>
                    </a:cubicBezTo>
                    <a:lnTo>
                      <a:pt x="219588" y="454309"/>
                    </a:lnTo>
                    <a:lnTo>
                      <a:pt x="215282" y="450011"/>
                    </a:lnTo>
                    <a:lnTo>
                      <a:pt x="190879" y="425655"/>
                    </a:lnTo>
                    <a:lnTo>
                      <a:pt x="84652" y="318205"/>
                    </a:lnTo>
                    <a:cubicBezTo>
                      <a:pt x="77475" y="312474"/>
                      <a:pt x="77475" y="302445"/>
                      <a:pt x="84652" y="295282"/>
                    </a:cubicBezTo>
                    <a:lnTo>
                      <a:pt x="117669" y="262330"/>
                    </a:lnTo>
                    <a:cubicBezTo>
                      <a:pt x="124846" y="256600"/>
                      <a:pt x="134895" y="256600"/>
                      <a:pt x="140636" y="262330"/>
                    </a:cubicBezTo>
                    <a:lnTo>
                      <a:pt x="236814" y="358320"/>
                    </a:lnTo>
                    <a:lnTo>
                      <a:pt x="439218" y="157745"/>
                    </a:lnTo>
                    <a:cubicBezTo>
                      <a:pt x="442089" y="154164"/>
                      <a:pt x="446036" y="152373"/>
                      <a:pt x="449984" y="152373"/>
                    </a:cubicBezTo>
                    <a:close/>
                    <a:moveTo>
                      <a:pt x="289927" y="45874"/>
                    </a:moveTo>
                    <a:cubicBezTo>
                      <a:pt x="155011" y="45874"/>
                      <a:pt x="45929" y="154826"/>
                      <a:pt x="45929" y="289581"/>
                    </a:cubicBezTo>
                    <a:cubicBezTo>
                      <a:pt x="45929" y="422903"/>
                      <a:pt x="155011" y="531855"/>
                      <a:pt x="289927" y="531855"/>
                    </a:cubicBezTo>
                    <a:cubicBezTo>
                      <a:pt x="423408" y="531855"/>
                      <a:pt x="532490" y="422903"/>
                      <a:pt x="532490" y="289581"/>
                    </a:cubicBezTo>
                    <a:cubicBezTo>
                      <a:pt x="532490" y="154826"/>
                      <a:pt x="423408" y="45874"/>
                      <a:pt x="289927" y="45874"/>
                    </a:cubicBezTo>
                    <a:close/>
                    <a:moveTo>
                      <a:pt x="289927" y="0"/>
                    </a:moveTo>
                    <a:cubicBezTo>
                      <a:pt x="449244" y="0"/>
                      <a:pt x="578419" y="129021"/>
                      <a:pt x="578419" y="289581"/>
                    </a:cubicBezTo>
                    <a:cubicBezTo>
                      <a:pt x="578419" y="448708"/>
                      <a:pt x="449244" y="577729"/>
                      <a:pt x="289927" y="577729"/>
                    </a:cubicBezTo>
                    <a:cubicBezTo>
                      <a:pt x="129175" y="577729"/>
                      <a:pt x="0" y="448708"/>
                      <a:pt x="0" y="289581"/>
                    </a:cubicBezTo>
                    <a:cubicBezTo>
                      <a:pt x="0" y="129021"/>
                      <a:pt x="129175" y="0"/>
                      <a:pt x="289927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/>
              <a:lstStyle/>
              <a:p>
                <a:r>
                  <a:rPr lang="en-US" altLang="zh-CN"/>
                  <a:t>-</a:t>
                </a:r>
                <a:endParaRPr lang="en-US" altLang="zh-CN"/>
              </a:p>
            </p:txBody>
          </p:sp>
          <p:sp>
            <p:nvSpPr>
              <p:cNvPr id="116" name="data-interconnected_38788"/>
              <p:cNvSpPr>
                <a:spLocks noChangeAspect="1"/>
              </p:cNvSpPr>
              <p:nvPr/>
            </p:nvSpPr>
            <p:spPr bwMode="auto">
              <a:xfrm>
                <a:off x="26585" y="6858"/>
                <a:ext cx="584" cy="583"/>
              </a:xfrm>
              <a:custGeom>
                <a:avLst/>
                <a:gdLst>
                  <a:gd name="connsiteX0" fmla="*/ 219697 w 602430"/>
                  <a:gd name="connsiteY0" fmla="*/ 171013 h 601394"/>
                  <a:gd name="connsiteX1" fmla="*/ 300407 w 602430"/>
                  <a:gd name="connsiteY1" fmla="*/ 253255 h 601394"/>
                  <a:gd name="connsiteX2" fmla="*/ 382732 w 602430"/>
                  <a:gd name="connsiteY2" fmla="*/ 171013 h 601394"/>
                  <a:gd name="connsiteX3" fmla="*/ 431158 w 602430"/>
                  <a:gd name="connsiteY3" fmla="*/ 219391 h 601394"/>
                  <a:gd name="connsiteX4" fmla="*/ 348834 w 602430"/>
                  <a:gd name="connsiteY4" fmla="*/ 300021 h 601394"/>
                  <a:gd name="connsiteX5" fmla="*/ 431158 w 602430"/>
                  <a:gd name="connsiteY5" fmla="*/ 382263 h 601394"/>
                  <a:gd name="connsiteX6" fmla="*/ 382732 w 602430"/>
                  <a:gd name="connsiteY6" fmla="*/ 430641 h 601394"/>
                  <a:gd name="connsiteX7" fmla="*/ 300407 w 602430"/>
                  <a:gd name="connsiteY7" fmla="*/ 348399 h 601394"/>
                  <a:gd name="connsiteX8" fmla="*/ 219697 w 602430"/>
                  <a:gd name="connsiteY8" fmla="*/ 430641 h 601394"/>
                  <a:gd name="connsiteX9" fmla="*/ 171271 w 602430"/>
                  <a:gd name="connsiteY9" fmla="*/ 382263 h 601394"/>
                  <a:gd name="connsiteX10" fmla="*/ 253595 w 602430"/>
                  <a:gd name="connsiteY10" fmla="*/ 300021 h 601394"/>
                  <a:gd name="connsiteX11" fmla="*/ 171271 w 602430"/>
                  <a:gd name="connsiteY11" fmla="*/ 219391 h 601394"/>
                  <a:gd name="connsiteX12" fmla="*/ 300407 w 602430"/>
                  <a:gd name="connsiteY12" fmla="*/ 30634 h 601394"/>
                  <a:gd name="connsiteX13" fmla="*/ 30687 w 602430"/>
                  <a:gd name="connsiteY13" fmla="*/ 299891 h 601394"/>
                  <a:gd name="connsiteX14" fmla="*/ 300407 w 602430"/>
                  <a:gd name="connsiteY14" fmla="*/ 570760 h 601394"/>
                  <a:gd name="connsiteX15" fmla="*/ 571743 w 602430"/>
                  <a:gd name="connsiteY15" fmla="*/ 299891 h 601394"/>
                  <a:gd name="connsiteX16" fmla="*/ 300407 w 602430"/>
                  <a:gd name="connsiteY16" fmla="*/ 30634 h 601394"/>
                  <a:gd name="connsiteX17" fmla="*/ 300407 w 602430"/>
                  <a:gd name="connsiteY17" fmla="*/ 0 h 601394"/>
                  <a:gd name="connsiteX18" fmla="*/ 602430 w 602430"/>
                  <a:gd name="connsiteY18" fmla="*/ 299891 h 601394"/>
                  <a:gd name="connsiteX19" fmla="*/ 300407 w 602430"/>
                  <a:gd name="connsiteY19" fmla="*/ 601394 h 601394"/>
                  <a:gd name="connsiteX20" fmla="*/ 0 w 602430"/>
                  <a:gd name="connsiteY20" fmla="*/ 299891 h 601394"/>
                  <a:gd name="connsiteX21" fmla="*/ 300407 w 602430"/>
                  <a:gd name="connsiteY21" fmla="*/ 0 h 601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02430" h="601394">
                    <a:moveTo>
                      <a:pt x="219697" y="171013"/>
                    </a:moveTo>
                    <a:cubicBezTo>
                      <a:pt x="219697" y="171013"/>
                      <a:pt x="295565" y="253255"/>
                      <a:pt x="300407" y="253255"/>
                    </a:cubicBezTo>
                    <a:cubicBezTo>
                      <a:pt x="306864" y="253255"/>
                      <a:pt x="382732" y="171013"/>
                      <a:pt x="382732" y="171013"/>
                    </a:cubicBezTo>
                    <a:lnTo>
                      <a:pt x="431158" y="219391"/>
                    </a:lnTo>
                    <a:cubicBezTo>
                      <a:pt x="431158" y="219391"/>
                      <a:pt x="348834" y="295183"/>
                      <a:pt x="348834" y="300021"/>
                    </a:cubicBezTo>
                    <a:cubicBezTo>
                      <a:pt x="348834" y="306471"/>
                      <a:pt x="431158" y="382263"/>
                      <a:pt x="431158" y="382263"/>
                    </a:cubicBezTo>
                    <a:lnTo>
                      <a:pt x="382732" y="430641"/>
                    </a:lnTo>
                    <a:cubicBezTo>
                      <a:pt x="382732" y="430641"/>
                      <a:pt x="306864" y="348399"/>
                      <a:pt x="300407" y="348399"/>
                    </a:cubicBezTo>
                    <a:cubicBezTo>
                      <a:pt x="295565" y="348399"/>
                      <a:pt x="219697" y="430641"/>
                      <a:pt x="219697" y="430641"/>
                    </a:cubicBezTo>
                    <a:lnTo>
                      <a:pt x="171271" y="382263"/>
                    </a:lnTo>
                    <a:cubicBezTo>
                      <a:pt x="171271" y="382263"/>
                      <a:pt x="253595" y="308084"/>
                      <a:pt x="253595" y="300021"/>
                    </a:cubicBezTo>
                    <a:cubicBezTo>
                      <a:pt x="253595" y="293570"/>
                      <a:pt x="171271" y="219391"/>
                      <a:pt x="171271" y="219391"/>
                    </a:cubicBezTo>
                    <a:close/>
                    <a:moveTo>
                      <a:pt x="300407" y="30634"/>
                    </a:moveTo>
                    <a:cubicBezTo>
                      <a:pt x="151819" y="30634"/>
                      <a:pt x="30687" y="151558"/>
                      <a:pt x="30687" y="299891"/>
                    </a:cubicBezTo>
                    <a:cubicBezTo>
                      <a:pt x="30687" y="449836"/>
                      <a:pt x="151819" y="570760"/>
                      <a:pt x="300407" y="570760"/>
                    </a:cubicBezTo>
                    <a:cubicBezTo>
                      <a:pt x="450611" y="570760"/>
                      <a:pt x="571743" y="449836"/>
                      <a:pt x="571743" y="299891"/>
                    </a:cubicBezTo>
                    <a:cubicBezTo>
                      <a:pt x="571743" y="151558"/>
                      <a:pt x="450611" y="30634"/>
                      <a:pt x="300407" y="30634"/>
                    </a:cubicBezTo>
                    <a:close/>
                    <a:moveTo>
                      <a:pt x="300407" y="0"/>
                    </a:moveTo>
                    <a:cubicBezTo>
                      <a:pt x="466762" y="0"/>
                      <a:pt x="602430" y="133822"/>
                      <a:pt x="602430" y="299891"/>
                    </a:cubicBezTo>
                    <a:cubicBezTo>
                      <a:pt x="602430" y="465959"/>
                      <a:pt x="466762" y="601394"/>
                      <a:pt x="300407" y="601394"/>
                    </a:cubicBezTo>
                    <a:cubicBezTo>
                      <a:pt x="134053" y="601394"/>
                      <a:pt x="0" y="465959"/>
                      <a:pt x="0" y="299891"/>
                    </a:cubicBezTo>
                    <a:cubicBezTo>
                      <a:pt x="0" y="133822"/>
                      <a:pt x="134053" y="0"/>
                      <a:pt x="3004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cxnSp>
            <p:nvCxnSpPr>
              <p:cNvPr id="117" name="直接连接符 116"/>
              <p:cNvCxnSpPr/>
              <p:nvPr/>
            </p:nvCxnSpPr>
            <p:spPr>
              <a:xfrm flipV="1">
                <a:off x="22224" y="7074"/>
                <a:ext cx="4085" cy="1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" name="组合 76"/>
          <p:cNvGrpSpPr/>
          <p:nvPr/>
        </p:nvGrpSpPr>
        <p:grpSpPr>
          <a:xfrm>
            <a:off x="24069231" y="5001994"/>
            <a:ext cx="2752144" cy="2396537"/>
            <a:chOff x="168" y="4156"/>
            <a:chExt cx="4334" cy="3774"/>
          </a:xfrm>
        </p:grpSpPr>
        <p:sp>
          <p:nvSpPr>
            <p:cNvPr id="78" name="text-file_13566"/>
            <p:cNvSpPr>
              <a:spLocks noChangeAspect="1"/>
            </p:cNvSpPr>
            <p:nvPr/>
          </p:nvSpPr>
          <p:spPr bwMode="auto">
            <a:xfrm>
              <a:off x="2527" y="5643"/>
              <a:ext cx="730" cy="960"/>
            </a:xfrm>
            <a:custGeom>
              <a:avLst/>
              <a:gdLst>
                <a:gd name="connsiteX0" fmla="*/ 121724 w 448276"/>
                <a:gd name="connsiteY0" fmla="*/ 391317 h 589416"/>
                <a:gd name="connsiteX1" fmla="*/ 317379 w 448276"/>
                <a:gd name="connsiteY1" fmla="*/ 391317 h 589416"/>
                <a:gd name="connsiteX2" fmla="*/ 335837 w 448276"/>
                <a:gd name="connsiteY2" fmla="*/ 409737 h 589416"/>
                <a:gd name="connsiteX3" fmla="*/ 317379 w 448276"/>
                <a:gd name="connsiteY3" fmla="*/ 428156 h 589416"/>
                <a:gd name="connsiteX4" fmla="*/ 121724 w 448276"/>
                <a:gd name="connsiteY4" fmla="*/ 428156 h 589416"/>
                <a:gd name="connsiteX5" fmla="*/ 103266 w 448276"/>
                <a:gd name="connsiteY5" fmla="*/ 409737 h 589416"/>
                <a:gd name="connsiteX6" fmla="*/ 121724 w 448276"/>
                <a:gd name="connsiteY6" fmla="*/ 391317 h 589416"/>
                <a:gd name="connsiteX7" fmla="*/ 84879 w 448276"/>
                <a:gd name="connsiteY7" fmla="*/ 303881 h 589416"/>
                <a:gd name="connsiteX8" fmla="*/ 353337 w 448276"/>
                <a:gd name="connsiteY8" fmla="*/ 303881 h 589416"/>
                <a:gd name="connsiteX9" fmla="*/ 371788 w 448276"/>
                <a:gd name="connsiteY9" fmla="*/ 322301 h 589416"/>
                <a:gd name="connsiteX10" fmla="*/ 353337 w 448276"/>
                <a:gd name="connsiteY10" fmla="*/ 340720 h 589416"/>
                <a:gd name="connsiteX11" fmla="*/ 84879 w 448276"/>
                <a:gd name="connsiteY11" fmla="*/ 340720 h 589416"/>
                <a:gd name="connsiteX12" fmla="*/ 66428 w 448276"/>
                <a:gd name="connsiteY12" fmla="*/ 322301 h 589416"/>
                <a:gd name="connsiteX13" fmla="*/ 84879 w 448276"/>
                <a:gd name="connsiteY13" fmla="*/ 303881 h 589416"/>
                <a:gd name="connsiteX14" fmla="*/ 84879 w 448276"/>
                <a:gd name="connsiteY14" fmla="*/ 215557 h 589416"/>
                <a:gd name="connsiteX15" fmla="*/ 353337 w 448276"/>
                <a:gd name="connsiteY15" fmla="*/ 215557 h 589416"/>
                <a:gd name="connsiteX16" fmla="*/ 371788 w 448276"/>
                <a:gd name="connsiteY16" fmla="*/ 233977 h 589416"/>
                <a:gd name="connsiteX17" fmla="*/ 353337 w 448276"/>
                <a:gd name="connsiteY17" fmla="*/ 252396 h 589416"/>
                <a:gd name="connsiteX18" fmla="*/ 84879 w 448276"/>
                <a:gd name="connsiteY18" fmla="*/ 252396 h 589416"/>
                <a:gd name="connsiteX19" fmla="*/ 66428 w 448276"/>
                <a:gd name="connsiteY19" fmla="*/ 233977 h 589416"/>
                <a:gd name="connsiteX20" fmla="*/ 84879 w 448276"/>
                <a:gd name="connsiteY20" fmla="*/ 215557 h 589416"/>
                <a:gd name="connsiteX21" fmla="*/ 73790 w 448276"/>
                <a:gd name="connsiteY21" fmla="*/ 46048 h 589416"/>
                <a:gd name="connsiteX22" fmla="*/ 49808 w 448276"/>
                <a:gd name="connsiteY22" fmla="*/ 70914 h 589416"/>
                <a:gd name="connsiteX23" fmla="*/ 49808 w 448276"/>
                <a:gd name="connsiteY23" fmla="*/ 504688 h 589416"/>
                <a:gd name="connsiteX24" fmla="*/ 73790 w 448276"/>
                <a:gd name="connsiteY24" fmla="*/ 529554 h 589416"/>
                <a:gd name="connsiteX25" fmla="*/ 371719 w 448276"/>
                <a:gd name="connsiteY25" fmla="*/ 529554 h 589416"/>
                <a:gd name="connsiteX26" fmla="*/ 395700 w 448276"/>
                <a:gd name="connsiteY26" fmla="*/ 504688 h 589416"/>
                <a:gd name="connsiteX27" fmla="*/ 395700 w 448276"/>
                <a:gd name="connsiteY27" fmla="*/ 161169 h 589416"/>
                <a:gd name="connsiteX28" fmla="*/ 371719 w 448276"/>
                <a:gd name="connsiteY28" fmla="*/ 136303 h 589416"/>
                <a:gd name="connsiteX29" fmla="*/ 326522 w 448276"/>
                <a:gd name="connsiteY29" fmla="*/ 136303 h 589416"/>
                <a:gd name="connsiteX30" fmla="*/ 301618 w 448276"/>
                <a:gd name="connsiteY30" fmla="*/ 111437 h 589416"/>
                <a:gd name="connsiteX31" fmla="*/ 301618 w 448276"/>
                <a:gd name="connsiteY31" fmla="*/ 70914 h 589416"/>
                <a:gd name="connsiteX32" fmla="*/ 277636 w 448276"/>
                <a:gd name="connsiteY32" fmla="*/ 46048 h 589416"/>
                <a:gd name="connsiteX33" fmla="*/ 24904 w 448276"/>
                <a:gd name="connsiteY33" fmla="*/ 0 h 589416"/>
                <a:gd name="connsiteX34" fmla="*/ 294239 w 448276"/>
                <a:gd name="connsiteY34" fmla="*/ 0 h 589416"/>
                <a:gd name="connsiteX35" fmla="*/ 336668 w 448276"/>
                <a:gd name="connsiteY35" fmla="*/ 16578 h 589416"/>
                <a:gd name="connsiteX36" fmla="*/ 430751 w 448276"/>
                <a:gd name="connsiteY36" fmla="*/ 106832 h 589416"/>
                <a:gd name="connsiteX37" fmla="*/ 448276 w 448276"/>
                <a:gd name="connsiteY37" fmla="*/ 148275 h 589416"/>
                <a:gd name="connsiteX38" fmla="*/ 448276 w 448276"/>
                <a:gd name="connsiteY38" fmla="*/ 564550 h 589416"/>
                <a:gd name="connsiteX39" fmla="*/ 423372 w 448276"/>
                <a:gd name="connsiteY39" fmla="*/ 589416 h 589416"/>
                <a:gd name="connsiteX40" fmla="*/ 24904 w 448276"/>
                <a:gd name="connsiteY40" fmla="*/ 589416 h 589416"/>
                <a:gd name="connsiteX41" fmla="*/ 0 w 448276"/>
                <a:gd name="connsiteY41" fmla="*/ 564550 h 589416"/>
                <a:gd name="connsiteX42" fmla="*/ 0 w 448276"/>
                <a:gd name="connsiteY42" fmla="*/ 24866 h 589416"/>
                <a:gd name="connsiteX43" fmla="*/ 24904 w 448276"/>
                <a:gd name="connsiteY43" fmla="*/ 0 h 58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276" h="589416">
                  <a:moveTo>
                    <a:pt x="121724" y="391317"/>
                  </a:moveTo>
                  <a:lnTo>
                    <a:pt x="317379" y="391317"/>
                  </a:lnTo>
                  <a:cubicBezTo>
                    <a:pt x="327531" y="391317"/>
                    <a:pt x="335837" y="399606"/>
                    <a:pt x="335837" y="409737"/>
                  </a:cubicBezTo>
                  <a:cubicBezTo>
                    <a:pt x="335837" y="419867"/>
                    <a:pt x="327531" y="428156"/>
                    <a:pt x="317379" y="428156"/>
                  </a:cubicBezTo>
                  <a:lnTo>
                    <a:pt x="121724" y="428156"/>
                  </a:lnTo>
                  <a:cubicBezTo>
                    <a:pt x="111572" y="428156"/>
                    <a:pt x="103266" y="419867"/>
                    <a:pt x="103266" y="409737"/>
                  </a:cubicBezTo>
                  <a:cubicBezTo>
                    <a:pt x="103266" y="399606"/>
                    <a:pt x="111572" y="391317"/>
                    <a:pt x="121724" y="391317"/>
                  </a:cubicBezTo>
                  <a:close/>
                  <a:moveTo>
                    <a:pt x="84879" y="303881"/>
                  </a:moveTo>
                  <a:lnTo>
                    <a:pt x="353337" y="303881"/>
                  </a:lnTo>
                  <a:cubicBezTo>
                    <a:pt x="363485" y="303881"/>
                    <a:pt x="371788" y="311249"/>
                    <a:pt x="371788" y="322301"/>
                  </a:cubicBezTo>
                  <a:cubicBezTo>
                    <a:pt x="371788" y="332431"/>
                    <a:pt x="363485" y="340720"/>
                    <a:pt x="353337" y="340720"/>
                  </a:cubicBezTo>
                  <a:lnTo>
                    <a:pt x="84879" y="340720"/>
                  </a:lnTo>
                  <a:cubicBezTo>
                    <a:pt x="74731" y="340720"/>
                    <a:pt x="66428" y="332431"/>
                    <a:pt x="66428" y="322301"/>
                  </a:cubicBezTo>
                  <a:cubicBezTo>
                    <a:pt x="66428" y="311249"/>
                    <a:pt x="74731" y="303881"/>
                    <a:pt x="84879" y="303881"/>
                  </a:cubicBezTo>
                  <a:close/>
                  <a:moveTo>
                    <a:pt x="84879" y="215557"/>
                  </a:moveTo>
                  <a:lnTo>
                    <a:pt x="353337" y="215557"/>
                  </a:lnTo>
                  <a:cubicBezTo>
                    <a:pt x="363485" y="215557"/>
                    <a:pt x="371788" y="223846"/>
                    <a:pt x="371788" y="233977"/>
                  </a:cubicBezTo>
                  <a:cubicBezTo>
                    <a:pt x="371788" y="244107"/>
                    <a:pt x="363485" y="252396"/>
                    <a:pt x="353337" y="252396"/>
                  </a:cubicBezTo>
                  <a:lnTo>
                    <a:pt x="84879" y="252396"/>
                  </a:lnTo>
                  <a:cubicBezTo>
                    <a:pt x="74731" y="252396"/>
                    <a:pt x="66428" y="244107"/>
                    <a:pt x="66428" y="233977"/>
                  </a:cubicBezTo>
                  <a:cubicBezTo>
                    <a:pt x="66428" y="223846"/>
                    <a:pt x="74731" y="215557"/>
                    <a:pt x="84879" y="215557"/>
                  </a:cubicBezTo>
                  <a:close/>
                  <a:moveTo>
                    <a:pt x="73790" y="46048"/>
                  </a:moveTo>
                  <a:cubicBezTo>
                    <a:pt x="60877" y="46048"/>
                    <a:pt x="49808" y="57100"/>
                    <a:pt x="49808" y="70914"/>
                  </a:cubicBezTo>
                  <a:lnTo>
                    <a:pt x="49808" y="504688"/>
                  </a:lnTo>
                  <a:cubicBezTo>
                    <a:pt x="49808" y="518502"/>
                    <a:pt x="60877" y="529554"/>
                    <a:pt x="73790" y="529554"/>
                  </a:cubicBezTo>
                  <a:lnTo>
                    <a:pt x="371719" y="529554"/>
                  </a:lnTo>
                  <a:cubicBezTo>
                    <a:pt x="384632" y="529554"/>
                    <a:pt x="395700" y="518502"/>
                    <a:pt x="395700" y="504688"/>
                  </a:cubicBezTo>
                  <a:lnTo>
                    <a:pt x="395700" y="161169"/>
                  </a:lnTo>
                  <a:cubicBezTo>
                    <a:pt x="395700" y="147354"/>
                    <a:pt x="384632" y="136303"/>
                    <a:pt x="371719" y="136303"/>
                  </a:cubicBezTo>
                  <a:lnTo>
                    <a:pt x="326522" y="136303"/>
                  </a:lnTo>
                  <a:cubicBezTo>
                    <a:pt x="312686" y="136303"/>
                    <a:pt x="301618" y="125251"/>
                    <a:pt x="301618" y="111437"/>
                  </a:cubicBezTo>
                  <a:lnTo>
                    <a:pt x="301618" y="70914"/>
                  </a:lnTo>
                  <a:cubicBezTo>
                    <a:pt x="301618" y="57100"/>
                    <a:pt x="290549" y="46048"/>
                    <a:pt x="277636" y="46048"/>
                  </a:cubicBezTo>
                  <a:close/>
                  <a:moveTo>
                    <a:pt x="24904" y="0"/>
                  </a:moveTo>
                  <a:lnTo>
                    <a:pt x="294239" y="0"/>
                  </a:lnTo>
                  <a:cubicBezTo>
                    <a:pt x="308074" y="0"/>
                    <a:pt x="326522" y="7368"/>
                    <a:pt x="336668" y="16578"/>
                  </a:cubicBezTo>
                  <a:lnTo>
                    <a:pt x="430751" y="106832"/>
                  </a:lnTo>
                  <a:cubicBezTo>
                    <a:pt x="439975" y="116042"/>
                    <a:pt x="448276" y="134461"/>
                    <a:pt x="448276" y="148275"/>
                  </a:cubicBezTo>
                  <a:lnTo>
                    <a:pt x="448276" y="564550"/>
                  </a:lnTo>
                  <a:cubicBezTo>
                    <a:pt x="448276" y="578365"/>
                    <a:pt x="437207" y="589416"/>
                    <a:pt x="423372" y="589416"/>
                  </a:cubicBezTo>
                  <a:lnTo>
                    <a:pt x="24904" y="589416"/>
                  </a:lnTo>
                  <a:cubicBezTo>
                    <a:pt x="11069" y="589416"/>
                    <a:pt x="0" y="578365"/>
                    <a:pt x="0" y="564550"/>
                  </a:cubicBezTo>
                  <a:lnTo>
                    <a:pt x="0" y="24866"/>
                  </a:lnTo>
                  <a:cubicBezTo>
                    <a:pt x="0" y="11052"/>
                    <a:pt x="11069" y="0"/>
                    <a:pt x="249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9" name="text-file_13566"/>
            <p:cNvSpPr>
              <a:spLocks noChangeAspect="1"/>
            </p:cNvSpPr>
            <p:nvPr/>
          </p:nvSpPr>
          <p:spPr bwMode="auto">
            <a:xfrm>
              <a:off x="1309" y="6938"/>
              <a:ext cx="730" cy="960"/>
            </a:xfrm>
            <a:custGeom>
              <a:avLst/>
              <a:gdLst>
                <a:gd name="connsiteX0" fmla="*/ 121724 w 448276"/>
                <a:gd name="connsiteY0" fmla="*/ 391317 h 589416"/>
                <a:gd name="connsiteX1" fmla="*/ 317379 w 448276"/>
                <a:gd name="connsiteY1" fmla="*/ 391317 h 589416"/>
                <a:gd name="connsiteX2" fmla="*/ 335837 w 448276"/>
                <a:gd name="connsiteY2" fmla="*/ 409737 h 589416"/>
                <a:gd name="connsiteX3" fmla="*/ 317379 w 448276"/>
                <a:gd name="connsiteY3" fmla="*/ 428156 h 589416"/>
                <a:gd name="connsiteX4" fmla="*/ 121724 w 448276"/>
                <a:gd name="connsiteY4" fmla="*/ 428156 h 589416"/>
                <a:gd name="connsiteX5" fmla="*/ 103266 w 448276"/>
                <a:gd name="connsiteY5" fmla="*/ 409737 h 589416"/>
                <a:gd name="connsiteX6" fmla="*/ 121724 w 448276"/>
                <a:gd name="connsiteY6" fmla="*/ 391317 h 589416"/>
                <a:gd name="connsiteX7" fmla="*/ 84879 w 448276"/>
                <a:gd name="connsiteY7" fmla="*/ 303881 h 589416"/>
                <a:gd name="connsiteX8" fmla="*/ 353337 w 448276"/>
                <a:gd name="connsiteY8" fmla="*/ 303881 h 589416"/>
                <a:gd name="connsiteX9" fmla="*/ 371788 w 448276"/>
                <a:gd name="connsiteY9" fmla="*/ 322301 h 589416"/>
                <a:gd name="connsiteX10" fmla="*/ 353337 w 448276"/>
                <a:gd name="connsiteY10" fmla="*/ 340720 h 589416"/>
                <a:gd name="connsiteX11" fmla="*/ 84879 w 448276"/>
                <a:gd name="connsiteY11" fmla="*/ 340720 h 589416"/>
                <a:gd name="connsiteX12" fmla="*/ 66428 w 448276"/>
                <a:gd name="connsiteY12" fmla="*/ 322301 h 589416"/>
                <a:gd name="connsiteX13" fmla="*/ 84879 w 448276"/>
                <a:gd name="connsiteY13" fmla="*/ 303881 h 589416"/>
                <a:gd name="connsiteX14" fmla="*/ 84879 w 448276"/>
                <a:gd name="connsiteY14" fmla="*/ 215557 h 589416"/>
                <a:gd name="connsiteX15" fmla="*/ 353337 w 448276"/>
                <a:gd name="connsiteY15" fmla="*/ 215557 h 589416"/>
                <a:gd name="connsiteX16" fmla="*/ 371788 w 448276"/>
                <a:gd name="connsiteY16" fmla="*/ 233977 h 589416"/>
                <a:gd name="connsiteX17" fmla="*/ 353337 w 448276"/>
                <a:gd name="connsiteY17" fmla="*/ 252396 h 589416"/>
                <a:gd name="connsiteX18" fmla="*/ 84879 w 448276"/>
                <a:gd name="connsiteY18" fmla="*/ 252396 h 589416"/>
                <a:gd name="connsiteX19" fmla="*/ 66428 w 448276"/>
                <a:gd name="connsiteY19" fmla="*/ 233977 h 589416"/>
                <a:gd name="connsiteX20" fmla="*/ 84879 w 448276"/>
                <a:gd name="connsiteY20" fmla="*/ 215557 h 589416"/>
                <a:gd name="connsiteX21" fmla="*/ 73790 w 448276"/>
                <a:gd name="connsiteY21" fmla="*/ 46048 h 589416"/>
                <a:gd name="connsiteX22" fmla="*/ 49808 w 448276"/>
                <a:gd name="connsiteY22" fmla="*/ 70914 h 589416"/>
                <a:gd name="connsiteX23" fmla="*/ 49808 w 448276"/>
                <a:gd name="connsiteY23" fmla="*/ 504688 h 589416"/>
                <a:gd name="connsiteX24" fmla="*/ 73790 w 448276"/>
                <a:gd name="connsiteY24" fmla="*/ 529554 h 589416"/>
                <a:gd name="connsiteX25" fmla="*/ 371719 w 448276"/>
                <a:gd name="connsiteY25" fmla="*/ 529554 h 589416"/>
                <a:gd name="connsiteX26" fmla="*/ 395700 w 448276"/>
                <a:gd name="connsiteY26" fmla="*/ 504688 h 589416"/>
                <a:gd name="connsiteX27" fmla="*/ 395700 w 448276"/>
                <a:gd name="connsiteY27" fmla="*/ 161169 h 589416"/>
                <a:gd name="connsiteX28" fmla="*/ 371719 w 448276"/>
                <a:gd name="connsiteY28" fmla="*/ 136303 h 589416"/>
                <a:gd name="connsiteX29" fmla="*/ 326522 w 448276"/>
                <a:gd name="connsiteY29" fmla="*/ 136303 h 589416"/>
                <a:gd name="connsiteX30" fmla="*/ 301618 w 448276"/>
                <a:gd name="connsiteY30" fmla="*/ 111437 h 589416"/>
                <a:gd name="connsiteX31" fmla="*/ 301618 w 448276"/>
                <a:gd name="connsiteY31" fmla="*/ 70914 h 589416"/>
                <a:gd name="connsiteX32" fmla="*/ 277636 w 448276"/>
                <a:gd name="connsiteY32" fmla="*/ 46048 h 589416"/>
                <a:gd name="connsiteX33" fmla="*/ 24904 w 448276"/>
                <a:gd name="connsiteY33" fmla="*/ 0 h 589416"/>
                <a:gd name="connsiteX34" fmla="*/ 294239 w 448276"/>
                <a:gd name="connsiteY34" fmla="*/ 0 h 589416"/>
                <a:gd name="connsiteX35" fmla="*/ 336668 w 448276"/>
                <a:gd name="connsiteY35" fmla="*/ 16578 h 589416"/>
                <a:gd name="connsiteX36" fmla="*/ 430751 w 448276"/>
                <a:gd name="connsiteY36" fmla="*/ 106832 h 589416"/>
                <a:gd name="connsiteX37" fmla="*/ 448276 w 448276"/>
                <a:gd name="connsiteY37" fmla="*/ 148275 h 589416"/>
                <a:gd name="connsiteX38" fmla="*/ 448276 w 448276"/>
                <a:gd name="connsiteY38" fmla="*/ 564550 h 589416"/>
                <a:gd name="connsiteX39" fmla="*/ 423372 w 448276"/>
                <a:gd name="connsiteY39" fmla="*/ 589416 h 589416"/>
                <a:gd name="connsiteX40" fmla="*/ 24904 w 448276"/>
                <a:gd name="connsiteY40" fmla="*/ 589416 h 589416"/>
                <a:gd name="connsiteX41" fmla="*/ 0 w 448276"/>
                <a:gd name="connsiteY41" fmla="*/ 564550 h 589416"/>
                <a:gd name="connsiteX42" fmla="*/ 0 w 448276"/>
                <a:gd name="connsiteY42" fmla="*/ 24866 h 589416"/>
                <a:gd name="connsiteX43" fmla="*/ 24904 w 448276"/>
                <a:gd name="connsiteY43" fmla="*/ 0 h 58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276" h="589416">
                  <a:moveTo>
                    <a:pt x="121724" y="391317"/>
                  </a:moveTo>
                  <a:lnTo>
                    <a:pt x="317379" y="391317"/>
                  </a:lnTo>
                  <a:cubicBezTo>
                    <a:pt x="327531" y="391317"/>
                    <a:pt x="335837" y="399606"/>
                    <a:pt x="335837" y="409737"/>
                  </a:cubicBezTo>
                  <a:cubicBezTo>
                    <a:pt x="335837" y="419867"/>
                    <a:pt x="327531" y="428156"/>
                    <a:pt x="317379" y="428156"/>
                  </a:cubicBezTo>
                  <a:lnTo>
                    <a:pt x="121724" y="428156"/>
                  </a:lnTo>
                  <a:cubicBezTo>
                    <a:pt x="111572" y="428156"/>
                    <a:pt x="103266" y="419867"/>
                    <a:pt x="103266" y="409737"/>
                  </a:cubicBezTo>
                  <a:cubicBezTo>
                    <a:pt x="103266" y="399606"/>
                    <a:pt x="111572" y="391317"/>
                    <a:pt x="121724" y="391317"/>
                  </a:cubicBezTo>
                  <a:close/>
                  <a:moveTo>
                    <a:pt x="84879" y="303881"/>
                  </a:moveTo>
                  <a:lnTo>
                    <a:pt x="353337" y="303881"/>
                  </a:lnTo>
                  <a:cubicBezTo>
                    <a:pt x="363485" y="303881"/>
                    <a:pt x="371788" y="311249"/>
                    <a:pt x="371788" y="322301"/>
                  </a:cubicBezTo>
                  <a:cubicBezTo>
                    <a:pt x="371788" y="332431"/>
                    <a:pt x="363485" y="340720"/>
                    <a:pt x="353337" y="340720"/>
                  </a:cubicBezTo>
                  <a:lnTo>
                    <a:pt x="84879" y="340720"/>
                  </a:lnTo>
                  <a:cubicBezTo>
                    <a:pt x="74731" y="340720"/>
                    <a:pt x="66428" y="332431"/>
                    <a:pt x="66428" y="322301"/>
                  </a:cubicBezTo>
                  <a:cubicBezTo>
                    <a:pt x="66428" y="311249"/>
                    <a:pt x="74731" y="303881"/>
                    <a:pt x="84879" y="303881"/>
                  </a:cubicBezTo>
                  <a:close/>
                  <a:moveTo>
                    <a:pt x="84879" y="215557"/>
                  </a:moveTo>
                  <a:lnTo>
                    <a:pt x="353337" y="215557"/>
                  </a:lnTo>
                  <a:cubicBezTo>
                    <a:pt x="363485" y="215557"/>
                    <a:pt x="371788" y="223846"/>
                    <a:pt x="371788" y="233977"/>
                  </a:cubicBezTo>
                  <a:cubicBezTo>
                    <a:pt x="371788" y="244107"/>
                    <a:pt x="363485" y="252396"/>
                    <a:pt x="353337" y="252396"/>
                  </a:cubicBezTo>
                  <a:lnTo>
                    <a:pt x="84879" y="252396"/>
                  </a:lnTo>
                  <a:cubicBezTo>
                    <a:pt x="74731" y="252396"/>
                    <a:pt x="66428" y="244107"/>
                    <a:pt x="66428" y="233977"/>
                  </a:cubicBezTo>
                  <a:cubicBezTo>
                    <a:pt x="66428" y="223846"/>
                    <a:pt x="74731" y="215557"/>
                    <a:pt x="84879" y="215557"/>
                  </a:cubicBezTo>
                  <a:close/>
                  <a:moveTo>
                    <a:pt x="73790" y="46048"/>
                  </a:moveTo>
                  <a:cubicBezTo>
                    <a:pt x="60877" y="46048"/>
                    <a:pt x="49808" y="57100"/>
                    <a:pt x="49808" y="70914"/>
                  </a:cubicBezTo>
                  <a:lnTo>
                    <a:pt x="49808" y="504688"/>
                  </a:lnTo>
                  <a:cubicBezTo>
                    <a:pt x="49808" y="518502"/>
                    <a:pt x="60877" y="529554"/>
                    <a:pt x="73790" y="529554"/>
                  </a:cubicBezTo>
                  <a:lnTo>
                    <a:pt x="371719" y="529554"/>
                  </a:lnTo>
                  <a:cubicBezTo>
                    <a:pt x="384632" y="529554"/>
                    <a:pt x="395700" y="518502"/>
                    <a:pt x="395700" y="504688"/>
                  </a:cubicBezTo>
                  <a:lnTo>
                    <a:pt x="395700" y="161169"/>
                  </a:lnTo>
                  <a:cubicBezTo>
                    <a:pt x="395700" y="147354"/>
                    <a:pt x="384632" y="136303"/>
                    <a:pt x="371719" y="136303"/>
                  </a:cubicBezTo>
                  <a:lnTo>
                    <a:pt x="326522" y="136303"/>
                  </a:lnTo>
                  <a:cubicBezTo>
                    <a:pt x="312686" y="136303"/>
                    <a:pt x="301618" y="125251"/>
                    <a:pt x="301618" y="111437"/>
                  </a:cubicBezTo>
                  <a:lnTo>
                    <a:pt x="301618" y="70914"/>
                  </a:lnTo>
                  <a:cubicBezTo>
                    <a:pt x="301618" y="57100"/>
                    <a:pt x="290549" y="46048"/>
                    <a:pt x="277636" y="46048"/>
                  </a:cubicBezTo>
                  <a:close/>
                  <a:moveTo>
                    <a:pt x="24904" y="0"/>
                  </a:moveTo>
                  <a:lnTo>
                    <a:pt x="294239" y="0"/>
                  </a:lnTo>
                  <a:cubicBezTo>
                    <a:pt x="308074" y="0"/>
                    <a:pt x="326522" y="7368"/>
                    <a:pt x="336668" y="16578"/>
                  </a:cubicBezTo>
                  <a:lnTo>
                    <a:pt x="430751" y="106832"/>
                  </a:lnTo>
                  <a:cubicBezTo>
                    <a:pt x="439975" y="116042"/>
                    <a:pt x="448276" y="134461"/>
                    <a:pt x="448276" y="148275"/>
                  </a:cubicBezTo>
                  <a:lnTo>
                    <a:pt x="448276" y="564550"/>
                  </a:lnTo>
                  <a:cubicBezTo>
                    <a:pt x="448276" y="578365"/>
                    <a:pt x="437207" y="589416"/>
                    <a:pt x="423372" y="589416"/>
                  </a:cubicBezTo>
                  <a:lnTo>
                    <a:pt x="24904" y="589416"/>
                  </a:lnTo>
                  <a:cubicBezTo>
                    <a:pt x="11069" y="589416"/>
                    <a:pt x="0" y="578365"/>
                    <a:pt x="0" y="564550"/>
                  </a:cubicBezTo>
                  <a:lnTo>
                    <a:pt x="0" y="24866"/>
                  </a:lnTo>
                  <a:cubicBezTo>
                    <a:pt x="0" y="11052"/>
                    <a:pt x="11069" y="0"/>
                    <a:pt x="249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0" name="text-file_13566"/>
            <p:cNvSpPr>
              <a:spLocks noChangeAspect="1"/>
            </p:cNvSpPr>
            <p:nvPr/>
          </p:nvSpPr>
          <p:spPr bwMode="auto">
            <a:xfrm>
              <a:off x="2527" y="6970"/>
              <a:ext cx="730" cy="960"/>
            </a:xfrm>
            <a:custGeom>
              <a:avLst/>
              <a:gdLst>
                <a:gd name="connsiteX0" fmla="*/ 121724 w 448276"/>
                <a:gd name="connsiteY0" fmla="*/ 391317 h 589416"/>
                <a:gd name="connsiteX1" fmla="*/ 317379 w 448276"/>
                <a:gd name="connsiteY1" fmla="*/ 391317 h 589416"/>
                <a:gd name="connsiteX2" fmla="*/ 335837 w 448276"/>
                <a:gd name="connsiteY2" fmla="*/ 409737 h 589416"/>
                <a:gd name="connsiteX3" fmla="*/ 317379 w 448276"/>
                <a:gd name="connsiteY3" fmla="*/ 428156 h 589416"/>
                <a:gd name="connsiteX4" fmla="*/ 121724 w 448276"/>
                <a:gd name="connsiteY4" fmla="*/ 428156 h 589416"/>
                <a:gd name="connsiteX5" fmla="*/ 103266 w 448276"/>
                <a:gd name="connsiteY5" fmla="*/ 409737 h 589416"/>
                <a:gd name="connsiteX6" fmla="*/ 121724 w 448276"/>
                <a:gd name="connsiteY6" fmla="*/ 391317 h 589416"/>
                <a:gd name="connsiteX7" fmla="*/ 84879 w 448276"/>
                <a:gd name="connsiteY7" fmla="*/ 303881 h 589416"/>
                <a:gd name="connsiteX8" fmla="*/ 353337 w 448276"/>
                <a:gd name="connsiteY8" fmla="*/ 303881 h 589416"/>
                <a:gd name="connsiteX9" fmla="*/ 371788 w 448276"/>
                <a:gd name="connsiteY9" fmla="*/ 322301 h 589416"/>
                <a:gd name="connsiteX10" fmla="*/ 353337 w 448276"/>
                <a:gd name="connsiteY10" fmla="*/ 340720 h 589416"/>
                <a:gd name="connsiteX11" fmla="*/ 84879 w 448276"/>
                <a:gd name="connsiteY11" fmla="*/ 340720 h 589416"/>
                <a:gd name="connsiteX12" fmla="*/ 66428 w 448276"/>
                <a:gd name="connsiteY12" fmla="*/ 322301 h 589416"/>
                <a:gd name="connsiteX13" fmla="*/ 84879 w 448276"/>
                <a:gd name="connsiteY13" fmla="*/ 303881 h 589416"/>
                <a:gd name="connsiteX14" fmla="*/ 84879 w 448276"/>
                <a:gd name="connsiteY14" fmla="*/ 215557 h 589416"/>
                <a:gd name="connsiteX15" fmla="*/ 353337 w 448276"/>
                <a:gd name="connsiteY15" fmla="*/ 215557 h 589416"/>
                <a:gd name="connsiteX16" fmla="*/ 371788 w 448276"/>
                <a:gd name="connsiteY16" fmla="*/ 233977 h 589416"/>
                <a:gd name="connsiteX17" fmla="*/ 353337 w 448276"/>
                <a:gd name="connsiteY17" fmla="*/ 252396 h 589416"/>
                <a:gd name="connsiteX18" fmla="*/ 84879 w 448276"/>
                <a:gd name="connsiteY18" fmla="*/ 252396 h 589416"/>
                <a:gd name="connsiteX19" fmla="*/ 66428 w 448276"/>
                <a:gd name="connsiteY19" fmla="*/ 233977 h 589416"/>
                <a:gd name="connsiteX20" fmla="*/ 84879 w 448276"/>
                <a:gd name="connsiteY20" fmla="*/ 215557 h 589416"/>
                <a:gd name="connsiteX21" fmla="*/ 73790 w 448276"/>
                <a:gd name="connsiteY21" fmla="*/ 46048 h 589416"/>
                <a:gd name="connsiteX22" fmla="*/ 49808 w 448276"/>
                <a:gd name="connsiteY22" fmla="*/ 70914 h 589416"/>
                <a:gd name="connsiteX23" fmla="*/ 49808 w 448276"/>
                <a:gd name="connsiteY23" fmla="*/ 504688 h 589416"/>
                <a:gd name="connsiteX24" fmla="*/ 73790 w 448276"/>
                <a:gd name="connsiteY24" fmla="*/ 529554 h 589416"/>
                <a:gd name="connsiteX25" fmla="*/ 371719 w 448276"/>
                <a:gd name="connsiteY25" fmla="*/ 529554 h 589416"/>
                <a:gd name="connsiteX26" fmla="*/ 395700 w 448276"/>
                <a:gd name="connsiteY26" fmla="*/ 504688 h 589416"/>
                <a:gd name="connsiteX27" fmla="*/ 395700 w 448276"/>
                <a:gd name="connsiteY27" fmla="*/ 161169 h 589416"/>
                <a:gd name="connsiteX28" fmla="*/ 371719 w 448276"/>
                <a:gd name="connsiteY28" fmla="*/ 136303 h 589416"/>
                <a:gd name="connsiteX29" fmla="*/ 326522 w 448276"/>
                <a:gd name="connsiteY29" fmla="*/ 136303 h 589416"/>
                <a:gd name="connsiteX30" fmla="*/ 301618 w 448276"/>
                <a:gd name="connsiteY30" fmla="*/ 111437 h 589416"/>
                <a:gd name="connsiteX31" fmla="*/ 301618 w 448276"/>
                <a:gd name="connsiteY31" fmla="*/ 70914 h 589416"/>
                <a:gd name="connsiteX32" fmla="*/ 277636 w 448276"/>
                <a:gd name="connsiteY32" fmla="*/ 46048 h 589416"/>
                <a:gd name="connsiteX33" fmla="*/ 24904 w 448276"/>
                <a:gd name="connsiteY33" fmla="*/ 0 h 589416"/>
                <a:gd name="connsiteX34" fmla="*/ 294239 w 448276"/>
                <a:gd name="connsiteY34" fmla="*/ 0 h 589416"/>
                <a:gd name="connsiteX35" fmla="*/ 336668 w 448276"/>
                <a:gd name="connsiteY35" fmla="*/ 16578 h 589416"/>
                <a:gd name="connsiteX36" fmla="*/ 430751 w 448276"/>
                <a:gd name="connsiteY36" fmla="*/ 106832 h 589416"/>
                <a:gd name="connsiteX37" fmla="*/ 448276 w 448276"/>
                <a:gd name="connsiteY37" fmla="*/ 148275 h 589416"/>
                <a:gd name="connsiteX38" fmla="*/ 448276 w 448276"/>
                <a:gd name="connsiteY38" fmla="*/ 564550 h 589416"/>
                <a:gd name="connsiteX39" fmla="*/ 423372 w 448276"/>
                <a:gd name="connsiteY39" fmla="*/ 589416 h 589416"/>
                <a:gd name="connsiteX40" fmla="*/ 24904 w 448276"/>
                <a:gd name="connsiteY40" fmla="*/ 589416 h 589416"/>
                <a:gd name="connsiteX41" fmla="*/ 0 w 448276"/>
                <a:gd name="connsiteY41" fmla="*/ 564550 h 589416"/>
                <a:gd name="connsiteX42" fmla="*/ 0 w 448276"/>
                <a:gd name="connsiteY42" fmla="*/ 24866 h 589416"/>
                <a:gd name="connsiteX43" fmla="*/ 24904 w 448276"/>
                <a:gd name="connsiteY43" fmla="*/ 0 h 58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276" h="589416">
                  <a:moveTo>
                    <a:pt x="121724" y="391317"/>
                  </a:moveTo>
                  <a:lnTo>
                    <a:pt x="317379" y="391317"/>
                  </a:lnTo>
                  <a:cubicBezTo>
                    <a:pt x="327531" y="391317"/>
                    <a:pt x="335837" y="399606"/>
                    <a:pt x="335837" y="409737"/>
                  </a:cubicBezTo>
                  <a:cubicBezTo>
                    <a:pt x="335837" y="419867"/>
                    <a:pt x="327531" y="428156"/>
                    <a:pt x="317379" y="428156"/>
                  </a:cubicBezTo>
                  <a:lnTo>
                    <a:pt x="121724" y="428156"/>
                  </a:lnTo>
                  <a:cubicBezTo>
                    <a:pt x="111572" y="428156"/>
                    <a:pt x="103266" y="419867"/>
                    <a:pt x="103266" y="409737"/>
                  </a:cubicBezTo>
                  <a:cubicBezTo>
                    <a:pt x="103266" y="399606"/>
                    <a:pt x="111572" y="391317"/>
                    <a:pt x="121724" y="391317"/>
                  </a:cubicBezTo>
                  <a:close/>
                  <a:moveTo>
                    <a:pt x="84879" y="303881"/>
                  </a:moveTo>
                  <a:lnTo>
                    <a:pt x="353337" y="303881"/>
                  </a:lnTo>
                  <a:cubicBezTo>
                    <a:pt x="363485" y="303881"/>
                    <a:pt x="371788" y="311249"/>
                    <a:pt x="371788" y="322301"/>
                  </a:cubicBezTo>
                  <a:cubicBezTo>
                    <a:pt x="371788" y="332431"/>
                    <a:pt x="363485" y="340720"/>
                    <a:pt x="353337" y="340720"/>
                  </a:cubicBezTo>
                  <a:lnTo>
                    <a:pt x="84879" y="340720"/>
                  </a:lnTo>
                  <a:cubicBezTo>
                    <a:pt x="74731" y="340720"/>
                    <a:pt x="66428" y="332431"/>
                    <a:pt x="66428" y="322301"/>
                  </a:cubicBezTo>
                  <a:cubicBezTo>
                    <a:pt x="66428" y="311249"/>
                    <a:pt x="74731" y="303881"/>
                    <a:pt x="84879" y="303881"/>
                  </a:cubicBezTo>
                  <a:close/>
                  <a:moveTo>
                    <a:pt x="84879" y="215557"/>
                  </a:moveTo>
                  <a:lnTo>
                    <a:pt x="353337" y="215557"/>
                  </a:lnTo>
                  <a:cubicBezTo>
                    <a:pt x="363485" y="215557"/>
                    <a:pt x="371788" y="223846"/>
                    <a:pt x="371788" y="233977"/>
                  </a:cubicBezTo>
                  <a:cubicBezTo>
                    <a:pt x="371788" y="244107"/>
                    <a:pt x="363485" y="252396"/>
                    <a:pt x="353337" y="252396"/>
                  </a:cubicBezTo>
                  <a:lnTo>
                    <a:pt x="84879" y="252396"/>
                  </a:lnTo>
                  <a:cubicBezTo>
                    <a:pt x="74731" y="252396"/>
                    <a:pt x="66428" y="244107"/>
                    <a:pt x="66428" y="233977"/>
                  </a:cubicBezTo>
                  <a:cubicBezTo>
                    <a:pt x="66428" y="223846"/>
                    <a:pt x="74731" y="215557"/>
                    <a:pt x="84879" y="215557"/>
                  </a:cubicBezTo>
                  <a:close/>
                  <a:moveTo>
                    <a:pt x="73790" y="46048"/>
                  </a:moveTo>
                  <a:cubicBezTo>
                    <a:pt x="60877" y="46048"/>
                    <a:pt x="49808" y="57100"/>
                    <a:pt x="49808" y="70914"/>
                  </a:cubicBezTo>
                  <a:lnTo>
                    <a:pt x="49808" y="504688"/>
                  </a:lnTo>
                  <a:cubicBezTo>
                    <a:pt x="49808" y="518502"/>
                    <a:pt x="60877" y="529554"/>
                    <a:pt x="73790" y="529554"/>
                  </a:cubicBezTo>
                  <a:lnTo>
                    <a:pt x="371719" y="529554"/>
                  </a:lnTo>
                  <a:cubicBezTo>
                    <a:pt x="384632" y="529554"/>
                    <a:pt x="395700" y="518502"/>
                    <a:pt x="395700" y="504688"/>
                  </a:cubicBezTo>
                  <a:lnTo>
                    <a:pt x="395700" y="161169"/>
                  </a:lnTo>
                  <a:cubicBezTo>
                    <a:pt x="395700" y="147354"/>
                    <a:pt x="384632" y="136303"/>
                    <a:pt x="371719" y="136303"/>
                  </a:cubicBezTo>
                  <a:lnTo>
                    <a:pt x="326522" y="136303"/>
                  </a:lnTo>
                  <a:cubicBezTo>
                    <a:pt x="312686" y="136303"/>
                    <a:pt x="301618" y="125251"/>
                    <a:pt x="301618" y="111437"/>
                  </a:cubicBezTo>
                  <a:lnTo>
                    <a:pt x="301618" y="70914"/>
                  </a:lnTo>
                  <a:cubicBezTo>
                    <a:pt x="301618" y="57100"/>
                    <a:pt x="290549" y="46048"/>
                    <a:pt x="277636" y="46048"/>
                  </a:cubicBezTo>
                  <a:close/>
                  <a:moveTo>
                    <a:pt x="24904" y="0"/>
                  </a:moveTo>
                  <a:lnTo>
                    <a:pt x="294239" y="0"/>
                  </a:lnTo>
                  <a:cubicBezTo>
                    <a:pt x="308074" y="0"/>
                    <a:pt x="326522" y="7368"/>
                    <a:pt x="336668" y="16578"/>
                  </a:cubicBezTo>
                  <a:lnTo>
                    <a:pt x="430751" y="106832"/>
                  </a:lnTo>
                  <a:cubicBezTo>
                    <a:pt x="439975" y="116042"/>
                    <a:pt x="448276" y="134461"/>
                    <a:pt x="448276" y="148275"/>
                  </a:cubicBezTo>
                  <a:lnTo>
                    <a:pt x="448276" y="564550"/>
                  </a:lnTo>
                  <a:cubicBezTo>
                    <a:pt x="448276" y="578365"/>
                    <a:pt x="437207" y="589416"/>
                    <a:pt x="423372" y="589416"/>
                  </a:cubicBezTo>
                  <a:lnTo>
                    <a:pt x="24904" y="589416"/>
                  </a:lnTo>
                  <a:cubicBezTo>
                    <a:pt x="11069" y="589416"/>
                    <a:pt x="0" y="578365"/>
                    <a:pt x="0" y="564550"/>
                  </a:cubicBezTo>
                  <a:lnTo>
                    <a:pt x="0" y="24866"/>
                  </a:lnTo>
                  <a:cubicBezTo>
                    <a:pt x="0" y="11052"/>
                    <a:pt x="11069" y="0"/>
                    <a:pt x="249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1" name="text-file_13566"/>
            <p:cNvSpPr>
              <a:spLocks noChangeAspect="1"/>
            </p:cNvSpPr>
            <p:nvPr/>
          </p:nvSpPr>
          <p:spPr bwMode="auto">
            <a:xfrm>
              <a:off x="1309" y="5551"/>
              <a:ext cx="730" cy="960"/>
            </a:xfrm>
            <a:custGeom>
              <a:avLst/>
              <a:gdLst>
                <a:gd name="connsiteX0" fmla="*/ 121724 w 448276"/>
                <a:gd name="connsiteY0" fmla="*/ 391317 h 589416"/>
                <a:gd name="connsiteX1" fmla="*/ 317379 w 448276"/>
                <a:gd name="connsiteY1" fmla="*/ 391317 h 589416"/>
                <a:gd name="connsiteX2" fmla="*/ 335837 w 448276"/>
                <a:gd name="connsiteY2" fmla="*/ 409737 h 589416"/>
                <a:gd name="connsiteX3" fmla="*/ 317379 w 448276"/>
                <a:gd name="connsiteY3" fmla="*/ 428156 h 589416"/>
                <a:gd name="connsiteX4" fmla="*/ 121724 w 448276"/>
                <a:gd name="connsiteY4" fmla="*/ 428156 h 589416"/>
                <a:gd name="connsiteX5" fmla="*/ 103266 w 448276"/>
                <a:gd name="connsiteY5" fmla="*/ 409737 h 589416"/>
                <a:gd name="connsiteX6" fmla="*/ 121724 w 448276"/>
                <a:gd name="connsiteY6" fmla="*/ 391317 h 589416"/>
                <a:gd name="connsiteX7" fmla="*/ 84879 w 448276"/>
                <a:gd name="connsiteY7" fmla="*/ 303881 h 589416"/>
                <a:gd name="connsiteX8" fmla="*/ 353337 w 448276"/>
                <a:gd name="connsiteY8" fmla="*/ 303881 h 589416"/>
                <a:gd name="connsiteX9" fmla="*/ 371788 w 448276"/>
                <a:gd name="connsiteY9" fmla="*/ 322301 h 589416"/>
                <a:gd name="connsiteX10" fmla="*/ 353337 w 448276"/>
                <a:gd name="connsiteY10" fmla="*/ 340720 h 589416"/>
                <a:gd name="connsiteX11" fmla="*/ 84879 w 448276"/>
                <a:gd name="connsiteY11" fmla="*/ 340720 h 589416"/>
                <a:gd name="connsiteX12" fmla="*/ 66428 w 448276"/>
                <a:gd name="connsiteY12" fmla="*/ 322301 h 589416"/>
                <a:gd name="connsiteX13" fmla="*/ 84879 w 448276"/>
                <a:gd name="connsiteY13" fmla="*/ 303881 h 589416"/>
                <a:gd name="connsiteX14" fmla="*/ 84879 w 448276"/>
                <a:gd name="connsiteY14" fmla="*/ 215557 h 589416"/>
                <a:gd name="connsiteX15" fmla="*/ 353337 w 448276"/>
                <a:gd name="connsiteY15" fmla="*/ 215557 h 589416"/>
                <a:gd name="connsiteX16" fmla="*/ 371788 w 448276"/>
                <a:gd name="connsiteY16" fmla="*/ 233977 h 589416"/>
                <a:gd name="connsiteX17" fmla="*/ 353337 w 448276"/>
                <a:gd name="connsiteY17" fmla="*/ 252396 h 589416"/>
                <a:gd name="connsiteX18" fmla="*/ 84879 w 448276"/>
                <a:gd name="connsiteY18" fmla="*/ 252396 h 589416"/>
                <a:gd name="connsiteX19" fmla="*/ 66428 w 448276"/>
                <a:gd name="connsiteY19" fmla="*/ 233977 h 589416"/>
                <a:gd name="connsiteX20" fmla="*/ 84879 w 448276"/>
                <a:gd name="connsiteY20" fmla="*/ 215557 h 589416"/>
                <a:gd name="connsiteX21" fmla="*/ 73790 w 448276"/>
                <a:gd name="connsiteY21" fmla="*/ 46048 h 589416"/>
                <a:gd name="connsiteX22" fmla="*/ 49808 w 448276"/>
                <a:gd name="connsiteY22" fmla="*/ 70914 h 589416"/>
                <a:gd name="connsiteX23" fmla="*/ 49808 w 448276"/>
                <a:gd name="connsiteY23" fmla="*/ 504688 h 589416"/>
                <a:gd name="connsiteX24" fmla="*/ 73790 w 448276"/>
                <a:gd name="connsiteY24" fmla="*/ 529554 h 589416"/>
                <a:gd name="connsiteX25" fmla="*/ 371719 w 448276"/>
                <a:gd name="connsiteY25" fmla="*/ 529554 h 589416"/>
                <a:gd name="connsiteX26" fmla="*/ 395700 w 448276"/>
                <a:gd name="connsiteY26" fmla="*/ 504688 h 589416"/>
                <a:gd name="connsiteX27" fmla="*/ 395700 w 448276"/>
                <a:gd name="connsiteY27" fmla="*/ 161169 h 589416"/>
                <a:gd name="connsiteX28" fmla="*/ 371719 w 448276"/>
                <a:gd name="connsiteY28" fmla="*/ 136303 h 589416"/>
                <a:gd name="connsiteX29" fmla="*/ 326522 w 448276"/>
                <a:gd name="connsiteY29" fmla="*/ 136303 h 589416"/>
                <a:gd name="connsiteX30" fmla="*/ 301618 w 448276"/>
                <a:gd name="connsiteY30" fmla="*/ 111437 h 589416"/>
                <a:gd name="connsiteX31" fmla="*/ 301618 w 448276"/>
                <a:gd name="connsiteY31" fmla="*/ 70914 h 589416"/>
                <a:gd name="connsiteX32" fmla="*/ 277636 w 448276"/>
                <a:gd name="connsiteY32" fmla="*/ 46048 h 589416"/>
                <a:gd name="connsiteX33" fmla="*/ 24904 w 448276"/>
                <a:gd name="connsiteY33" fmla="*/ 0 h 589416"/>
                <a:gd name="connsiteX34" fmla="*/ 294239 w 448276"/>
                <a:gd name="connsiteY34" fmla="*/ 0 h 589416"/>
                <a:gd name="connsiteX35" fmla="*/ 336668 w 448276"/>
                <a:gd name="connsiteY35" fmla="*/ 16578 h 589416"/>
                <a:gd name="connsiteX36" fmla="*/ 430751 w 448276"/>
                <a:gd name="connsiteY36" fmla="*/ 106832 h 589416"/>
                <a:gd name="connsiteX37" fmla="*/ 448276 w 448276"/>
                <a:gd name="connsiteY37" fmla="*/ 148275 h 589416"/>
                <a:gd name="connsiteX38" fmla="*/ 448276 w 448276"/>
                <a:gd name="connsiteY38" fmla="*/ 564550 h 589416"/>
                <a:gd name="connsiteX39" fmla="*/ 423372 w 448276"/>
                <a:gd name="connsiteY39" fmla="*/ 589416 h 589416"/>
                <a:gd name="connsiteX40" fmla="*/ 24904 w 448276"/>
                <a:gd name="connsiteY40" fmla="*/ 589416 h 589416"/>
                <a:gd name="connsiteX41" fmla="*/ 0 w 448276"/>
                <a:gd name="connsiteY41" fmla="*/ 564550 h 589416"/>
                <a:gd name="connsiteX42" fmla="*/ 0 w 448276"/>
                <a:gd name="connsiteY42" fmla="*/ 24866 h 589416"/>
                <a:gd name="connsiteX43" fmla="*/ 24904 w 448276"/>
                <a:gd name="connsiteY43" fmla="*/ 0 h 58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276" h="589416">
                  <a:moveTo>
                    <a:pt x="121724" y="391317"/>
                  </a:moveTo>
                  <a:lnTo>
                    <a:pt x="317379" y="391317"/>
                  </a:lnTo>
                  <a:cubicBezTo>
                    <a:pt x="327531" y="391317"/>
                    <a:pt x="335837" y="399606"/>
                    <a:pt x="335837" y="409737"/>
                  </a:cubicBezTo>
                  <a:cubicBezTo>
                    <a:pt x="335837" y="419867"/>
                    <a:pt x="327531" y="428156"/>
                    <a:pt x="317379" y="428156"/>
                  </a:cubicBezTo>
                  <a:lnTo>
                    <a:pt x="121724" y="428156"/>
                  </a:lnTo>
                  <a:cubicBezTo>
                    <a:pt x="111572" y="428156"/>
                    <a:pt x="103266" y="419867"/>
                    <a:pt x="103266" y="409737"/>
                  </a:cubicBezTo>
                  <a:cubicBezTo>
                    <a:pt x="103266" y="399606"/>
                    <a:pt x="111572" y="391317"/>
                    <a:pt x="121724" y="391317"/>
                  </a:cubicBezTo>
                  <a:close/>
                  <a:moveTo>
                    <a:pt x="84879" y="303881"/>
                  </a:moveTo>
                  <a:lnTo>
                    <a:pt x="353337" y="303881"/>
                  </a:lnTo>
                  <a:cubicBezTo>
                    <a:pt x="363485" y="303881"/>
                    <a:pt x="371788" y="311249"/>
                    <a:pt x="371788" y="322301"/>
                  </a:cubicBezTo>
                  <a:cubicBezTo>
                    <a:pt x="371788" y="332431"/>
                    <a:pt x="363485" y="340720"/>
                    <a:pt x="353337" y="340720"/>
                  </a:cubicBezTo>
                  <a:lnTo>
                    <a:pt x="84879" y="340720"/>
                  </a:lnTo>
                  <a:cubicBezTo>
                    <a:pt x="74731" y="340720"/>
                    <a:pt x="66428" y="332431"/>
                    <a:pt x="66428" y="322301"/>
                  </a:cubicBezTo>
                  <a:cubicBezTo>
                    <a:pt x="66428" y="311249"/>
                    <a:pt x="74731" y="303881"/>
                    <a:pt x="84879" y="303881"/>
                  </a:cubicBezTo>
                  <a:close/>
                  <a:moveTo>
                    <a:pt x="84879" y="215557"/>
                  </a:moveTo>
                  <a:lnTo>
                    <a:pt x="353337" y="215557"/>
                  </a:lnTo>
                  <a:cubicBezTo>
                    <a:pt x="363485" y="215557"/>
                    <a:pt x="371788" y="223846"/>
                    <a:pt x="371788" y="233977"/>
                  </a:cubicBezTo>
                  <a:cubicBezTo>
                    <a:pt x="371788" y="244107"/>
                    <a:pt x="363485" y="252396"/>
                    <a:pt x="353337" y="252396"/>
                  </a:cubicBezTo>
                  <a:lnTo>
                    <a:pt x="84879" y="252396"/>
                  </a:lnTo>
                  <a:cubicBezTo>
                    <a:pt x="74731" y="252396"/>
                    <a:pt x="66428" y="244107"/>
                    <a:pt x="66428" y="233977"/>
                  </a:cubicBezTo>
                  <a:cubicBezTo>
                    <a:pt x="66428" y="223846"/>
                    <a:pt x="74731" y="215557"/>
                    <a:pt x="84879" y="215557"/>
                  </a:cubicBezTo>
                  <a:close/>
                  <a:moveTo>
                    <a:pt x="73790" y="46048"/>
                  </a:moveTo>
                  <a:cubicBezTo>
                    <a:pt x="60877" y="46048"/>
                    <a:pt x="49808" y="57100"/>
                    <a:pt x="49808" y="70914"/>
                  </a:cubicBezTo>
                  <a:lnTo>
                    <a:pt x="49808" y="504688"/>
                  </a:lnTo>
                  <a:cubicBezTo>
                    <a:pt x="49808" y="518502"/>
                    <a:pt x="60877" y="529554"/>
                    <a:pt x="73790" y="529554"/>
                  </a:cubicBezTo>
                  <a:lnTo>
                    <a:pt x="371719" y="529554"/>
                  </a:lnTo>
                  <a:cubicBezTo>
                    <a:pt x="384632" y="529554"/>
                    <a:pt x="395700" y="518502"/>
                    <a:pt x="395700" y="504688"/>
                  </a:cubicBezTo>
                  <a:lnTo>
                    <a:pt x="395700" y="161169"/>
                  </a:lnTo>
                  <a:cubicBezTo>
                    <a:pt x="395700" y="147354"/>
                    <a:pt x="384632" y="136303"/>
                    <a:pt x="371719" y="136303"/>
                  </a:cubicBezTo>
                  <a:lnTo>
                    <a:pt x="326522" y="136303"/>
                  </a:lnTo>
                  <a:cubicBezTo>
                    <a:pt x="312686" y="136303"/>
                    <a:pt x="301618" y="125251"/>
                    <a:pt x="301618" y="111437"/>
                  </a:cubicBezTo>
                  <a:lnTo>
                    <a:pt x="301618" y="70914"/>
                  </a:lnTo>
                  <a:cubicBezTo>
                    <a:pt x="301618" y="57100"/>
                    <a:pt x="290549" y="46048"/>
                    <a:pt x="277636" y="46048"/>
                  </a:cubicBezTo>
                  <a:close/>
                  <a:moveTo>
                    <a:pt x="24904" y="0"/>
                  </a:moveTo>
                  <a:lnTo>
                    <a:pt x="294239" y="0"/>
                  </a:lnTo>
                  <a:cubicBezTo>
                    <a:pt x="308074" y="0"/>
                    <a:pt x="326522" y="7368"/>
                    <a:pt x="336668" y="16578"/>
                  </a:cubicBezTo>
                  <a:lnTo>
                    <a:pt x="430751" y="106832"/>
                  </a:lnTo>
                  <a:cubicBezTo>
                    <a:pt x="439975" y="116042"/>
                    <a:pt x="448276" y="134461"/>
                    <a:pt x="448276" y="148275"/>
                  </a:cubicBezTo>
                  <a:lnTo>
                    <a:pt x="448276" y="564550"/>
                  </a:lnTo>
                  <a:cubicBezTo>
                    <a:pt x="448276" y="578365"/>
                    <a:pt x="437207" y="589416"/>
                    <a:pt x="423372" y="589416"/>
                  </a:cubicBezTo>
                  <a:lnTo>
                    <a:pt x="24904" y="589416"/>
                  </a:lnTo>
                  <a:cubicBezTo>
                    <a:pt x="11069" y="589416"/>
                    <a:pt x="0" y="578365"/>
                    <a:pt x="0" y="564550"/>
                  </a:cubicBezTo>
                  <a:lnTo>
                    <a:pt x="0" y="24866"/>
                  </a:lnTo>
                  <a:cubicBezTo>
                    <a:pt x="0" y="11052"/>
                    <a:pt x="11069" y="0"/>
                    <a:pt x="249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2" name="文本框 81"/>
            <p:cNvSpPr txBox="1"/>
            <p:nvPr/>
          </p:nvSpPr>
          <p:spPr>
            <a:xfrm>
              <a:off x="168" y="4156"/>
              <a:ext cx="354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solidFill>
                    <a:schemeClr val="tx1"/>
                  </a:solidFill>
                  <a:effectLst/>
                </a:rPr>
                <a:t>Input:Contracts</a:t>
              </a:r>
              <a:r>
                <a:rPr lang="en-US" altLang="zh-CN" sz="2400" b="1">
                  <a:effectLst/>
                </a:rPr>
                <a:t>  </a:t>
              </a:r>
              <a:endParaRPr lang="en-US" altLang="zh-CN" sz="2400" b="1">
                <a:effectLst/>
              </a:endParaRPr>
            </a:p>
          </p:txBody>
        </p:sp>
        <p:sp>
          <p:nvSpPr>
            <p:cNvPr id="83" name="右箭头 82"/>
            <p:cNvSpPr/>
            <p:nvPr/>
          </p:nvSpPr>
          <p:spPr>
            <a:xfrm>
              <a:off x="3710" y="6100"/>
              <a:ext cx="792" cy="104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4" name="右箭头 83"/>
          <p:cNvSpPr/>
          <p:nvPr/>
        </p:nvSpPr>
        <p:spPr>
          <a:xfrm>
            <a:off x="22175623" y="6105010"/>
            <a:ext cx="502930" cy="663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>
            <a:grpSpLocks noChangeAspect="1"/>
          </p:cNvGrpSpPr>
          <p:nvPr/>
        </p:nvGrpSpPr>
        <p:grpSpPr>
          <a:xfrm>
            <a:off x="12891770" y="889635"/>
            <a:ext cx="593344" cy="1311046"/>
            <a:chOff x="20302" y="1401"/>
            <a:chExt cx="1460" cy="3226"/>
          </a:xfrm>
        </p:grpSpPr>
        <p:grpSp>
          <p:nvGrpSpPr>
            <p:cNvPr id="38" name="组合 37"/>
            <p:cNvGrpSpPr>
              <a:grpSpLocks noChangeAspect="1"/>
            </p:cNvGrpSpPr>
            <p:nvPr/>
          </p:nvGrpSpPr>
          <p:grpSpPr>
            <a:xfrm>
              <a:off x="20302" y="1401"/>
              <a:ext cx="1460" cy="3226"/>
              <a:chOff x="20422" y="1530"/>
              <a:chExt cx="1976" cy="4367"/>
            </a:xfrm>
          </p:grpSpPr>
          <p:sp>
            <p:nvSpPr>
              <p:cNvPr id="2" name="椭圆 1"/>
              <p:cNvSpPr>
                <a:spLocks noChangeAspect="1"/>
              </p:cNvSpPr>
              <p:nvPr/>
            </p:nvSpPr>
            <p:spPr>
              <a:xfrm>
                <a:off x="20427" y="1530"/>
                <a:ext cx="444" cy="4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>
                <a:spLocks noChangeAspect="1"/>
              </p:cNvSpPr>
              <p:nvPr/>
            </p:nvSpPr>
            <p:spPr>
              <a:xfrm>
                <a:off x="20428" y="2465"/>
                <a:ext cx="443" cy="4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>
                <a:spLocks noChangeAspect="1"/>
              </p:cNvSpPr>
              <p:nvPr/>
            </p:nvSpPr>
            <p:spPr>
              <a:xfrm>
                <a:off x="20422" y="3477"/>
                <a:ext cx="443" cy="4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>
                <a:spLocks noChangeAspect="1"/>
              </p:cNvSpPr>
              <p:nvPr/>
            </p:nvSpPr>
            <p:spPr>
              <a:xfrm>
                <a:off x="20428" y="4410"/>
                <a:ext cx="443" cy="4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>
                <a:cxnSpLocks noChangeAspect="1"/>
                <a:stCxn id="5" idx="4"/>
                <a:endCxn id="7" idx="0"/>
              </p:cNvCxnSpPr>
              <p:nvPr/>
            </p:nvCxnSpPr>
            <p:spPr>
              <a:xfrm flipH="1">
                <a:off x="20644" y="2922"/>
                <a:ext cx="6" cy="555"/>
              </a:xfrm>
              <a:prstGeom prst="straightConnector1">
                <a:avLst/>
              </a:prstGeom>
              <a:ln w="31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/>
              <p:cNvCxnSpPr>
                <a:cxnSpLocks noChangeAspect="1"/>
                <a:stCxn id="7" idx="4"/>
                <a:endCxn id="8" idx="0"/>
              </p:cNvCxnSpPr>
              <p:nvPr/>
            </p:nvCxnSpPr>
            <p:spPr>
              <a:xfrm>
                <a:off x="20644" y="3934"/>
                <a:ext cx="6" cy="476"/>
              </a:xfrm>
              <a:prstGeom prst="straightConnector1">
                <a:avLst/>
              </a:prstGeom>
              <a:ln w="31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>
                <a:spLocks noChangeAspect="1"/>
              </p:cNvSpPr>
              <p:nvPr/>
            </p:nvSpPr>
            <p:spPr>
              <a:xfrm>
                <a:off x="21955" y="2464"/>
                <a:ext cx="443" cy="4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2" name="直接箭头连接符 11"/>
              <p:cNvCxnSpPr>
                <a:cxnSpLocks noChangeAspect="1"/>
                <a:stCxn id="5" idx="6"/>
                <a:endCxn id="11" idx="2"/>
              </p:cNvCxnSpPr>
              <p:nvPr/>
            </p:nvCxnSpPr>
            <p:spPr>
              <a:xfrm flipV="1">
                <a:off x="20871" y="2693"/>
                <a:ext cx="1084" cy="1"/>
              </a:xfrm>
              <a:prstGeom prst="straightConnector1">
                <a:avLst/>
              </a:prstGeom>
              <a:ln w="3175">
                <a:solidFill>
                  <a:srgbClr val="FF0000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椭圆 14"/>
              <p:cNvSpPr>
                <a:spLocks noChangeAspect="1"/>
              </p:cNvSpPr>
              <p:nvPr/>
            </p:nvSpPr>
            <p:spPr>
              <a:xfrm>
                <a:off x="21955" y="3426"/>
                <a:ext cx="443" cy="45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>
                <a:spLocks noChangeAspect="1"/>
              </p:cNvSpPr>
              <p:nvPr/>
            </p:nvSpPr>
            <p:spPr>
              <a:xfrm>
                <a:off x="21803" y="4366"/>
                <a:ext cx="443" cy="4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>
                <a:cxnSpLocks noChangeAspect="1"/>
                <a:stCxn id="8" idx="6"/>
                <a:endCxn id="22" idx="2"/>
              </p:cNvCxnSpPr>
              <p:nvPr/>
            </p:nvCxnSpPr>
            <p:spPr>
              <a:xfrm flipV="1">
                <a:off x="20870" y="4595"/>
                <a:ext cx="933" cy="43"/>
              </a:xfrm>
              <a:prstGeom prst="straightConnector1">
                <a:avLst/>
              </a:prstGeom>
              <a:ln w="3175">
                <a:solidFill>
                  <a:srgbClr val="FF0000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椭圆 23"/>
              <p:cNvSpPr>
                <a:spLocks noChangeAspect="1"/>
              </p:cNvSpPr>
              <p:nvPr/>
            </p:nvSpPr>
            <p:spPr>
              <a:xfrm>
                <a:off x="21802" y="5440"/>
                <a:ext cx="443" cy="45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5" name="直接箭头连接符 24"/>
              <p:cNvCxnSpPr>
                <a:cxnSpLocks noChangeAspect="1"/>
                <a:stCxn id="22" idx="4"/>
                <a:endCxn id="24" idx="0"/>
              </p:cNvCxnSpPr>
              <p:nvPr/>
            </p:nvCxnSpPr>
            <p:spPr>
              <a:xfrm flipH="1">
                <a:off x="22024" y="4822"/>
                <a:ext cx="1" cy="617"/>
              </a:xfrm>
              <a:prstGeom prst="straightConnector1">
                <a:avLst/>
              </a:prstGeom>
              <a:ln w="31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>
                <a:cxnSpLocks noChangeAspect="1"/>
                <a:stCxn id="15" idx="0"/>
                <a:endCxn id="5" idx="6"/>
              </p:cNvCxnSpPr>
              <p:nvPr/>
            </p:nvCxnSpPr>
            <p:spPr>
              <a:xfrm flipH="1" flipV="1">
                <a:off x="20871" y="2694"/>
                <a:ext cx="1306" cy="732"/>
              </a:xfrm>
              <a:prstGeom prst="straightConnector1">
                <a:avLst/>
              </a:prstGeom>
              <a:ln w="3175">
                <a:solidFill>
                  <a:srgbClr val="FF0000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>
                <a:cxnSpLocks noChangeAspect="1"/>
                <a:stCxn id="2" idx="4"/>
                <a:endCxn id="5" idx="0"/>
              </p:cNvCxnSpPr>
              <p:nvPr/>
            </p:nvCxnSpPr>
            <p:spPr>
              <a:xfrm>
                <a:off x="20649" y="1987"/>
                <a:ext cx="1" cy="4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直接箭头连接符 39"/>
            <p:cNvCxnSpPr>
              <a:stCxn id="11" idx="4"/>
              <a:endCxn id="15" idx="0"/>
            </p:cNvCxnSpPr>
            <p:nvPr/>
          </p:nvCxnSpPr>
          <p:spPr>
            <a:xfrm>
              <a:off x="21598" y="2428"/>
              <a:ext cx="0" cy="37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4" idx="0"/>
              <a:endCxn id="8" idx="6"/>
            </p:cNvCxnSpPr>
            <p:nvPr/>
          </p:nvCxnSpPr>
          <p:spPr>
            <a:xfrm flipH="1" flipV="1">
              <a:off x="20633" y="3697"/>
              <a:ext cx="852" cy="5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</Words>
  <Application>WPS 演示</Application>
  <PresentationFormat>自定义</PresentationFormat>
  <Paragraphs>84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imba S</dc:creator>
  <cp:lastModifiedBy>小马哥</cp:lastModifiedBy>
  <cp:revision>19</cp:revision>
  <dcterms:created xsi:type="dcterms:W3CDTF">2019-07-17T06:21:00Z</dcterms:created>
  <dcterms:modified xsi:type="dcterms:W3CDTF">2019-08-11T14:40:45Z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2052-11.1.0.8952</vt:lpwstr>
  </property>
</Properties>
</file>