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5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995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CAE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08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1E756-3E91-43D8-BABB-A8AD3E77DBE4}" type="datetimeFigureOut">
              <a:rPr lang="en-US" smtClean="0"/>
              <a:pPr/>
              <a:t>1/31/2014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37988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737988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CFA9A-962E-4ABF-9853-1646294FCE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4A4B-63A4-48FE-91F7-25D1670C64D4}" type="datetimeFigureOut">
              <a:rPr lang="en-US" smtClean="0"/>
              <a:pPr/>
              <a:t>1/31/2014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905C-6E9E-43F9-8FEA-01538032C8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4A4B-63A4-48FE-91F7-25D1670C64D4}" type="datetimeFigureOut">
              <a:rPr lang="en-US" smtClean="0"/>
              <a:pPr/>
              <a:t>1/31/2014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905C-6E9E-43F9-8FEA-01538032C8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4A4B-63A4-48FE-91F7-25D1670C64D4}" type="datetimeFigureOut">
              <a:rPr lang="en-US" smtClean="0"/>
              <a:pPr/>
              <a:t>1/31/2014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905C-6E9E-43F9-8FEA-01538032C8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4A4B-63A4-48FE-91F7-25D1670C64D4}" type="datetimeFigureOut">
              <a:rPr lang="en-US" smtClean="0"/>
              <a:pPr/>
              <a:t>1/31/2014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905C-6E9E-43F9-8FEA-01538032C8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4A4B-63A4-48FE-91F7-25D1670C64D4}" type="datetimeFigureOut">
              <a:rPr lang="en-US" smtClean="0"/>
              <a:pPr/>
              <a:t>1/31/2014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905C-6E9E-43F9-8FEA-01538032C8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4A4B-63A4-48FE-91F7-25D1670C64D4}" type="datetimeFigureOut">
              <a:rPr lang="en-US" smtClean="0"/>
              <a:pPr/>
              <a:t>1/31/2014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905C-6E9E-43F9-8FEA-01538032C8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4A4B-63A4-48FE-91F7-25D1670C64D4}" type="datetimeFigureOut">
              <a:rPr lang="en-US" smtClean="0"/>
              <a:pPr/>
              <a:t>1/31/2014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905C-6E9E-43F9-8FEA-01538032C8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4A4B-63A4-48FE-91F7-25D1670C64D4}" type="datetimeFigureOut">
              <a:rPr lang="en-US" smtClean="0"/>
              <a:pPr/>
              <a:t>1/31/2014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905C-6E9E-43F9-8FEA-01538032C8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4A4B-63A4-48FE-91F7-25D1670C64D4}" type="datetimeFigureOut">
              <a:rPr lang="en-US" smtClean="0"/>
              <a:pPr/>
              <a:t>1/31/2014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905C-6E9E-43F9-8FEA-01538032C8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4A4B-63A4-48FE-91F7-25D1670C64D4}" type="datetimeFigureOut">
              <a:rPr lang="en-US" smtClean="0"/>
              <a:pPr/>
              <a:t>1/31/2014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905C-6E9E-43F9-8FEA-01538032C8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4A4B-63A4-48FE-91F7-25D1670C64D4}" type="datetimeFigureOut">
              <a:rPr lang="en-US" smtClean="0"/>
              <a:pPr/>
              <a:t>1/31/2014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905C-6E9E-43F9-8FEA-01538032C8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24A4B-63A4-48FE-91F7-25D1670C64D4}" type="datetimeFigureOut">
              <a:rPr lang="en-US" smtClean="0"/>
              <a:pPr/>
              <a:t>1/31/2014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B905C-6E9E-43F9-8FEA-01538032C8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Victoria Li</a:t>
            </a:r>
          </a:p>
          <a:p>
            <a:r>
              <a:rPr lang="en-US" dirty="0" smtClean="0"/>
              <a:t>January 31, 2014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US" dirty="0" smtClean="0"/>
              <a:t>When sum(2) is returned, Control is switched back to Line 18 of sum(3) by popping it from the system stack</a:t>
            </a:r>
          </a:p>
          <a:p>
            <a:r>
              <a:rPr lang="en-US" dirty="0" smtClean="0"/>
              <a:t>return 3+3; </a:t>
            </a:r>
            <a:endParaRPr lang="en-US" dirty="0"/>
          </a:p>
        </p:txBody>
      </p:sp>
      <p:grpSp>
        <p:nvGrpSpPr>
          <p:cNvPr id="2" name="Group 22"/>
          <p:cNvGrpSpPr/>
          <p:nvPr/>
        </p:nvGrpSpPr>
        <p:grpSpPr>
          <a:xfrm>
            <a:off x="1447800" y="4800600"/>
            <a:ext cx="3048000" cy="1143000"/>
            <a:chOff x="1524000" y="3962400"/>
            <a:chExt cx="3048000" cy="1143000"/>
          </a:xfrm>
        </p:grpSpPr>
        <p:sp>
          <p:nvSpPr>
            <p:cNvPr id="14" name="Cube 5"/>
            <p:cNvSpPr/>
            <p:nvPr/>
          </p:nvSpPr>
          <p:spPr>
            <a:xfrm>
              <a:off x="1524000" y="4724400"/>
              <a:ext cx="3048000" cy="381000"/>
            </a:xfrm>
            <a:prstGeom prst="cube">
              <a:avLst/>
            </a:prstGeom>
            <a:solidFill>
              <a:srgbClr val="E8CA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In main, waits for sum(5)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Cube 14"/>
            <p:cNvSpPr/>
            <p:nvPr/>
          </p:nvSpPr>
          <p:spPr>
            <a:xfrm>
              <a:off x="1524000" y="4343400"/>
              <a:ext cx="3048000" cy="381000"/>
            </a:xfrm>
            <a:prstGeom prst="cube">
              <a:avLst/>
            </a:prstGeom>
            <a:solidFill>
              <a:srgbClr val="E8CA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In sum(5), waits for sum(4)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Cube 15"/>
            <p:cNvSpPr/>
            <p:nvPr/>
          </p:nvSpPr>
          <p:spPr>
            <a:xfrm>
              <a:off x="1524000" y="3962400"/>
              <a:ext cx="3048000" cy="381000"/>
            </a:xfrm>
            <a:prstGeom prst="cube">
              <a:avLst/>
            </a:prstGeom>
            <a:solidFill>
              <a:srgbClr val="E8CA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In sum(4), waits for sum(3)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20"/>
          <p:cNvGrpSpPr/>
          <p:nvPr/>
        </p:nvGrpSpPr>
        <p:grpSpPr>
          <a:xfrm>
            <a:off x="1295400" y="2895600"/>
            <a:ext cx="3352800" cy="3200400"/>
            <a:chOff x="1371600" y="2286000"/>
            <a:chExt cx="3352800" cy="320040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371600" y="2286000"/>
              <a:ext cx="0" cy="32004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371600" y="5486400"/>
              <a:ext cx="33528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4724400" y="2286000"/>
              <a:ext cx="0" cy="32004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8"/>
          <p:cNvGrpSpPr/>
          <p:nvPr/>
        </p:nvGrpSpPr>
        <p:grpSpPr>
          <a:xfrm>
            <a:off x="4572000" y="4800600"/>
            <a:ext cx="2404181" cy="369332"/>
            <a:chOff x="5334000" y="4038600"/>
            <a:chExt cx="2404181" cy="369332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5334000" y="4267200"/>
              <a:ext cx="6858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096000" y="4038600"/>
              <a:ext cx="1642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dirty="0" smtClean="0"/>
                <a:t>op of the stack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US" dirty="0" smtClean="0"/>
              <a:t>When sum(3) is returned, Control is switched back to Line 18 of sum(4) by popping it from the system stack</a:t>
            </a:r>
          </a:p>
          <a:p>
            <a:r>
              <a:rPr lang="en-US" dirty="0" smtClean="0"/>
              <a:t>return 4+6; </a:t>
            </a:r>
            <a:endParaRPr lang="en-US" dirty="0"/>
          </a:p>
        </p:txBody>
      </p:sp>
      <p:grpSp>
        <p:nvGrpSpPr>
          <p:cNvPr id="2" name="Group 22"/>
          <p:cNvGrpSpPr/>
          <p:nvPr/>
        </p:nvGrpSpPr>
        <p:grpSpPr>
          <a:xfrm>
            <a:off x="1447800" y="5181600"/>
            <a:ext cx="3048000" cy="762000"/>
            <a:chOff x="1524000" y="4343400"/>
            <a:chExt cx="3048000" cy="762000"/>
          </a:xfrm>
        </p:grpSpPr>
        <p:sp>
          <p:nvSpPr>
            <p:cNvPr id="14" name="Cube 5"/>
            <p:cNvSpPr/>
            <p:nvPr/>
          </p:nvSpPr>
          <p:spPr>
            <a:xfrm>
              <a:off x="1524000" y="4724400"/>
              <a:ext cx="3048000" cy="381000"/>
            </a:xfrm>
            <a:prstGeom prst="cube">
              <a:avLst/>
            </a:prstGeom>
            <a:solidFill>
              <a:srgbClr val="E8CA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In main, waits for sum(5)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Cube 14"/>
            <p:cNvSpPr/>
            <p:nvPr/>
          </p:nvSpPr>
          <p:spPr>
            <a:xfrm>
              <a:off x="1524000" y="4343400"/>
              <a:ext cx="3048000" cy="381000"/>
            </a:xfrm>
            <a:prstGeom prst="cube">
              <a:avLst/>
            </a:prstGeom>
            <a:solidFill>
              <a:srgbClr val="E8CA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In sum(5), waits for sum(4)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20"/>
          <p:cNvGrpSpPr/>
          <p:nvPr/>
        </p:nvGrpSpPr>
        <p:grpSpPr>
          <a:xfrm>
            <a:off x="1295400" y="2895600"/>
            <a:ext cx="3352800" cy="3200400"/>
            <a:chOff x="1371600" y="2286000"/>
            <a:chExt cx="3352800" cy="320040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371600" y="2286000"/>
              <a:ext cx="0" cy="32004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371600" y="5486400"/>
              <a:ext cx="33528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4724400" y="2286000"/>
              <a:ext cx="0" cy="32004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8"/>
          <p:cNvGrpSpPr/>
          <p:nvPr/>
        </p:nvGrpSpPr>
        <p:grpSpPr>
          <a:xfrm>
            <a:off x="4572000" y="5181600"/>
            <a:ext cx="2404181" cy="369332"/>
            <a:chOff x="5334000" y="4038600"/>
            <a:chExt cx="2404181" cy="369332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5334000" y="4267200"/>
              <a:ext cx="6858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096000" y="4038600"/>
              <a:ext cx="1642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dirty="0" smtClean="0"/>
                <a:t>op of the stack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US" dirty="0" smtClean="0"/>
              <a:t>When sum(4) is returned, Control is switched back to Line 18 of sum(5) by popping it from the system stack</a:t>
            </a:r>
          </a:p>
          <a:p>
            <a:r>
              <a:rPr lang="en-US" dirty="0" smtClean="0"/>
              <a:t>return 5+10; </a:t>
            </a:r>
            <a:endParaRPr lang="en-US" dirty="0"/>
          </a:p>
        </p:txBody>
      </p:sp>
      <p:sp>
        <p:nvSpPr>
          <p:cNvPr id="14" name="Cube 5"/>
          <p:cNvSpPr/>
          <p:nvPr/>
        </p:nvSpPr>
        <p:spPr>
          <a:xfrm>
            <a:off x="1447800" y="5562600"/>
            <a:ext cx="3048000" cy="381000"/>
          </a:xfrm>
          <a:prstGeom prst="cube">
            <a:avLst/>
          </a:prstGeom>
          <a:solidFill>
            <a:srgbClr val="E8CA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In main, waits for sum(5)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" name="Group 20"/>
          <p:cNvGrpSpPr/>
          <p:nvPr/>
        </p:nvGrpSpPr>
        <p:grpSpPr>
          <a:xfrm>
            <a:off x="1295400" y="2895600"/>
            <a:ext cx="3352800" cy="3200400"/>
            <a:chOff x="1371600" y="2286000"/>
            <a:chExt cx="3352800" cy="320040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371600" y="2286000"/>
              <a:ext cx="0" cy="32004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371600" y="5486400"/>
              <a:ext cx="33528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4724400" y="2286000"/>
              <a:ext cx="0" cy="32004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8"/>
          <p:cNvGrpSpPr/>
          <p:nvPr/>
        </p:nvGrpSpPr>
        <p:grpSpPr>
          <a:xfrm>
            <a:off x="4572000" y="5562600"/>
            <a:ext cx="2404181" cy="369332"/>
            <a:chOff x="5334000" y="4038600"/>
            <a:chExt cx="2404181" cy="369332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5334000" y="4267200"/>
              <a:ext cx="6858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096000" y="4038600"/>
              <a:ext cx="1642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dirty="0" smtClean="0"/>
                <a:t>op of the stack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US" dirty="0" smtClean="0"/>
              <a:t>When sum(5) is returned, Control is switched back to line 38 of main by popping it from the system stack</a:t>
            </a:r>
          </a:p>
          <a:p>
            <a:r>
              <a:rPr lang="en-US" dirty="0" smtClean="0"/>
              <a:t>In main, line 38, total=15; </a:t>
            </a:r>
            <a:endParaRPr lang="en-US" dirty="0"/>
          </a:p>
        </p:txBody>
      </p:sp>
      <p:grpSp>
        <p:nvGrpSpPr>
          <p:cNvPr id="2" name="Group 20"/>
          <p:cNvGrpSpPr/>
          <p:nvPr/>
        </p:nvGrpSpPr>
        <p:grpSpPr>
          <a:xfrm>
            <a:off x="1295400" y="2895600"/>
            <a:ext cx="3352800" cy="3200400"/>
            <a:chOff x="1371600" y="2286000"/>
            <a:chExt cx="3352800" cy="320040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371600" y="2286000"/>
              <a:ext cx="0" cy="32004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371600" y="5486400"/>
              <a:ext cx="33528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4724400" y="2286000"/>
              <a:ext cx="0" cy="32004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8"/>
          <p:cNvGrpSpPr/>
          <p:nvPr/>
        </p:nvGrpSpPr>
        <p:grpSpPr>
          <a:xfrm>
            <a:off x="4648200" y="5867400"/>
            <a:ext cx="2404181" cy="369332"/>
            <a:chOff x="5334000" y="4038600"/>
            <a:chExt cx="2404181" cy="369332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5334000" y="4267200"/>
              <a:ext cx="6858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096000" y="4038600"/>
              <a:ext cx="1642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dirty="0" smtClean="0"/>
                <a:t>op of the stack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run “java Lab5”, main is called.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Then line 38 is executed -&gt; sum(5) is called.</a:t>
            </a:r>
          </a:p>
          <a:p>
            <a:r>
              <a:rPr lang="en-US" dirty="0" smtClean="0"/>
              <a:t>The program waits for the result of sum(5)</a:t>
            </a:r>
          </a:p>
          <a:p>
            <a:r>
              <a:rPr lang="en-US" dirty="0" smtClean="0"/>
              <a:t>The current content is saved on system stack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352800"/>
            <a:ext cx="8477093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flipH="1">
            <a:off x="4191000" y="4038600"/>
            <a:ext cx="6858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switched to sum(5)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Line 12 is executed. “</a:t>
            </a:r>
            <a:r>
              <a:rPr lang="en-US" dirty="0" err="1" smtClean="0"/>
              <a:t>int</a:t>
            </a:r>
            <a:r>
              <a:rPr lang="en-US" dirty="0" smtClean="0"/>
              <a:t>” 5 is copied to local variable n, line 14 “if (n==1)” is not true, line 18 is executed, it waits at “return 5+sum(4)”</a:t>
            </a:r>
          </a:p>
          <a:p>
            <a:r>
              <a:rPr lang="en-US" dirty="0" smtClean="0"/>
              <a:t>The current content is saved on system stack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505200"/>
            <a:ext cx="6781800" cy="3069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switched to sum(4)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Line 12 is executed. “</a:t>
            </a:r>
            <a:r>
              <a:rPr lang="en-US" dirty="0" err="1" smtClean="0"/>
              <a:t>int</a:t>
            </a:r>
            <a:r>
              <a:rPr lang="en-US" dirty="0" smtClean="0"/>
              <a:t>” 4 is copied to local variable n, line 14 “if (n==1)” is not true, line 18 is executed, it waits at “return 4+sum(3)”</a:t>
            </a:r>
          </a:p>
          <a:p>
            <a:r>
              <a:rPr lang="en-US" dirty="0" smtClean="0"/>
              <a:t>The current content is saved on system stack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505200"/>
            <a:ext cx="6629400" cy="3000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switched to sum(3)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Line 12 is executed. “</a:t>
            </a:r>
            <a:r>
              <a:rPr lang="en-US" dirty="0" err="1" smtClean="0"/>
              <a:t>int</a:t>
            </a:r>
            <a:r>
              <a:rPr lang="en-US" dirty="0" smtClean="0"/>
              <a:t>” 3 is copied to local variable n, line 14 “if (n==1)” is not true, line 18 is executed, it halts at “return 3+sum(2)”</a:t>
            </a:r>
          </a:p>
          <a:p>
            <a:r>
              <a:rPr lang="en-US" dirty="0" smtClean="0"/>
              <a:t>The current content is saved on system stack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505200"/>
            <a:ext cx="6858000" cy="3103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switched to sum(2)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Line 12 is executed. “</a:t>
            </a:r>
            <a:r>
              <a:rPr lang="en-US" dirty="0" err="1" smtClean="0"/>
              <a:t>int</a:t>
            </a:r>
            <a:r>
              <a:rPr lang="en-US" dirty="0" smtClean="0"/>
              <a:t>” 2 is copied to local variable n, line 14 “if (n==1)” is not true, line 18 is executed, it halts at “return 2+sum(1)”</a:t>
            </a:r>
          </a:p>
          <a:p>
            <a:r>
              <a:rPr lang="en-US" dirty="0" smtClean="0"/>
              <a:t>The current content is saved on system stack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429000"/>
            <a:ext cx="6781800" cy="3069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switched to sum(1)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Line 12 is executed. “</a:t>
            </a:r>
            <a:r>
              <a:rPr lang="en-US" dirty="0" err="1" smtClean="0"/>
              <a:t>int</a:t>
            </a:r>
            <a:r>
              <a:rPr lang="en-US" dirty="0" smtClean="0"/>
              <a:t>” 1 is copied to local variable n, line 14 “if (n==1)” is true, line 16 is executed, it returns 1.</a:t>
            </a:r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971800"/>
            <a:ext cx="6705600" cy="3034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System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control is switched because sum(x) is called, the current content is saved on system stack.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2057400" y="3124200"/>
            <a:ext cx="5680781" cy="3200400"/>
            <a:chOff x="2133600" y="3048000"/>
            <a:chExt cx="5680781" cy="3200400"/>
          </a:xfrm>
        </p:grpSpPr>
        <p:grpSp>
          <p:nvGrpSpPr>
            <p:cNvPr id="24" name="Group 23"/>
            <p:cNvGrpSpPr/>
            <p:nvPr/>
          </p:nvGrpSpPr>
          <p:grpSpPr>
            <a:xfrm>
              <a:off x="2133600" y="3048000"/>
              <a:ext cx="3962400" cy="3200400"/>
              <a:chOff x="1371600" y="2286000"/>
              <a:chExt cx="3962400" cy="3200400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1524000" y="3276600"/>
                <a:ext cx="3048000" cy="2057400"/>
                <a:chOff x="1524000" y="3276600"/>
                <a:chExt cx="3048000" cy="2057400"/>
              </a:xfrm>
            </p:grpSpPr>
            <p:sp>
              <p:nvSpPr>
                <p:cNvPr id="6" name="Cube 5"/>
                <p:cNvSpPr/>
                <p:nvPr/>
              </p:nvSpPr>
              <p:spPr>
                <a:xfrm>
                  <a:off x="1524000" y="4953000"/>
                  <a:ext cx="3048000" cy="381000"/>
                </a:xfrm>
                <a:prstGeom prst="cube">
                  <a:avLst/>
                </a:prstGeom>
                <a:solidFill>
                  <a:srgbClr val="E8CAEE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dirty="0" smtClean="0">
                      <a:solidFill>
                        <a:schemeClr val="tx1"/>
                      </a:solidFill>
                    </a:rPr>
                    <a:t>In main, waits for sum(5)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Cube 7"/>
                <p:cNvSpPr/>
                <p:nvPr/>
              </p:nvSpPr>
              <p:spPr>
                <a:xfrm>
                  <a:off x="1524000" y="4572000"/>
                  <a:ext cx="3048000" cy="381000"/>
                </a:xfrm>
                <a:prstGeom prst="cube">
                  <a:avLst/>
                </a:prstGeom>
                <a:solidFill>
                  <a:srgbClr val="E8CAEE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dirty="0" smtClean="0">
                      <a:solidFill>
                        <a:schemeClr val="tx1"/>
                      </a:solidFill>
                    </a:rPr>
                    <a:t>In sum(5), waits for sum(4)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Cube 9"/>
                <p:cNvSpPr/>
                <p:nvPr/>
              </p:nvSpPr>
              <p:spPr>
                <a:xfrm>
                  <a:off x="1524000" y="4191000"/>
                  <a:ext cx="3048000" cy="381000"/>
                </a:xfrm>
                <a:prstGeom prst="cube">
                  <a:avLst/>
                </a:prstGeom>
                <a:solidFill>
                  <a:srgbClr val="E8CAEE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dirty="0" smtClean="0">
                      <a:solidFill>
                        <a:schemeClr val="tx1"/>
                      </a:solidFill>
                    </a:rPr>
                    <a:t>In sum(4), waits for sum(3)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Cube 10"/>
                <p:cNvSpPr/>
                <p:nvPr/>
              </p:nvSpPr>
              <p:spPr>
                <a:xfrm>
                  <a:off x="1524000" y="3733800"/>
                  <a:ext cx="3048000" cy="381000"/>
                </a:xfrm>
                <a:prstGeom prst="cube">
                  <a:avLst/>
                </a:prstGeom>
                <a:solidFill>
                  <a:srgbClr val="E8CAEE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dirty="0" smtClean="0">
                      <a:solidFill>
                        <a:schemeClr val="tx1"/>
                      </a:solidFill>
                    </a:rPr>
                    <a:t>In sum(3), waits for sum(2)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Cube 11"/>
                <p:cNvSpPr/>
                <p:nvPr/>
              </p:nvSpPr>
              <p:spPr>
                <a:xfrm>
                  <a:off x="1524000" y="3276600"/>
                  <a:ext cx="3048000" cy="381000"/>
                </a:xfrm>
                <a:prstGeom prst="cube">
                  <a:avLst/>
                </a:prstGeom>
                <a:solidFill>
                  <a:srgbClr val="E8CAEE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dirty="0" smtClean="0">
                      <a:solidFill>
                        <a:schemeClr val="tx1"/>
                      </a:solidFill>
                    </a:rPr>
                    <a:t>In sum(2), waits for sum(1)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1371600" y="2286000"/>
                <a:ext cx="3962400" cy="3200400"/>
                <a:chOff x="1371600" y="2286000"/>
                <a:chExt cx="3962400" cy="3200400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1371600" y="2286000"/>
                  <a:ext cx="3352800" cy="3200400"/>
                  <a:chOff x="1371600" y="2286000"/>
                  <a:chExt cx="3352800" cy="3200400"/>
                </a:xfrm>
              </p:grpSpPr>
              <p:cxnSp>
                <p:nvCxnSpPr>
                  <p:cNvPr id="14" name="Straight Connector 13"/>
                  <p:cNvCxnSpPr/>
                  <p:nvPr/>
                </p:nvCxnSpPr>
                <p:spPr>
                  <a:xfrm>
                    <a:off x="1371600" y="2286000"/>
                    <a:ext cx="0" cy="3200400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>
                    <a:off x="1371600" y="5486400"/>
                    <a:ext cx="3352800" cy="0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 flipV="1">
                    <a:off x="4724400" y="2286000"/>
                    <a:ext cx="0" cy="3200400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" name="Straight Arrow Connector 18"/>
                <p:cNvCxnSpPr/>
                <p:nvPr/>
              </p:nvCxnSpPr>
              <p:spPr>
                <a:xfrm flipH="1">
                  <a:off x="4648200" y="3429000"/>
                  <a:ext cx="685800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" name="TextBox 19"/>
            <p:cNvSpPr txBox="1"/>
            <p:nvPr/>
          </p:nvSpPr>
          <p:spPr>
            <a:xfrm>
              <a:off x="6172200" y="3962400"/>
              <a:ext cx="1642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dirty="0" smtClean="0"/>
                <a:t>op of the stack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US" dirty="0" smtClean="0"/>
              <a:t>When sum(1) is returned, Control is switched back to Line 18 of sum(2) by popping it from the system stack</a:t>
            </a:r>
          </a:p>
          <a:p>
            <a:r>
              <a:rPr lang="en-US" dirty="0" smtClean="0"/>
              <a:t>return 2+1; </a:t>
            </a:r>
            <a:endParaRPr lang="en-US" dirty="0"/>
          </a:p>
        </p:txBody>
      </p:sp>
      <p:grpSp>
        <p:nvGrpSpPr>
          <p:cNvPr id="7" name="Group 22"/>
          <p:cNvGrpSpPr/>
          <p:nvPr/>
        </p:nvGrpSpPr>
        <p:grpSpPr>
          <a:xfrm>
            <a:off x="1447800" y="4572000"/>
            <a:ext cx="3048000" cy="1524000"/>
            <a:chOff x="1524000" y="3581400"/>
            <a:chExt cx="3048000" cy="1524000"/>
          </a:xfrm>
        </p:grpSpPr>
        <p:sp>
          <p:nvSpPr>
            <p:cNvPr id="14" name="Cube 5"/>
            <p:cNvSpPr/>
            <p:nvPr/>
          </p:nvSpPr>
          <p:spPr>
            <a:xfrm>
              <a:off x="1524000" y="4724400"/>
              <a:ext cx="3048000" cy="381000"/>
            </a:xfrm>
            <a:prstGeom prst="cube">
              <a:avLst/>
            </a:prstGeom>
            <a:solidFill>
              <a:srgbClr val="E8CA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In main, waits for sum(5)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Cube 14"/>
            <p:cNvSpPr/>
            <p:nvPr/>
          </p:nvSpPr>
          <p:spPr>
            <a:xfrm>
              <a:off x="1524000" y="4343400"/>
              <a:ext cx="3048000" cy="381000"/>
            </a:xfrm>
            <a:prstGeom prst="cube">
              <a:avLst/>
            </a:prstGeom>
            <a:solidFill>
              <a:srgbClr val="E8CA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In sum(5), waits for sum(4)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Cube 15"/>
            <p:cNvSpPr/>
            <p:nvPr/>
          </p:nvSpPr>
          <p:spPr>
            <a:xfrm>
              <a:off x="1524000" y="3962400"/>
              <a:ext cx="3048000" cy="381000"/>
            </a:xfrm>
            <a:prstGeom prst="cube">
              <a:avLst/>
            </a:prstGeom>
            <a:solidFill>
              <a:srgbClr val="E8CA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In sum(4), waits for sum(3)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Cube 16"/>
            <p:cNvSpPr/>
            <p:nvPr/>
          </p:nvSpPr>
          <p:spPr>
            <a:xfrm>
              <a:off x="1524000" y="3581400"/>
              <a:ext cx="3048000" cy="381000"/>
            </a:xfrm>
            <a:prstGeom prst="cube">
              <a:avLst/>
            </a:prstGeom>
            <a:solidFill>
              <a:srgbClr val="E8CA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In sum(3), waits for sum(2)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20"/>
          <p:cNvGrpSpPr/>
          <p:nvPr/>
        </p:nvGrpSpPr>
        <p:grpSpPr>
          <a:xfrm>
            <a:off x="1295400" y="3048000"/>
            <a:ext cx="3352800" cy="3200400"/>
            <a:chOff x="1371600" y="2286000"/>
            <a:chExt cx="3352800" cy="320040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371600" y="2286000"/>
              <a:ext cx="0" cy="32004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371600" y="5486400"/>
              <a:ext cx="33528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4724400" y="2286000"/>
              <a:ext cx="0" cy="32004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572000" y="4572000"/>
            <a:ext cx="2404181" cy="369332"/>
            <a:chOff x="5334000" y="4038600"/>
            <a:chExt cx="2404181" cy="369332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5334000" y="4267200"/>
              <a:ext cx="6858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096000" y="4038600"/>
              <a:ext cx="1642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dirty="0" smtClean="0"/>
                <a:t>op of the stack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590</Words>
  <Application>Microsoft Office PowerPoint</Application>
  <PresentationFormat>On-screen Show (4:3)</PresentationFormat>
  <Paragraphs>55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Lab 4</vt:lpstr>
      <vt:lpstr>When run “java Lab5”, main is called.</vt:lpstr>
      <vt:lpstr>Control switched to sum(5)</vt:lpstr>
      <vt:lpstr>Control switched to sum(4)</vt:lpstr>
      <vt:lpstr>Control switched to sum(3)</vt:lpstr>
      <vt:lpstr>Control switched to sum(2)</vt:lpstr>
      <vt:lpstr>Control switched to sum(1)</vt:lpstr>
      <vt:lpstr>Visualizing System Stack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4</dc:title>
  <dc:creator>astudent</dc:creator>
  <cp:lastModifiedBy>astudent</cp:lastModifiedBy>
  <cp:revision>32</cp:revision>
  <dcterms:created xsi:type="dcterms:W3CDTF">2014-01-31T17:27:40Z</dcterms:created>
  <dcterms:modified xsi:type="dcterms:W3CDTF">2014-01-31T22:05:56Z</dcterms:modified>
</cp:coreProperties>
</file>