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A4A75F-15B0-45CA-8480-A7441729C428}">
  <a:tblStyle styleId="{07A4A75F-15B0-45CA-8480-A7441729C4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8"/>
            <a:ext cx="77724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225082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22508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haki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Char char="●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○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bc-of-snowboarding.com/pistelifts.asp" TargetMode="External"/><Relationship Id="rId4" Type="http://schemas.openxmlformats.org/officeDocument/2006/relationships/hyperlink" Target="http://www.ecologicalcoatings.com/icephobic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0" y="25"/>
            <a:ext cx="9144000" cy="28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Concepts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Deropements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Surface Lifts</a:t>
            </a:r>
            <a:endParaRPr/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47100" y="2964775"/>
            <a:ext cx="3926100" cy="180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7 - Lab 10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Jakob Roberts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Scott Andreen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Bogdan Fanea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Erik Bergen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Lance Hughes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Problem Definition</a:t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00050" y="1200150"/>
            <a:ext cx="8343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Need: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frequency of unretained deropements of surface lifts in BC is unacceptably high.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current surface lifts to increase the safety in regards to deropements involving snowboarders.</a:t>
            </a:r>
            <a:endParaRPr sz="1400"/>
          </a:p>
        </p:txBody>
      </p:sp>
      <p:sp>
        <p:nvSpPr>
          <p:cNvPr id="45" name="Shape 45"/>
          <p:cNvSpPr txBox="1"/>
          <p:nvPr/>
        </p:nvSpPr>
        <p:spPr>
          <a:xfrm>
            <a:off x="263550" y="2541750"/>
            <a:ext cx="86169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Constraints:</a:t>
            </a:r>
            <a:endParaRPr b="1" sz="1800" u="sng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add more than 20% of the current weight to the movement system.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new designs must be compatible with older systems and technology.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interface system must be switched between skier and snowboarder, and vice versa within half of the time the T-bar takes to travel around the bull wheel.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mechanism to switch the interface system must not be affected by ice and freezing temperatures.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mechanism must be resistant against all elements that would cause corrosion or failure of the mechanical components.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Problem Definition</a:t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47057" y="1200175"/>
            <a:ext cx="8049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for the deropement failsafe system:</a:t>
            </a:r>
            <a:endParaRPr sz="1200"/>
          </a:p>
        </p:txBody>
      </p:sp>
      <p:graphicFrame>
        <p:nvGraphicFramePr>
          <p:cNvPr id="52" name="Shape 52"/>
          <p:cNvGraphicFramePr/>
          <p:nvPr/>
        </p:nvGraphicFramePr>
        <p:xfrm>
          <a:off x="433725" y="21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{07A4A75F-15B0-45CA-8480-A7441729C428}</a:tableStyleId>
              </a:tblPr>
              <a:tblGrid>
                <a:gridCol w="3700175"/>
                <a:gridCol w="3018875"/>
                <a:gridCol w="1557475"/>
              </a:tblGrid>
              <a:tr h="365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/>
                        <a:t>Objective</a:t>
                      </a:r>
                      <a:endParaRPr b="1" sz="1800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/>
                        <a:t>Basis for Measurement</a:t>
                      </a:r>
                      <a:endParaRPr b="1" sz="1800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/>
                        <a:t>Units</a:t>
                      </a:r>
                      <a:endParaRPr b="1" sz="1800" u="sng"/>
                    </a:p>
                  </a:txBody>
                  <a:tcPr marT="91425" marB="91425" marR="91425" marL="91425"/>
                </a:tc>
              </a:tr>
              <a:tr h="599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implementation shouldn’t drastically slow down current operating 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speed of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Should be an inexpensive 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to manufacture and implement new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dollars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Should have a low implementation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it takes to put system in 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6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Should be simple to use for the general 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of people that comprehend signage within 2 minutes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</a:t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68700" y="1180175"/>
            <a:ext cx="720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Researched: </a:t>
            </a:r>
            <a:endParaRPr sz="1800" u="sng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T-bar design flaws in respect to snowboarders and any alternatives currently being employed on surface lifts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http://www.abc-of-snowboarding.com/pistelifts.asp</a:t>
            </a:r>
            <a:r>
              <a:rPr lang="en" sz="1400"/>
              <a:t>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Video footage of T-bars being used on youtube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the horizontal force causes deropements from the design of the connection between the T-bar, the attachment cable, and the main lift cable.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BCSA standards and regulations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CSA Z98-14 Standards Manual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BCSA representatives claim minimal research has been done into reducing deropements caused by snowboarder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Special coatings for the materials for the new systems: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Ice Resistant Coating: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http://www.ecologicalcoatings.com/icephobic.html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Reducing horizontal forces caused by boarders sitting awkwardly would reduce likelihood of deropements.</a:t>
            </a:r>
            <a:endParaRPr sz="2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Videos proved the existing T-bar design to be flimsy, uncomfortable, and impractical for snowboarder use.</a:t>
            </a:r>
            <a:endParaRPr sz="2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The Z98-14 manual provided a useful guideline on the constraints for our designs.  </a:t>
            </a:r>
            <a:endParaRPr sz="2200"/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Something specifically addressed was part 4.6.2.2: “Critical components and their connections shall be designed, detailed, and fabricated to minimize stress concentrations.”.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1			H-Bar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New type of T-bar model designed:</a:t>
            </a:r>
            <a:r>
              <a:rPr lang="en" sz="1800"/>
              <a:t> {taken snowboarders into consideration}</a:t>
            </a:r>
            <a:endParaRPr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Aim to reduce the deropements caused by snowboarders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design concept has minimal research and investigation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Adaptable for:</a:t>
            </a:r>
            <a:r>
              <a:rPr lang="en" sz="1800"/>
              <a:t> </a:t>
            </a:r>
            <a:endParaRPr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skiers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snowboarders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skier &amp; 1 snowboarder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Easy to understand concept through:</a:t>
            </a:r>
            <a:endParaRPr sz="1800" u="sng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Signage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Knowledgeable chairlift operators providing assistance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			Cable-Arm System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26225" y="1370725"/>
            <a:ext cx="44649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Replacement for the current retractable cable system. Horizontal movement of passengers taken into consideration.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Pros:</a:t>
            </a:r>
            <a:endParaRPr sz="1800" u="sng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arm system </a:t>
            </a:r>
            <a:r>
              <a:rPr b="1" lang="en" sz="1400"/>
              <a:t>removes </a:t>
            </a:r>
            <a:r>
              <a:rPr lang="en" sz="1400"/>
              <a:t>any possible </a:t>
            </a:r>
            <a:r>
              <a:rPr b="1" lang="en" sz="1400"/>
              <a:t>horizontal movement </a:t>
            </a:r>
            <a:r>
              <a:rPr lang="en" sz="1400"/>
              <a:t>by the passengers due to having a system of fixed and rigid beams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Cons:</a:t>
            </a:r>
            <a:endParaRPr sz="1800" u="sng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Due to the lack of arm swing, there would not be much </a:t>
            </a:r>
            <a:r>
              <a:rPr b="1" lang="en" sz="1400"/>
              <a:t>time </a:t>
            </a:r>
            <a:r>
              <a:rPr lang="en" sz="1400"/>
              <a:t>to load passengers onto the bar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Huge </a:t>
            </a:r>
            <a:r>
              <a:rPr b="1" lang="en" sz="1400"/>
              <a:t>weight </a:t>
            </a:r>
            <a:r>
              <a:rPr lang="en" sz="1400"/>
              <a:t>increase to the overall system likely breaking one of the base constraints</a:t>
            </a:r>
            <a:endParaRPr sz="140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00" y="1563700"/>
            <a:ext cx="3855099" cy="2117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842850" y="3726200"/>
            <a:ext cx="38328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springed bearings on the arm allow for both vertical and forward/backward movement. These axis of movement aid in account for variations in snowfall and rider embarkment/disembarkment.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3			Ball &amp; Socket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70150" y="1200150"/>
            <a:ext cx="860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u="sng"/>
              <a:t>Ball and Socket mechanism installed at top of carrier cable system</a:t>
            </a:r>
            <a:endParaRPr sz="22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overall sideways motion of grip, </a:t>
            </a:r>
            <a:r>
              <a:rPr b="1" lang="en" sz="1800"/>
              <a:t>reducing horizontal force </a:t>
            </a:r>
            <a:r>
              <a:rPr lang="en" sz="1800"/>
              <a:t>on lift cable system.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Minimal weight added to the overall system.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u="sng"/>
              <a:t>Problems Encountered &amp; Possible Solutions:</a:t>
            </a:r>
            <a:endParaRPr sz="22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Water accumulation and ice formation in socket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Possible Solutions:</a:t>
            </a:r>
            <a:endParaRPr sz="18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Hydrophobic coating</a:t>
            </a:r>
            <a:r>
              <a:rPr lang="en" sz="1400"/>
              <a:t> on metal and hole at bottom to allow water runoff to escape.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Rubber gasket</a:t>
            </a:r>
            <a:r>
              <a:rPr lang="en" sz="1400"/>
              <a:t> covering top of ball &amp; socket, preventing water from entering.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Of 3 designs, </a:t>
            </a:r>
            <a:r>
              <a:rPr b="1" lang="en" sz="1600"/>
              <a:t>Design #1 H-Bar</a:t>
            </a:r>
            <a:r>
              <a:rPr lang="en" sz="1600"/>
              <a:t> was decided to be the </a:t>
            </a:r>
            <a:r>
              <a:rPr b="1" lang="en" sz="1600"/>
              <a:t>most feasible</a:t>
            </a:r>
            <a:r>
              <a:rPr lang="en" sz="1600"/>
              <a:t> idea due to:</a:t>
            </a:r>
            <a:endParaRPr sz="16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Ease of implementation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effectiveness for usability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next</a:t>
            </a:r>
            <a:r>
              <a:rPr lang="en" sz="1400"/>
              <a:t> feasible concept is </a:t>
            </a:r>
            <a:r>
              <a:rPr b="1" lang="en" sz="1400"/>
              <a:t>Design #3 Ball &amp; Socket</a:t>
            </a:r>
            <a:r>
              <a:rPr lang="en" sz="1400"/>
              <a:t> due to: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Apparent reduction in horizontal stresses on cable mechanism system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add a lot of weight considering the benefits it provides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Unfortunately would require significant upkeep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Design #2 Cable-Arm System</a:t>
            </a:r>
            <a:r>
              <a:rPr lang="en" sz="1400"/>
              <a:t> does </a:t>
            </a:r>
            <a:r>
              <a:rPr b="1" lang="en" sz="1400"/>
              <a:t>not</a:t>
            </a:r>
            <a:r>
              <a:rPr lang="en" sz="1400"/>
              <a:t> seem </a:t>
            </a:r>
            <a:r>
              <a:rPr b="1" lang="en" sz="1400"/>
              <a:t>feasible</a:t>
            </a:r>
            <a:r>
              <a:rPr lang="en" sz="1400"/>
              <a:t>: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eliminates any horizontal force on the system caused by riders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But the </a:t>
            </a:r>
            <a:r>
              <a:rPr b="1" lang="en" sz="1400"/>
              <a:t>problems</a:t>
            </a:r>
            <a:r>
              <a:rPr lang="en" sz="1400"/>
              <a:t> are: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allows minimal time for passenger loading and unloading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Too much weight will be added to the system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