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 rot="10800000">
            <a:off x="0" y="3093235"/>
            <a:ext cx="8458200" cy="71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85800" y="1300757"/>
            <a:ext cx="7772400" cy="1684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093357"/>
            <a:ext cx="77724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460499"/>
            <a:ext cx="40302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56667" y="1461909"/>
            <a:ext cx="40302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0" y="4406309"/>
            <a:ext cx="8686800" cy="51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>
                <a:solidFill>
                  <a:schemeClr val="dk2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  <a:defRPr sz="2400">
                <a:solidFill>
                  <a:schemeClr val="dk2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  <a:defRPr sz="2400">
                <a:solidFill>
                  <a:schemeClr val="dk2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</a:rPr>
              <a:t>‹#›</a:t>
            </a:fld>
            <a:endParaRPr sz="13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ctrTitle"/>
          </p:nvPr>
        </p:nvSpPr>
        <p:spPr>
          <a:xfrm>
            <a:off x="685800" y="1300757"/>
            <a:ext cx="7772400" cy="16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Rubbits</a:t>
            </a:r>
            <a:endParaRPr i="1"/>
          </a:p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685800" y="3093357"/>
            <a:ext cx="77724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gon’ neutralize us sum radiayshun</a:t>
            </a:r>
            <a:endParaRPr/>
          </a:p>
        </p:txBody>
      </p:sp>
      <p:sp>
        <p:nvSpPr>
          <p:cNvPr id="41" name="Shape 41"/>
          <p:cNvSpPr txBox="1"/>
          <p:nvPr/>
        </p:nvSpPr>
        <p:spPr>
          <a:xfrm>
            <a:off x="685800" y="3914250"/>
            <a:ext cx="74823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Jakob Roberts		Jim Galloway</a:t>
            </a:r>
            <a:endParaRPr/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Takuma Pimlott		Nick Glover</a:t>
            </a:r>
            <a:endParaRPr/>
          </a:p>
        </p:txBody>
      </p:sp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400" y="215925"/>
            <a:ext cx="3107275" cy="22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/>
          <p:nvPr/>
        </p:nvSpPr>
        <p:spPr>
          <a:xfrm>
            <a:off x="5640950" y="2416000"/>
            <a:ext cx="17673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comin 4 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Completed - Robot 2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Urrythang…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put my picture here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9050" y="1602300"/>
            <a:ext cx="2959125" cy="27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Remaining</a:t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Basically nothing.  It’s April 1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Talk about…. something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many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oh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my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god</a:t>
            </a:r>
            <a:endParaRPr/>
          </a:p>
        </p:txBody>
      </p:sp>
      <p:pic>
        <p:nvPicPr>
          <p:cNvPr descr="ByGwSYiCUAAvRQY.jpg:large"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7038" y="1514725"/>
            <a:ext cx="3509138" cy="34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Solutions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all dun since robot dun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something important</a:t>
            </a:r>
            <a:endParaRPr/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another important thing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359825" y="508000"/>
            <a:ext cx="8327100" cy="37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	xx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	xx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	xx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	xx</a:t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1469" y="249825"/>
            <a:ext cx="4097831" cy="37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Background</a:t>
            </a:r>
            <a:endParaRPr/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Gotta help them pipplz that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can’t even nuclear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much explode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very boom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such fire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wow</a:t>
            </a:r>
            <a:endParaRPr/>
          </a:p>
        </p:txBody>
      </p:sp>
      <p:pic>
        <p:nvPicPr>
          <p:cNvPr descr="Fukushima-Daiichi-Nuclear-Plant-Explosion-Gratisparacelular.blogspot.com_.jpg"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425" y="2111225"/>
            <a:ext cx="3850725" cy="288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Requirements</a:t>
            </a:r>
            <a:endParaRPr/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Overview, Objectives, changes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 Designs</a:t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Robot 1 look like dis: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Robot 2 rook rike dis: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SpockBot features</a:t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Wheel Normalization for straight movement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3 IR sensors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4wheels, 2 motors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long-arm pickup with potentiometer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IR threshold stepping for long distance sensing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SpockBot Pros/Cons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460500"/>
            <a:ext cx="39561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Pros</a:t>
            </a:r>
            <a:endParaRPr/>
          </a:p>
          <a:p>
            <a: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t/>
            </a:r>
            <a:endParaRPr/>
          </a:p>
        </p:txBody>
      </p:sp>
      <p:cxnSp>
        <p:nvCxnSpPr>
          <p:cNvPr id="75" name="Shape 75"/>
          <p:cNvCxnSpPr/>
          <p:nvPr/>
        </p:nvCxnSpPr>
        <p:spPr>
          <a:xfrm>
            <a:off x="4572000" y="1431100"/>
            <a:ext cx="0" cy="352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6" name="Shape 76"/>
          <p:cNvSpPr txBox="1"/>
          <p:nvPr>
            <p:ph idx="1" type="body"/>
          </p:nvPr>
        </p:nvSpPr>
        <p:spPr>
          <a:xfrm>
            <a:off x="4730700" y="1460500"/>
            <a:ext cx="39561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endParaRPr/>
          </a:p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2 features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4 wheels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3 IR sensors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4 motors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forklift mechanism arm</a:t>
            </a:r>
            <a:endParaRPr/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item pusher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2 Pros/Cons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SpockBot Difficulties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hardware broke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wall reflectance on close start to beacon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