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Generation</a:t>
            </a:r>
            <a:endParaRPr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b="38022" l="0" r="0" t="34807"/>
          <a:stretch/>
        </p:blipFill>
        <p:spPr>
          <a:xfrm>
            <a:off x="685800" y="1487890"/>
            <a:ext cx="5193100" cy="14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Requirements </a:t>
            </a:r>
            <a:endParaRPr b="0"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Gated Waterfall</a:t>
            </a:r>
            <a:endParaRPr sz="1800"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b="38022" l="0" r="0" t="34807"/>
          <a:stretch/>
        </p:blipFill>
        <p:spPr>
          <a:xfrm>
            <a:off x="76200" y="4364963"/>
            <a:ext cx="2871040" cy="7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Niche Market</a:t>
            </a:r>
            <a:endParaRPr b="0"/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Specialized, focused product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Infrequent changes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Long product lifespan = well tested and reliable</a:t>
            </a:r>
            <a:endParaRPr sz="1800"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38022" l="0" r="0" t="34807"/>
          <a:stretch/>
        </p:blipFill>
        <p:spPr>
          <a:xfrm>
            <a:off x="76200" y="4364963"/>
            <a:ext cx="2871040" cy="7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Clients</a:t>
            </a:r>
            <a:endParaRPr b="0"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Mostly requests for specification?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client shows interest, they will do feasibility tests (but rarely occur?)</a:t>
            </a:r>
            <a:endParaRPr sz="18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Cost?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Ambiguity?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Completeness?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Conflicts?</a:t>
            </a:r>
            <a:endParaRPr sz="16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38022" l="0" r="0" t="34807"/>
          <a:stretch/>
        </p:blipFill>
        <p:spPr>
          <a:xfrm>
            <a:off x="76200" y="4364963"/>
            <a:ext cx="2871040" cy="7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Constraints</a:t>
            </a:r>
            <a:endParaRPr b="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FDA approval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Does not have regulatory constraints of medical devices because Vivitro’s products are not used on humans.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Vivitro needs strict self-enforced constraints. Their products are used to test medical devices which </a:t>
            </a:r>
            <a:r>
              <a:rPr i="1" lang="en" sz="1800"/>
              <a:t>will</a:t>
            </a:r>
            <a:r>
              <a:rPr lang="en" sz="1800"/>
              <a:t> need to meet regulatory requirements.</a:t>
            </a:r>
            <a:endParaRPr sz="1800"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38022" l="0" r="0" t="34807"/>
          <a:stretch/>
        </p:blipFill>
        <p:spPr>
          <a:xfrm>
            <a:off x="-506725" y="4364963"/>
            <a:ext cx="2871040" cy="7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Focused Product</a:t>
            </a:r>
            <a:endParaRPr b="0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Mostly hardware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38022" l="0" r="0" t="34807"/>
          <a:stretch/>
        </p:blipFill>
        <p:spPr>
          <a:xfrm>
            <a:off x="76200" y="4364963"/>
            <a:ext cx="2871040" cy="7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Long Lifespans</a:t>
            </a:r>
            <a:endParaRPr b="0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38022" l="0" r="0" t="34807"/>
          <a:stretch/>
        </p:blipFill>
        <p:spPr>
          <a:xfrm>
            <a:off x="76200" y="4364963"/>
            <a:ext cx="2871040" cy="7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Questions</a:t>
            </a:r>
            <a:endParaRPr b="0"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5100" y="1872400"/>
            <a:ext cx="13938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0"/>
              <a:t>?</a:t>
            </a:r>
            <a:endParaRPr sz="1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