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271EA-F4C3-425A-A129-9348E9CDEB07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7503515D-68B0-4619-9523-B7146BDCE01A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Artefacts and Timeline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244059DC-21D1-4470-B968-C5CC8E2A097B}" type="sibTrans" cxnId="{DB98234A-D564-4048-A5BE-E84EDE4B2004}">
      <dgm:prSet/>
      <dgm:spPr/>
    </dgm:pt>
    <dgm:pt modelId="{C8AF0301-537E-47EF-9C62-E5ECB479484E}" type="parTrans" cxnId="{DB98234A-D564-4048-A5BE-E84EDE4B2004}">
      <dgm:prSet/>
      <dgm:spPr/>
    </dgm:pt>
    <dgm:pt modelId="{F87D0522-3109-4B8F-B996-165F5DBCD985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Ethical Consideration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0CDC56D0-4390-46F1-8329-69917B0D6F0E}" type="sibTrans" cxnId="{B1DD1562-ECFC-4692-8626-82B106C58540}">
      <dgm:prSet/>
      <dgm:spPr/>
    </dgm:pt>
    <dgm:pt modelId="{055E8AD3-0249-4E98-AF1E-A799FAD416E8}" type="parTrans" cxnId="{B1DD1562-ECFC-4692-8626-82B106C58540}">
      <dgm:prSet/>
      <dgm:spPr/>
    </dgm:pt>
    <dgm:pt modelId="{37A00377-931F-4208-9C79-1F213F4A5A51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Methodology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AE0F72FD-96FA-487D-84C5-5FFAC91C8D95}" type="sibTrans" cxnId="{40CCC5D1-7B51-4B66-A555-1251766AFA14}">
      <dgm:prSet/>
      <dgm:spPr/>
    </dgm:pt>
    <dgm:pt modelId="{6FB64F38-4097-4DD5-841E-7EADA06CB9CE}" type="parTrans" cxnId="{40CCC5D1-7B51-4B66-A555-1251766AFA14}">
      <dgm:prSet/>
      <dgm:spPr/>
    </dgm:pt>
    <dgm:pt modelId="{7EC6CEE5-ABFB-49D6-9F39-EB30551CBD09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Key Literature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2888BDC8-A9F4-4DE8-8B35-03731D7933BE}" type="sibTrans" cxnId="{839924BB-E5DC-4654-B2CF-1496C292B92D}">
      <dgm:prSet/>
      <dgm:spPr/>
    </dgm:pt>
    <dgm:pt modelId="{E78FCB6A-85CC-43E2-9EE8-4B88D8DF9993}" type="parTrans" cxnId="{839924BB-E5DC-4654-B2CF-1496C292B92D}">
      <dgm:prSet/>
      <dgm:spPr/>
    </dgm:pt>
    <dgm:pt modelId="{F63EF6A3-79D0-4EC5-9A55-0CB5DCF25F45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Aims and Objectives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C350596B-7246-4955-B676-A58EFD4E90D7}" type="sibTrans" cxnId="{8A4843BC-F859-49D9-86D5-7B4076603E9B}">
      <dgm:prSet/>
      <dgm:spPr/>
    </dgm:pt>
    <dgm:pt modelId="{5951A6C7-AE65-48CA-A381-FF53CA4E0E58}" type="parTrans" cxnId="{8A4843BC-F859-49D9-86D5-7B4076603E9B}">
      <dgm:prSet/>
      <dgm:spPr/>
    </dgm:pt>
    <dgm:pt modelId="{DA40E357-177D-4A2E-BC6B-7C48120BF870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en-ZA" sz="2400" b="1" dirty="0" smtClean="0">
              <a:latin typeface="Arial" pitchFamily="34" charset="0"/>
              <a:cs typeface="Arial" pitchFamily="34" charset="0"/>
            </a:rPr>
            <a:t>Research Problem and Question</a:t>
          </a:r>
          <a:endParaRPr lang="en-ZA" sz="2400" b="1" dirty="0">
            <a:latin typeface="Arial" pitchFamily="34" charset="0"/>
            <a:cs typeface="Arial" pitchFamily="34" charset="0"/>
          </a:endParaRPr>
        </a:p>
      </dgm:t>
    </dgm:pt>
    <dgm:pt modelId="{1558CEF1-898F-4ED6-8217-C82D5A62F0E1}" type="sibTrans" cxnId="{601485EB-5DA1-4CAE-A23A-CBCFEF69C775}">
      <dgm:prSet/>
      <dgm:spPr/>
    </dgm:pt>
    <dgm:pt modelId="{D7EF4205-5CC7-41AF-AB94-2BF21B7058D7}" type="parTrans" cxnId="{601485EB-5DA1-4CAE-A23A-CBCFEF69C775}">
      <dgm:prSet/>
      <dgm:spPr/>
    </dgm:pt>
    <dgm:pt modelId="{FE57DBDC-5E57-4DF8-B1B4-071AF1FA576C}" type="pres">
      <dgm:prSet presAssocID="{869271EA-F4C3-425A-A129-9348E9CDEB0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863B52-C5F3-47E5-9A43-7D3314A2458B}" type="pres">
      <dgm:prSet presAssocID="{DA40E357-177D-4A2E-BC6B-7C48120BF870}" presName="circle1" presStyleLbl="node1" presStyleIdx="0" presStyleCnt="6"/>
      <dgm:spPr/>
    </dgm:pt>
    <dgm:pt modelId="{F28204C4-A87C-441A-AD69-33FAA15B2DD3}" type="pres">
      <dgm:prSet presAssocID="{DA40E357-177D-4A2E-BC6B-7C48120BF870}" presName="space" presStyleCnt="0"/>
      <dgm:spPr/>
    </dgm:pt>
    <dgm:pt modelId="{7D515BBD-00A8-4679-B6EE-023A98874694}" type="pres">
      <dgm:prSet presAssocID="{DA40E357-177D-4A2E-BC6B-7C48120BF870}" presName="rect1" presStyleLbl="alignAcc1" presStyleIdx="0" presStyleCnt="6"/>
      <dgm:spPr/>
      <dgm:t>
        <a:bodyPr/>
        <a:lstStyle/>
        <a:p>
          <a:endParaRPr lang="en-ZA"/>
        </a:p>
      </dgm:t>
    </dgm:pt>
    <dgm:pt modelId="{09F1F17A-D0A3-4B9C-BBCF-54508DA8F3C5}" type="pres">
      <dgm:prSet presAssocID="{F63EF6A3-79D0-4EC5-9A55-0CB5DCF25F45}" presName="vertSpace2" presStyleLbl="node1" presStyleIdx="0" presStyleCnt="6"/>
      <dgm:spPr/>
    </dgm:pt>
    <dgm:pt modelId="{BD05DCF5-B7E7-4E05-99EA-F51B93850E73}" type="pres">
      <dgm:prSet presAssocID="{F63EF6A3-79D0-4EC5-9A55-0CB5DCF25F45}" presName="circle2" presStyleLbl="node1" presStyleIdx="1" presStyleCnt="6"/>
      <dgm:spPr/>
    </dgm:pt>
    <dgm:pt modelId="{6A3725C6-E02D-4FF6-A597-95D2C7952092}" type="pres">
      <dgm:prSet presAssocID="{F63EF6A3-79D0-4EC5-9A55-0CB5DCF25F45}" presName="rect2" presStyleLbl="alignAcc1" presStyleIdx="1" presStyleCnt="6"/>
      <dgm:spPr/>
      <dgm:t>
        <a:bodyPr/>
        <a:lstStyle/>
        <a:p>
          <a:endParaRPr lang="en-ZA"/>
        </a:p>
      </dgm:t>
    </dgm:pt>
    <dgm:pt modelId="{FBBB2CF3-9AD4-4014-B1CE-88CBB95A8F8B}" type="pres">
      <dgm:prSet presAssocID="{7EC6CEE5-ABFB-49D6-9F39-EB30551CBD09}" presName="vertSpace3" presStyleLbl="node1" presStyleIdx="1" presStyleCnt="6"/>
      <dgm:spPr/>
    </dgm:pt>
    <dgm:pt modelId="{83D32C02-40CB-420E-AAE5-23E884836E5F}" type="pres">
      <dgm:prSet presAssocID="{7EC6CEE5-ABFB-49D6-9F39-EB30551CBD09}" presName="circle3" presStyleLbl="node1" presStyleIdx="2" presStyleCnt="6"/>
      <dgm:spPr/>
    </dgm:pt>
    <dgm:pt modelId="{564C4C6D-B08C-47FF-8B38-C3D7BF4798EF}" type="pres">
      <dgm:prSet presAssocID="{7EC6CEE5-ABFB-49D6-9F39-EB30551CBD09}" presName="rect3" presStyleLbl="alignAcc1" presStyleIdx="2" presStyleCnt="6"/>
      <dgm:spPr/>
      <dgm:t>
        <a:bodyPr/>
        <a:lstStyle/>
        <a:p>
          <a:endParaRPr lang="en-ZA"/>
        </a:p>
      </dgm:t>
    </dgm:pt>
    <dgm:pt modelId="{52A1206E-F118-4F89-AD45-332693F6DA64}" type="pres">
      <dgm:prSet presAssocID="{37A00377-931F-4208-9C79-1F213F4A5A51}" presName="vertSpace4" presStyleLbl="node1" presStyleIdx="2" presStyleCnt="6"/>
      <dgm:spPr/>
    </dgm:pt>
    <dgm:pt modelId="{B11E2555-33A5-4505-9A0D-619E6915F7AA}" type="pres">
      <dgm:prSet presAssocID="{37A00377-931F-4208-9C79-1F213F4A5A51}" presName="circle4" presStyleLbl="node1" presStyleIdx="3" presStyleCnt="6"/>
      <dgm:spPr/>
    </dgm:pt>
    <dgm:pt modelId="{C52F25E1-BF60-4157-85FC-F9F91B92A6AC}" type="pres">
      <dgm:prSet presAssocID="{37A00377-931F-4208-9C79-1F213F4A5A51}" presName="rect4" presStyleLbl="alignAcc1" presStyleIdx="3" presStyleCnt="6"/>
      <dgm:spPr/>
      <dgm:t>
        <a:bodyPr/>
        <a:lstStyle/>
        <a:p>
          <a:endParaRPr lang="en-ZA"/>
        </a:p>
      </dgm:t>
    </dgm:pt>
    <dgm:pt modelId="{DB056A75-A71E-4F07-8CE6-0EB00304DBB2}" type="pres">
      <dgm:prSet presAssocID="{F87D0522-3109-4B8F-B996-165F5DBCD985}" presName="vertSpace5" presStyleLbl="node1" presStyleIdx="3" presStyleCnt="6"/>
      <dgm:spPr/>
    </dgm:pt>
    <dgm:pt modelId="{99CFA334-1F79-46D7-A62F-80FD46F7129F}" type="pres">
      <dgm:prSet presAssocID="{F87D0522-3109-4B8F-B996-165F5DBCD985}" presName="circle5" presStyleLbl="node1" presStyleIdx="4" presStyleCnt="6"/>
      <dgm:spPr/>
    </dgm:pt>
    <dgm:pt modelId="{CCEE7F66-0F94-4974-9130-DB28DFA9771A}" type="pres">
      <dgm:prSet presAssocID="{F87D0522-3109-4B8F-B996-165F5DBCD985}" presName="rect5" presStyleLbl="alignAcc1" presStyleIdx="4" presStyleCnt="6" custLinFactNeighborX="-1177" custLinFactNeighborY="1346"/>
      <dgm:spPr/>
      <dgm:t>
        <a:bodyPr/>
        <a:lstStyle/>
        <a:p>
          <a:endParaRPr lang="en-ZA"/>
        </a:p>
      </dgm:t>
    </dgm:pt>
    <dgm:pt modelId="{F2761B09-78B6-4955-9120-598D3E0A5396}" type="pres">
      <dgm:prSet presAssocID="{7503515D-68B0-4619-9523-B7146BDCE01A}" presName="vertSpace6" presStyleLbl="node1" presStyleIdx="4" presStyleCnt="6"/>
      <dgm:spPr/>
    </dgm:pt>
    <dgm:pt modelId="{D115FCD2-1F4A-45B8-B96A-D227E23C8D90}" type="pres">
      <dgm:prSet presAssocID="{7503515D-68B0-4619-9523-B7146BDCE01A}" presName="circle6" presStyleLbl="node1" presStyleIdx="5" presStyleCnt="6"/>
      <dgm:spPr/>
    </dgm:pt>
    <dgm:pt modelId="{80DA293E-EA44-4CA5-8C52-DE215CDDDD02}" type="pres">
      <dgm:prSet presAssocID="{7503515D-68B0-4619-9523-B7146BDCE01A}" presName="rect6" presStyleLbl="alignAcc1" presStyleIdx="5" presStyleCnt="6"/>
      <dgm:spPr/>
      <dgm:t>
        <a:bodyPr/>
        <a:lstStyle/>
        <a:p>
          <a:endParaRPr lang="en-ZA"/>
        </a:p>
      </dgm:t>
    </dgm:pt>
    <dgm:pt modelId="{02D9914E-2897-46DB-BE4B-5BFC7F79E155}" type="pres">
      <dgm:prSet presAssocID="{DA40E357-177D-4A2E-BC6B-7C48120BF870}" presName="rect1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9A555E9-6817-4A5E-9015-F8BA5AE55B30}" type="pres">
      <dgm:prSet presAssocID="{F63EF6A3-79D0-4EC5-9A55-0CB5DCF25F45}" presName="rect2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E1F7AAF-A992-42F9-9046-FB289AFB247C}" type="pres">
      <dgm:prSet presAssocID="{7EC6CEE5-ABFB-49D6-9F39-EB30551CBD09}" presName="rect3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5ED5509F-69A9-4EC5-B92B-8C83BC0790D3}" type="pres">
      <dgm:prSet presAssocID="{37A00377-931F-4208-9C79-1F213F4A5A51}" presName="rect4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D11AFCB-C92D-45CC-BA4F-AA2D4B4775B2}" type="pres">
      <dgm:prSet presAssocID="{F87D0522-3109-4B8F-B996-165F5DBCD985}" presName="rect5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9A35CD19-D2CF-49DE-848E-81AFFB5ECEA6}" type="pres">
      <dgm:prSet presAssocID="{7503515D-68B0-4619-9523-B7146BDCE01A}" presName="rect6ParTxNoCh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0A441EC7-F44D-43D3-96C9-03188ED2406F}" type="presOf" srcId="{7EC6CEE5-ABFB-49D6-9F39-EB30551CBD09}" destId="{BE1F7AAF-A992-42F9-9046-FB289AFB247C}" srcOrd="1" destOrd="0" presId="urn:microsoft.com/office/officeart/2005/8/layout/target3"/>
    <dgm:cxn modelId="{8A4843BC-F859-49D9-86D5-7B4076603E9B}" srcId="{869271EA-F4C3-425A-A129-9348E9CDEB07}" destId="{F63EF6A3-79D0-4EC5-9A55-0CB5DCF25F45}" srcOrd="1" destOrd="0" parTransId="{5951A6C7-AE65-48CA-A381-FF53CA4E0E58}" sibTransId="{C350596B-7246-4955-B676-A58EFD4E90D7}"/>
    <dgm:cxn modelId="{2FD64A37-3721-45DC-AC5A-3CB7ADA212C3}" type="presOf" srcId="{37A00377-931F-4208-9C79-1F213F4A5A51}" destId="{5ED5509F-69A9-4EC5-B92B-8C83BC0790D3}" srcOrd="1" destOrd="0" presId="urn:microsoft.com/office/officeart/2005/8/layout/target3"/>
    <dgm:cxn modelId="{839924BB-E5DC-4654-B2CF-1496C292B92D}" srcId="{869271EA-F4C3-425A-A129-9348E9CDEB07}" destId="{7EC6CEE5-ABFB-49D6-9F39-EB30551CBD09}" srcOrd="2" destOrd="0" parTransId="{E78FCB6A-85CC-43E2-9EE8-4B88D8DF9993}" sibTransId="{2888BDC8-A9F4-4DE8-8B35-03731D7933BE}"/>
    <dgm:cxn modelId="{4637678D-C1E8-4D99-B0D1-529247816DEA}" type="presOf" srcId="{F87D0522-3109-4B8F-B996-165F5DBCD985}" destId="{CCEE7F66-0F94-4974-9130-DB28DFA9771A}" srcOrd="0" destOrd="0" presId="urn:microsoft.com/office/officeart/2005/8/layout/target3"/>
    <dgm:cxn modelId="{AC34B2D3-D685-4982-BD9C-8E0870E9615A}" type="presOf" srcId="{F63EF6A3-79D0-4EC5-9A55-0CB5DCF25F45}" destId="{6A3725C6-E02D-4FF6-A597-95D2C7952092}" srcOrd="0" destOrd="0" presId="urn:microsoft.com/office/officeart/2005/8/layout/target3"/>
    <dgm:cxn modelId="{CE8BF00C-282B-4299-9C97-ADDC6EEA8964}" type="presOf" srcId="{F87D0522-3109-4B8F-B996-165F5DBCD985}" destId="{DD11AFCB-C92D-45CC-BA4F-AA2D4B4775B2}" srcOrd="1" destOrd="0" presId="urn:microsoft.com/office/officeart/2005/8/layout/target3"/>
    <dgm:cxn modelId="{B1DD1562-ECFC-4692-8626-82B106C58540}" srcId="{869271EA-F4C3-425A-A129-9348E9CDEB07}" destId="{F87D0522-3109-4B8F-B996-165F5DBCD985}" srcOrd="4" destOrd="0" parTransId="{055E8AD3-0249-4E98-AF1E-A799FAD416E8}" sibTransId="{0CDC56D0-4390-46F1-8329-69917B0D6F0E}"/>
    <dgm:cxn modelId="{DB98234A-D564-4048-A5BE-E84EDE4B2004}" srcId="{869271EA-F4C3-425A-A129-9348E9CDEB07}" destId="{7503515D-68B0-4619-9523-B7146BDCE01A}" srcOrd="5" destOrd="0" parTransId="{C8AF0301-537E-47EF-9C62-E5ECB479484E}" sibTransId="{244059DC-21D1-4470-B968-C5CC8E2A097B}"/>
    <dgm:cxn modelId="{24FEAD33-17A7-497A-9CEE-66F94325F3E3}" type="presOf" srcId="{869271EA-F4C3-425A-A129-9348E9CDEB07}" destId="{FE57DBDC-5E57-4DF8-B1B4-071AF1FA576C}" srcOrd="0" destOrd="0" presId="urn:microsoft.com/office/officeart/2005/8/layout/target3"/>
    <dgm:cxn modelId="{94C67239-D4F0-40B4-ACF5-14FC8BBA729F}" type="presOf" srcId="{F63EF6A3-79D0-4EC5-9A55-0CB5DCF25F45}" destId="{99A555E9-6817-4A5E-9015-F8BA5AE55B30}" srcOrd="1" destOrd="0" presId="urn:microsoft.com/office/officeart/2005/8/layout/target3"/>
    <dgm:cxn modelId="{1BD6DA9E-2D5C-4FF1-9994-F0381B353967}" type="presOf" srcId="{DA40E357-177D-4A2E-BC6B-7C48120BF870}" destId="{02D9914E-2897-46DB-BE4B-5BFC7F79E155}" srcOrd="1" destOrd="0" presId="urn:microsoft.com/office/officeart/2005/8/layout/target3"/>
    <dgm:cxn modelId="{C004D3AE-3A3B-4210-A050-238D2C051ADB}" type="presOf" srcId="{DA40E357-177D-4A2E-BC6B-7C48120BF870}" destId="{7D515BBD-00A8-4679-B6EE-023A98874694}" srcOrd="0" destOrd="0" presId="urn:microsoft.com/office/officeart/2005/8/layout/target3"/>
    <dgm:cxn modelId="{369526DF-D65E-4FF2-B0B2-9CD7314CD67D}" type="presOf" srcId="{37A00377-931F-4208-9C79-1F213F4A5A51}" destId="{C52F25E1-BF60-4157-85FC-F9F91B92A6AC}" srcOrd="0" destOrd="0" presId="urn:microsoft.com/office/officeart/2005/8/layout/target3"/>
    <dgm:cxn modelId="{474FC3CD-7E10-4D77-938A-7A20101BCDC1}" type="presOf" srcId="{7503515D-68B0-4619-9523-B7146BDCE01A}" destId="{80DA293E-EA44-4CA5-8C52-DE215CDDDD02}" srcOrd="0" destOrd="0" presId="urn:microsoft.com/office/officeart/2005/8/layout/target3"/>
    <dgm:cxn modelId="{F9C9D069-88A9-4B9E-B72B-7EAD0AED17AD}" type="presOf" srcId="{7EC6CEE5-ABFB-49D6-9F39-EB30551CBD09}" destId="{564C4C6D-B08C-47FF-8B38-C3D7BF4798EF}" srcOrd="0" destOrd="0" presId="urn:microsoft.com/office/officeart/2005/8/layout/target3"/>
    <dgm:cxn modelId="{0A127952-DECE-4ED6-B82F-4B174280B13B}" type="presOf" srcId="{7503515D-68B0-4619-9523-B7146BDCE01A}" destId="{9A35CD19-D2CF-49DE-848E-81AFFB5ECEA6}" srcOrd="1" destOrd="0" presId="urn:microsoft.com/office/officeart/2005/8/layout/target3"/>
    <dgm:cxn modelId="{40CCC5D1-7B51-4B66-A555-1251766AFA14}" srcId="{869271EA-F4C3-425A-A129-9348E9CDEB07}" destId="{37A00377-931F-4208-9C79-1F213F4A5A51}" srcOrd="3" destOrd="0" parTransId="{6FB64F38-4097-4DD5-841E-7EADA06CB9CE}" sibTransId="{AE0F72FD-96FA-487D-84C5-5FFAC91C8D95}"/>
    <dgm:cxn modelId="{601485EB-5DA1-4CAE-A23A-CBCFEF69C775}" srcId="{869271EA-F4C3-425A-A129-9348E9CDEB07}" destId="{DA40E357-177D-4A2E-BC6B-7C48120BF870}" srcOrd="0" destOrd="0" parTransId="{D7EF4205-5CC7-41AF-AB94-2BF21B7058D7}" sibTransId="{1558CEF1-898F-4ED6-8217-C82D5A62F0E1}"/>
    <dgm:cxn modelId="{A1583F5A-7764-4BFC-9C1B-A2E4C4178FC8}" type="presParOf" srcId="{FE57DBDC-5E57-4DF8-B1B4-071AF1FA576C}" destId="{CC863B52-C5F3-47E5-9A43-7D3314A2458B}" srcOrd="0" destOrd="0" presId="urn:microsoft.com/office/officeart/2005/8/layout/target3"/>
    <dgm:cxn modelId="{F386C261-6AC4-4D20-8E74-CA3C260EDE73}" type="presParOf" srcId="{FE57DBDC-5E57-4DF8-B1B4-071AF1FA576C}" destId="{F28204C4-A87C-441A-AD69-33FAA15B2DD3}" srcOrd="1" destOrd="0" presId="urn:microsoft.com/office/officeart/2005/8/layout/target3"/>
    <dgm:cxn modelId="{F7D9AEEB-4DB4-41FD-8DB1-29685699117D}" type="presParOf" srcId="{FE57DBDC-5E57-4DF8-B1B4-071AF1FA576C}" destId="{7D515BBD-00A8-4679-B6EE-023A98874694}" srcOrd="2" destOrd="0" presId="urn:microsoft.com/office/officeart/2005/8/layout/target3"/>
    <dgm:cxn modelId="{2C841AC8-E456-4ED5-85B8-44ADCCC7CF50}" type="presParOf" srcId="{FE57DBDC-5E57-4DF8-B1B4-071AF1FA576C}" destId="{09F1F17A-D0A3-4B9C-BBCF-54508DA8F3C5}" srcOrd="3" destOrd="0" presId="urn:microsoft.com/office/officeart/2005/8/layout/target3"/>
    <dgm:cxn modelId="{C992F582-B893-40F5-979C-1646C39F773B}" type="presParOf" srcId="{FE57DBDC-5E57-4DF8-B1B4-071AF1FA576C}" destId="{BD05DCF5-B7E7-4E05-99EA-F51B93850E73}" srcOrd="4" destOrd="0" presId="urn:microsoft.com/office/officeart/2005/8/layout/target3"/>
    <dgm:cxn modelId="{F1346D8A-F1B2-4B60-A65E-3426B3CC2700}" type="presParOf" srcId="{FE57DBDC-5E57-4DF8-B1B4-071AF1FA576C}" destId="{6A3725C6-E02D-4FF6-A597-95D2C7952092}" srcOrd="5" destOrd="0" presId="urn:microsoft.com/office/officeart/2005/8/layout/target3"/>
    <dgm:cxn modelId="{60FC185C-1F52-435D-99A4-A4F5394F365A}" type="presParOf" srcId="{FE57DBDC-5E57-4DF8-B1B4-071AF1FA576C}" destId="{FBBB2CF3-9AD4-4014-B1CE-88CBB95A8F8B}" srcOrd="6" destOrd="0" presId="urn:microsoft.com/office/officeart/2005/8/layout/target3"/>
    <dgm:cxn modelId="{F7B29461-2DFF-401B-9419-CDF6680EF3C9}" type="presParOf" srcId="{FE57DBDC-5E57-4DF8-B1B4-071AF1FA576C}" destId="{83D32C02-40CB-420E-AAE5-23E884836E5F}" srcOrd="7" destOrd="0" presId="urn:microsoft.com/office/officeart/2005/8/layout/target3"/>
    <dgm:cxn modelId="{3D536942-9D6C-4CE9-83D6-96D6BA75D490}" type="presParOf" srcId="{FE57DBDC-5E57-4DF8-B1B4-071AF1FA576C}" destId="{564C4C6D-B08C-47FF-8B38-C3D7BF4798EF}" srcOrd="8" destOrd="0" presId="urn:microsoft.com/office/officeart/2005/8/layout/target3"/>
    <dgm:cxn modelId="{3E007C7A-DCB0-4A7A-A252-28F2432590E1}" type="presParOf" srcId="{FE57DBDC-5E57-4DF8-B1B4-071AF1FA576C}" destId="{52A1206E-F118-4F89-AD45-332693F6DA64}" srcOrd="9" destOrd="0" presId="urn:microsoft.com/office/officeart/2005/8/layout/target3"/>
    <dgm:cxn modelId="{5948A3A9-1B5D-4660-872F-65307F13EBEC}" type="presParOf" srcId="{FE57DBDC-5E57-4DF8-B1B4-071AF1FA576C}" destId="{B11E2555-33A5-4505-9A0D-619E6915F7AA}" srcOrd="10" destOrd="0" presId="urn:microsoft.com/office/officeart/2005/8/layout/target3"/>
    <dgm:cxn modelId="{84C049F8-810F-4D5D-9F67-DFDB5768A39C}" type="presParOf" srcId="{FE57DBDC-5E57-4DF8-B1B4-071AF1FA576C}" destId="{C52F25E1-BF60-4157-85FC-F9F91B92A6AC}" srcOrd="11" destOrd="0" presId="urn:microsoft.com/office/officeart/2005/8/layout/target3"/>
    <dgm:cxn modelId="{DD144A11-7F48-4B2A-BB40-B88F8E9B9662}" type="presParOf" srcId="{FE57DBDC-5E57-4DF8-B1B4-071AF1FA576C}" destId="{DB056A75-A71E-4F07-8CE6-0EB00304DBB2}" srcOrd="12" destOrd="0" presId="urn:microsoft.com/office/officeart/2005/8/layout/target3"/>
    <dgm:cxn modelId="{16DD775E-3293-4F62-A685-21DECB7B6732}" type="presParOf" srcId="{FE57DBDC-5E57-4DF8-B1B4-071AF1FA576C}" destId="{99CFA334-1F79-46D7-A62F-80FD46F7129F}" srcOrd="13" destOrd="0" presId="urn:microsoft.com/office/officeart/2005/8/layout/target3"/>
    <dgm:cxn modelId="{3B44068D-5DA5-4412-8793-E8DCFD7CE7FB}" type="presParOf" srcId="{FE57DBDC-5E57-4DF8-B1B4-071AF1FA576C}" destId="{CCEE7F66-0F94-4974-9130-DB28DFA9771A}" srcOrd="14" destOrd="0" presId="urn:microsoft.com/office/officeart/2005/8/layout/target3"/>
    <dgm:cxn modelId="{4D247997-9E8B-4C9C-81A5-1DFA10384D5F}" type="presParOf" srcId="{FE57DBDC-5E57-4DF8-B1B4-071AF1FA576C}" destId="{F2761B09-78B6-4955-9120-598D3E0A5396}" srcOrd="15" destOrd="0" presId="urn:microsoft.com/office/officeart/2005/8/layout/target3"/>
    <dgm:cxn modelId="{3DFF147B-AD60-42FA-A690-B3187C411F67}" type="presParOf" srcId="{FE57DBDC-5E57-4DF8-B1B4-071AF1FA576C}" destId="{D115FCD2-1F4A-45B8-B96A-D227E23C8D90}" srcOrd="16" destOrd="0" presId="urn:microsoft.com/office/officeart/2005/8/layout/target3"/>
    <dgm:cxn modelId="{0E8D0719-A548-4C0B-9737-9E60E25219B8}" type="presParOf" srcId="{FE57DBDC-5E57-4DF8-B1B4-071AF1FA576C}" destId="{80DA293E-EA44-4CA5-8C52-DE215CDDDD02}" srcOrd="17" destOrd="0" presId="urn:microsoft.com/office/officeart/2005/8/layout/target3"/>
    <dgm:cxn modelId="{8C2F1735-24E2-4E18-B90C-A118F947650C}" type="presParOf" srcId="{FE57DBDC-5E57-4DF8-B1B4-071AF1FA576C}" destId="{02D9914E-2897-46DB-BE4B-5BFC7F79E155}" srcOrd="18" destOrd="0" presId="urn:microsoft.com/office/officeart/2005/8/layout/target3"/>
    <dgm:cxn modelId="{2691126A-9CB8-4A7F-B3F1-3ED3809603F3}" type="presParOf" srcId="{FE57DBDC-5E57-4DF8-B1B4-071AF1FA576C}" destId="{99A555E9-6817-4A5E-9015-F8BA5AE55B30}" srcOrd="19" destOrd="0" presId="urn:microsoft.com/office/officeart/2005/8/layout/target3"/>
    <dgm:cxn modelId="{6F6FEC29-08C1-45CD-8E16-512B2BD6BAA2}" type="presParOf" srcId="{FE57DBDC-5E57-4DF8-B1B4-071AF1FA576C}" destId="{BE1F7AAF-A992-42F9-9046-FB289AFB247C}" srcOrd="20" destOrd="0" presId="urn:microsoft.com/office/officeart/2005/8/layout/target3"/>
    <dgm:cxn modelId="{D84473E8-3532-47F6-958C-5F1B0A8E7BE4}" type="presParOf" srcId="{FE57DBDC-5E57-4DF8-B1B4-071AF1FA576C}" destId="{5ED5509F-69A9-4EC5-B92B-8C83BC0790D3}" srcOrd="21" destOrd="0" presId="urn:microsoft.com/office/officeart/2005/8/layout/target3"/>
    <dgm:cxn modelId="{5F916EB9-D7D7-4CC5-A57D-D7ED4863EF41}" type="presParOf" srcId="{FE57DBDC-5E57-4DF8-B1B4-071AF1FA576C}" destId="{DD11AFCB-C92D-45CC-BA4F-AA2D4B4775B2}" srcOrd="22" destOrd="0" presId="urn:microsoft.com/office/officeart/2005/8/layout/target3"/>
    <dgm:cxn modelId="{A4FC7EF5-AD74-46A1-AAA9-E79E1EFBF267}" type="presParOf" srcId="{FE57DBDC-5E57-4DF8-B1B4-071AF1FA576C}" destId="{9A35CD19-D2CF-49DE-848E-81AFFB5ECEA6}" srcOrd="23" destOrd="0" presId="urn:microsoft.com/office/officeart/2005/8/layout/targe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CC44CB-D11F-4AB9-9FDA-936E691CD3DD}" type="doc">
      <dgm:prSet loTypeId="urn:microsoft.com/office/officeart/2005/8/layout/cycle4" loCatId="cycl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ZA"/>
        </a:p>
      </dgm:t>
    </dgm:pt>
    <dgm:pt modelId="{56E246B3-90B4-4E2B-A7D0-18500E22013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Data Collection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60A707B4-D68D-435D-852F-36F4DD040C0B}" type="parTrans" cxnId="{6DF07C67-9888-4145-B00E-B99A32F0FB43}">
      <dgm:prSet/>
      <dgm:spPr/>
      <dgm:t>
        <a:bodyPr/>
        <a:lstStyle/>
        <a:p>
          <a:endParaRPr lang="en-ZA"/>
        </a:p>
      </dgm:t>
    </dgm:pt>
    <dgm:pt modelId="{FDCDE167-52A8-4629-9F71-365025D74804}" type="sibTrans" cxnId="{6DF07C67-9888-4145-B00E-B99A32F0FB43}">
      <dgm:prSet/>
      <dgm:spPr/>
      <dgm:t>
        <a:bodyPr/>
        <a:lstStyle/>
        <a:p>
          <a:endParaRPr lang="en-ZA"/>
        </a:p>
      </dgm:t>
    </dgm:pt>
    <dgm:pt modelId="{37022D65-DFDE-4B10-A8FB-261E748893B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FBI Crime Controller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3F1945F9-C345-48E7-9324-9542F884084C}" type="parTrans" cxnId="{69194DC5-0CC2-47F5-96DB-3D49B90BBF2B}">
      <dgm:prSet/>
      <dgm:spPr/>
      <dgm:t>
        <a:bodyPr/>
        <a:lstStyle/>
        <a:p>
          <a:endParaRPr lang="en-ZA"/>
        </a:p>
      </dgm:t>
    </dgm:pt>
    <dgm:pt modelId="{1AFAE7E2-639D-4F7F-A05C-CE3641704EEE}" type="sibTrans" cxnId="{69194DC5-0CC2-47F5-96DB-3D49B90BBF2B}">
      <dgm:prSet/>
      <dgm:spPr/>
      <dgm:t>
        <a:bodyPr/>
        <a:lstStyle/>
        <a:p>
          <a:endParaRPr lang="en-ZA"/>
        </a:p>
      </dgm:t>
    </dgm:pt>
    <dgm:pt modelId="{0BF4FD64-0B7E-4825-AC32-5D741F4CA7A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Pre-processing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673D3B8D-C535-4693-A587-69AE5F231A96}" type="parTrans" cxnId="{38E6F0BA-BD7F-44AA-B8EF-F45F34CBF3AF}">
      <dgm:prSet/>
      <dgm:spPr/>
      <dgm:t>
        <a:bodyPr/>
        <a:lstStyle/>
        <a:p>
          <a:endParaRPr lang="en-ZA"/>
        </a:p>
      </dgm:t>
    </dgm:pt>
    <dgm:pt modelId="{6A7DA6FB-1D7C-455C-9D30-B87EFB2B57CA}" type="sibTrans" cxnId="{38E6F0BA-BD7F-44AA-B8EF-F45F34CBF3AF}">
      <dgm:prSet/>
      <dgm:spPr/>
      <dgm:t>
        <a:bodyPr/>
        <a:lstStyle/>
        <a:p>
          <a:endParaRPr lang="en-ZA"/>
        </a:p>
      </dgm:t>
    </dgm:pt>
    <dgm:pt modelId="{58644E4D-2EF1-4ABF-8BE2-DB44E41B44B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Data Cleaning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982D40AB-810F-419D-9D59-E5643F8CB57A}" type="parTrans" cxnId="{DE9217D5-312E-4C6F-8C62-C0B17D49EDF5}">
      <dgm:prSet/>
      <dgm:spPr/>
      <dgm:t>
        <a:bodyPr/>
        <a:lstStyle/>
        <a:p>
          <a:endParaRPr lang="en-ZA"/>
        </a:p>
      </dgm:t>
    </dgm:pt>
    <dgm:pt modelId="{8603B466-B2C3-4D90-8956-033BC757182E}" type="sibTrans" cxnId="{DE9217D5-312E-4C6F-8C62-C0B17D49EDF5}">
      <dgm:prSet/>
      <dgm:spPr/>
      <dgm:t>
        <a:bodyPr/>
        <a:lstStyle/>
        <a:p>
          <a:endParaRPr lang="en-ZA"/>
        </a:p>
      </dgm:t>
    </dgm:pt>
    <dgm:pt modelId="{67A1E2BA-6ECA-4C66-B9FC-4CEC1D76565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Development of ML Models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CC380E00-3F80-4ECC-909A-869326D4FD37}" type="parTrans" cxnId="{BABD2E7E-7DED-40FF-8140-4595A24866BA}">
      <dgm:prSet/>
      <dgm:spPr/>
      <dgm:t>
        <a:bodyPr/>
        <a:lstStyle/>
        <a:p>
          <a:endParaRPr lang="en-ZA"/>
        </a:p>
      </dgm:t>
    </dgm:pt>
    <dgm:pt modelId="{1B290B0D-3D7E-4F1B-9ED1-5EEAC7B00822}" type="sibTrans" cxnId="{BABD2E7E-7DED-40FF-8140-4595A24866BA}">
      <dgm:prSet/>
      <dgm:spPr/>
      <dgm:t>
        <a:bodyPr/>
        <a:lstStyle/>
        <a:p>
          <a:endParaRPr lang="en-ZA"/>
        </a:p>
      </dgm:t>
    </dgm:pt>
    <dgm:pt modelId="{2860226E-967B-47FB-80B3-4569DDAEF21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SVM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10949A25-0616-47BF-860A-532568864A03}" type="parTrans" cxnId="{34F8AFBE-A2A5-4D63-8CC9-248CEB83A587}">
      <dgm:prSet/>
      <dgm:spPr/>
      <dgm:t>
        <a:bodyPr/>
        <a:lstStyle/>
        <a:p>
          <a:endParaRPr lang="en-ZA"/>
        </a:p>
      </dgm:t>
    </dgm:pt>
    <dgm:pt modelId="{2DD9E43E-D92B-4325-BA93-B8F884E4BFFA}" type="sibTrans" cxnId="{34F8AFBE-A2A5-4D63-8CC9-248CEB83A587}">
      <dgm:prSet/>
      <dgm:spPr/>
      <dgm:t>
        <a:bodyPr/>
        <a:lstStyle/>
        <a:p>
          <a:endParaRPr lang="en-ZA"/>
        </a:p>
      </dgm:t>
    </dgm:pt>
    <dgm:pt modelId="{865F30E3-D363-41E0-BB0A-B006D2003811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Performance Evaluation 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DD07EB0D-978B-4AA9-B03B-ADE1A142C771}" type="parTrans" cxnId="{13A75624-572A-4F1D-8C7C-086D6FC8BD9C}">
      <dgm:prSet/>
      <dgm:spPr/>
      <dgm:t>
        <a:bodyPr/>
        <a:lstStyle/>
        <a:p>
          <a:endParaRPr lang="en-ZA"/>
        </a:p>
      </dgm:t>
    </dgm:pt>
    <dgm:pt modelId="{907F2AA4-6FA5-4146-8A7A-FBBB99B6CF35}" type="sibTrans" cxnId="{13A75624-572A-4F1D-8C7C-086D6FC8BD9C}">
      <dgm:prSet/>
      <dgm:spPr/>
      <dgm:t>
        <a:bodyPr/>
        <a:lstStyle/>
        <a:p>
          <a:endParaRPr lang="en-ZA"/>
        </a:p>
      </dgm:t>
    </dgm:pt>
    <dgm:pt modelId="{8E3BD066-49A9-4518-BADB-82B7FDD77B1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Accuracy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B9A7C6EB-0531-4EED-939C-E916B7CA5B39}" type="parTrans" cxnId="{07719126-0639-4291-AFE2-E015946C5DBE}">
      <dgm:prSet/>
      <dgm:spPr/>
      <dgm:t>
        <a:bodyPr/>
        <a:lstStyle/>
        <a:p>
          <a:endParaRPr lang="en-ZA"/>
        </a:p>
      </dgm:t>
    </dgm:pt>
    <dgm:pt modelId="{1C6ACD39-56D1-4E97-B2C1-2F6473AEDFD6}" type="sibTrans" cxnId="{07719126-0639-4291-AFE2-E015946C5DBE}">
      <dgm:prSet/>
      <dgm:spPr/>
      <dgm:t>
        <a:bodyPr/>
        <a:lstStyle/>
        <a:p>
          <a:endParaRPr lang="en-ZA"/>
        </a:p>
      </dgm:t>
    </dgm:pt>
    <dgm:pt modelId="{103EB279-DB02-4B75-80D9-5EB66A757B68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err="1" smtClean="0">
              <a:latin typeface="Arial" pitchFamily="34" charset="0"/>
              <a:cs typeface="Arial" pitchFamily="34" charset="0"/>
            </a:rPr>
            <a:t>Data.Gov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823D7735-4010-4B56-A0E5-65824CE993D4}" type="parTrans" cxnId="{DD47A31B-4172-4F46-8CE3-4945974E22AF}">
      <dgm:prSet/>
      <dgm:spPr/>
      <dgm:t>
        <a:bodyPr/>
        <a:lstStyle/>
        <a:p>
          <a:endParaRPr lang="en-ZA"/>
        </a:p>
      </dgm:t>
    </dgm:pt>
    <dgm:pt modelId="{68B04CE7-D8A5-4ADB-B9A6-798D556CDD6C}" type="sibTrans" cxnId="{DD47A31B-4172-4F46-8CE3-4945974E22AF}">
      <dgm:prSet/>
      <dgm:spPr/>
      <dgm:t>
        <a:bodyPr/>
        <a:lstStyle/>
        <a:p>
          <a:endParaRPr lang="en-ZA"/>
        </a:p>
      </dgm:t>
    </dgm:pt>
    <dgm:pt modelId="{A7177558-3353-4ADA-B537-8FB5A541989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Normalisation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231B55C7-F57C-4C31-961A-A57D4A9D9BC8}" type="parTrans" cxnId="{F100317F-65E8-4896-9B49-F7E9FE23BBBE}">
      <dgm:prSet/>
      <dgm:spPr/>
      <dgm:t>
        <a:bodyPr/>
        <a:lstStyle/>
        <a:p>
          <a:endParaRPr lang="en-ZA"/>
        </a:p>
      </dgm:t>
    </dgm:pt>
    <dgm:pt modelId="{55898CF7-D15E-4FB7-9425-EB9A58494D85}" type="sibTrans" cxnId="{F100317F-65E8-4896-9B49-F7E9FE23BBBE}">
      <dgm:prSet/>
      <dgm:spPr/>
      <dgm:t>
        <a:bodyPr/>
        <a:lstStyle/>
        <a:p>
          <a:endParaRPr lang="en-ZA"/>
        </a:p>
      </dgm:t>
    </dgm:pt>
    <dgm:pt modelId="{7E6204C0-1573-466E-B68E-B945B537F29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Random Forests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B1122B48-C7AD-45E7-AE05-5F339E72E51A}" type="parTrans" cxnId="{EA85CF7F-5A4E-497B-A546-5627BEF5032B}">
      <dgm:prSet/>
      <dgm:spPr/>
      <dgm:t>
        <a:bodyPr/>
        <a:lstStyle/>
        <a:p>
          <a:endParaRPr lang="en-ZA"/>
        </a:p>
      </dgm:t>
    </dgm:pt>
    <dgm:pt modelId="{D56EE2B9-9956-416B-8F44-F6F9C6B7220D}" type="sibTrans" cxnId="{EA85CF7F-5A4E-497B-A546-5627BEF5032B}">
      <dgm:prSet/>
      <dgm:spPr/>
      <dgm:t>
        <a:bodyPr/>
        <a:lstStyle/>
        <a:p>
          <a:endParaRPr lang="en-ZA"/>
        </a:p>
      </dgm:t>
    </dgm:pt>
    <dgm:pt modelId="{CFA5789C-76A1-41F2-AD27-B7F3900750B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Neural Networks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9AA4CCE7-0EEC-40D3-B984-7D0B587B39BA}" type="parTrans" cxnId="{1429DAFB-CCD6-4592-919C-2FA8F3F1DFF4}">
      <dgm:prSet/>
      <dgm:spPr/>
      <dgm:t>
        <a:bodyPr/>
        <a:lstStyle/>
        <a:p>
          <a:endParaRPr lang="en-ZA"/>
        </a:p>
      </dgm:t>
    </dgm:pt>
    <dgm:pt modelId="{C62229EC-18AB-4B5C-8E8C-75A283AEA0E7}" type="sibTrans" cxnId="{1429DAFB-CCD6-4592-919C-2FA8F3F1DFF4}">
      <dgm:prSet/>
      <dgm:spPr/>
      <dgm:t>
        <a:bodyPr/>
        <a:lstStyle/>
        <a:p>
          <a:endParaRPr lang="en-ZA"/>
        </a:p>
      </dgm:t>
    </dgm:pt>
    <dgm:pt modelId="{AC2E5315-2F32-4814-8BC3-71B4A017DF0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200" dirty="0" smtClean="0">
              <a:latin typeface="Arial" pitchFamily="34" charset="0"/>
              <a:cs typeface="Arial" pitchFamily="34" charset="0"/>
            </a:rPr>
            <a:t>F1 Score</a:t>
          </a:r>
          <a:endParaRPr lang="en-ZA" sz="1200" dirty="0">
            <a:latin typeface="Arial" pitchFamily="34" charset="0"/>
            <a:cs typeface="Arial" pitchFamily="34" charset="0"/>
          </a:endParaRPr>
        </a:p>
      </dgm:t>
    </dgm:pt>
    <dgm:pt modelId="{808BB0D4-8802-40CB-B1D5-2C9A1BD23B4E}" type="parTrans" cxnId="{CE3C1553-7329-4FB5-A79C-92B6A9597F94}">
      <dgm:prSet/>
      <dgm:spPr/>
      <dgm:t>
        <a:bodyPr/>
        <a:lstStyle/>
        <a:p>
          <a:endParaRPr lang="en-ZA"/>
        </a:p>
      </dgm:t>
    </dgm:pt>
    <dgm:pt modelId="{C5B5C66B-D33B-4708-AC57-D7DA2123D644}" type="sibTrans" cxnId="{CE3C1553-7329-4FB5-A79C-92B6A9597F94}">
      <dgm:prSet/>
      <dgm:spPr/>
      <dgm:t>
        <a:bodyPr/>
        <a:lstStyle/>
        <a:p>
          <a:endParaRPr lang="en-ZA"/>
        </a:p>
      </dgm:t>
    </dgm:pt>
    <dgm:pt modelId="{F9C5F113-58B4-4E2B-90AC-1A3EEF982E6E}" type="pres">
      <dgm:prSet presAssocID="{6CCC44CB-D11F-4AB9-9FDA-936E691CD3D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9D2273D-F8B1-4C15-8A54-85CC41265E49}" type="pres">
      <dgm:prSet presAssocID="{6CCC44CB-D11F-4AB9-9FDA-936E691CD3DD}" presName="children" presStyleCnt="0"/>
      <dgm:spPr/>
    </dgm:pt>
    <dgm:pt modelId="{B0E81EA2-2C61-4D6A-92D9-74C8CA218993}" type="pres">
      <dgm:prSet presAssocID="{6CCC44CB-D11F-4AB9-9FDA-936E691CD3DD}" presName="child1group" presStyleCnt="0"/>
      <dgm:spPr/>
    </dgm:pt>
    <dgm:pt modelId="{00566913-3704-42FC-B624-ADF1F651A680}" type="pres">
      <dgm:prSet presAssocID="{6CCC44CB-D11F-4AB9-9FDA-936E691CD3DD}" presName="child1" presStyleLbl="bgAcc1" presStyleIdx="0" presStyleCnt="4" custScaleX="124436"/>
      <dgm:spPr/>
      <dgm:t>
        <a:bodyPr/>
        <a:lstStyle/>
        <a:p>
          <a:endParaRPr lang="en-ZA"/>
        </a:p>
      </dgm:t>
    </dgm:pt>
    <dgm:pt modelId="{87FB6976-C64E-4033-AB83-AEDBDE5A121C}" type="pres">
      <dgm:prSet presAssocID="{6CCC44CB-D11F-4AB9-9FDA-936E691CD3D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7F44B55-71FA-4D90-AAF7-C7E82365B11C}" type="pres">
      <dgm:prSet presAssocID="{6CCC44CB-D11F-4AB9-9FDA-936E691CD3DD}" presName="child2group" presStyleCnt="0"/>
      <dgm:spPr/>
    </dgm:pt>
    <dgm:pt modelId="{4B3D09CD-C1FE-42A7-A54B-01AEC993ADAE}" type="pres">
      <dgm:prSet presAssocID="{6CCC44CB-D11F-4AB9-9FDA-936E691CD3DD}" presName="child2" presStyleLbl="bgAcc1" presStyleIdx="1" presStyleCnt="4"/>
      <dgm:spPr/>
      <dgm:t>
        <a:bodyPr/>
        <a:lstStyle/>
        <a:p>
          <a:endParaRPr lang="en-ZA"/>
        </a:p>
      </dgm:t>
    </dgm:pt>
    <dgm:pt modelId="{604F5C1A-7610-4785-986B-3A487D0B1B23}" type="pres">
      <dgm:prSet presAssocID="{6CCC44CB-D11F-4AB9-9FDA-936E691CD3D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8A6A014-64B0-4FE1-ACB7-8A38F3077113}" type="pres">
      <dgm:prSet presAssocID="{6CCC44CB-D11F-4AB9-9FDA-936E691CD3DD}" presName="child3group" presStyleCnt="0"/>
      <dgm:spPr/>
    </dgm:pt>
    <dgm:pt modelId="{C8070D16-D66C-461F-8D9E-B7BF3C9F7101}" type="pres">
      <dgm:prSet presAssocID="{6CCC44CB-D11F-4AB9-9FDA-936E691CD3DD}" presName="child3" presStyleLbl="bgAcc1" presStyleIdx="2" presStyleCnt="4"/>
      <dgm:spPr/>
    </dgm:pt>
    <dgm:pt modelId="{98DBDBF2-0494-457C-9D11-4BA1010455D4}" type="pres">
      <dgm:prSet presAssocID="{6CCC44CB-D11F-4AB9-9FDA-936E691CD3DD}" presName="child3Text" presStyleLbl="bgAcc1" presStyleIdx="2" presStyleCnt="4">
        <dgm:presLayoutVars>
          <dgm:bulletEnabled val="1"/>
        </dgm:presLayoutVars>
      </dgm:prSet>
      <dgm:spPr/>
    </dgm:pt>
    <dgm:pt modelId="{28F614E2-99ED-44FF-B219-2D00C4DCC4FC}" type="pres">
      <dgm:prSet presAssocID="{6CCC44CB-D11F-4AB9-9FDA-936E691CD3DD}" presName="child4group" presStyleCnt="0"/>
      <dgm:spPr/>
    </dgm:pt>
    <dgm:pt modelId="{E91CCA47-AB3B-4448-BE83-712AC256AB57}" type="pres">
      <dgm:prSet presAssocID="{6CCC44CB-D11F-4AB9-9FDA-936E691CD3DD}" presName="child4" presStyleLbl="bgAcc1" presStyleIdx="3" presStyleCnt="4"/>
      <dgm:spPr/>
      <dgm:t>
        <a:bodyPr/>
        <a:lstStyle/>
        <a:p>
          <a:endParaRPr lang="en-ZA"/>
        </a:p>
      </dgm:t>
    </dgm:pt>
    <dgm:pt modelId="{21AF0B0F-2432-4D6C-90A6-68173D6755DC}" type="pres">
      <dgm:prSet presAssocID="{6CCC44CB-D11F-4AB9-9FDA-936E691CD3D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C7FC721-84B7-4278-AFAF-C1B471AF73A6}" type="pres">
      <dgm:prSet presAssocID="{6CCC44CB-D11F-4AB9-9FDA-936E691CD3DD}" presName="childPlaceholder" presStyleCnt="0"/>
      <dgm:spPr/>
    </dgm:pt>
    <dgm:pt modelId="{CC04ECD0-3F2F-4EAB-8523-6C807BB40664}" type="pres">
      <dgm:prSet presAssocID="{6CCC44CB-D11F-4AB9-9FDA-936E691CD3DD}" presName="circle" presStyleCnt="0"/>
      <dgm:spPr/>
    </dgm:pt>
    <dgm:pt modelId="{50AEDEC7-0698-4BEA-B64D-C25A276E34C2}" type="pres">
      <dgm:prSet presAssocID="{6CCC44CB-D11F-4AB9-9FDA-936E691CD3D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29353B7-88DC-448C-B04D-E80562BFD265}" type="pres">
      <dgm:prSet presAssocID="{6CCC44CB-D11F-4AB9-9FDA-936E691CD3D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D2600E6-7471-40FB-BA13-A18E6400167A}" type="pres">
      <dgm:prSet presAssocID="{6CCC44CB-D11F-4AB9-9FDA-936E691CD3D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E27B931-BE01-406F-A894-31E6C5462B8B}" type="pres">
      <dgm:prSet presAssocID="{6CCC44CB-D11F-4AB9-9FDA-936E691CD3D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E3D97316-4D61-45AB-A2F0-AD67AA973176}" type="pres">
      <dgm:prSet presAssocID="{6CCC44CB-D11F-4AB9-9FDA-936E691CD3DD}" presName="quadrantPlaceholder" presStyleCnt="0"/>
      <dgm:spPr/>
    </dgm:pt>
    <dgm:pt modelId="{98DE83C9-D754-4C37-9046-CDAB32DA08FF}" type="pres">
      <dgm:prSet presAssocID="{6CCC44CB-D11F-4AB9-9FDA-936E691CD3DD}" presName="center1" presStyleLbl="fgShp" presStyleIdx="0" presStyleCnt="2"/>
      <dgm:spPr/>
    </dgm:pt>
    <dgm:pt modelId="{BA9E7581-3599-4BDD-8883-9E454D24DD5B}" type="pres">
      <dgm:prSet presAssocID="{6CCC44CB-D11F-4AB9-9FDA-936E691CD3DD}" presName="center2" presStyleLbl="fgShp" presStyleIdx="1" presStyleCnt="2"/>
      <dgm:spPr/>
    </dgm:pt>
  </dgm:ptLst>
  <dgm:cxnLst>
    <dgm:cxn modelId="{98650D2A-C6FE-4788-AA49-F68EB0EAB6EA}" type="presOf" srcId="{AC2E5315-2F32-4814-8BC3-71B4A017DF00}" destId="{21AF0B0F-2432-4D6C-90A6-68173D6755DC}" srcOrd="1" destOrd="1" presId="urn:microsoft.com/office/officeart/2005/8/layout/cycle4"/>
    <dgm:cxn modelId="{07719126-0639-4291-AFE2-E015946C5DBE}" srcId="{865F30E3-D363-41E0-BB0A-B006D2003811}" destId="{8E3BD066-49A9-4518-BADB-82B7FDD77B13}" srcOrd="0" destOrd="0" parTransId="{B9A7C6EB-0531-4EED-939C-E916B7CA5B39}" sibTransId="{1C6ACD39-56D1-4E97-B2C1-2F6473AEDFD6}"/>
    <dgm:cxn modelId="{08C70130-73AB-4B36-B1AA-CC68F4E01B00}" type="presOf" srcId="{103EB279-DB02-4B75-80D9-5EB66A757B68}" destId="{87FB6976-C64E-4033-AB83-AEDBDE5A121C}" srcOrd="1" destOrd="1" presId="urn:microsoft.com/office/officeart/2005/8/layout/cycle4"/>
    <dgm:cxn modelId="{38E6F0BA-BD7F-44AA-B8EF-F45F34CBF3AF}" srcId="{6CCC44CB-D11F-4AB9-9FDA-936E691CD3DD}" destId="{0BF4FD64-0B7E-4825-AC32-5D741F4CA7A3}" srcOrd="1" destOrd="0" parTransId="{673D3B8D-C535-4693-A587-69AE5F231A96}" sibTransId="{6A7DA6FB-1D7C-455C-9D30-B87EFB2B57CA}"/>
    <dgm:cxn modelId="{040A272A-8551-44A2-BC2B-CB2A8DE66273}" type="presOf" srcId="{A7177558-3353-4ADA-B537-8FB5A5419899}" destId="{4B3D09CD-C1FE-42A7-A54B-01AEC993ADAE}" srcOrd="0" destOrd="1" presId="urn:microsoft.com/office/officeart/2005/8/layout/cycle4"/>
    <dgm:cxn modelId="{DD47A31B-4172-4F46-8CE3-4945974E22AF}" srcId="{56E246B3-90B4-4E2B-A7D0-18500E22013A}" destId="{103EB279-DB02-4B75-80D9-5EB66A757B68}" srcOrd="1" destOrd="0" parTransId="{823D7735-4010-4B56-A0E5-65824CE993D4}" sibTransId="{68B04CE7-D8A5-4ADB-B9A6-798D556CDD6C}"/>
    <dgm:cxn modelId="{69194DC5-0CC2-47F5-96DB-3D49B90BBF2B}" srcId="{56E246B3-90B4-4E2B-A7D0-18500E22013A}" destId="{37022D65-DFDE-4B10-A8FB-261E748893B4}" srcOrd="0" destOrd="0" parTransId="{3F1945F9-C345-48E7-9324-9542F884084C}" sibTransId="{1AFAE7E2-639D-4F7F-A05C-CE3641704EEE}"/>
    <dgm:cxn modelId="{C2FD7A20-A4C8-47B9-B104-2F6D122B7B4A}" type="presOf" srcId="{2860226E-967B-47FB-80B3-4569DDAEF21C}" destId="{C8070D16-D66C-461F-8D9E-B7BF3C9F7101}" srcOrd="0" destOrd="0" presId="urn:microsoft.com/office/officeart/2005/8/layout/cycle4"/>
    <dgm:cxn modelId="{13A75624-572A-4F1D-8C7C-086D6FC8BD9C}" srcId="{6CCC44CB-D11F-4AB9-9FDA-936E691CD3DD}" destId="{865F30E3-D363-41E0-BB0A-B006D2003811}" srcOrd="3" destOrd="0" parTransId="{DD07EB0D-978B-4AA9-B03B-ADE1A142C771}" sibTransId="{907F2AA4-6FA5-4146-8A7A-FBBB99B6CF35}"/>
    <dgm:cxn modelId="{4BBC3634-8DBD-422E-B7B1-D6F2C4A7E341}" type="presOf" srcId="{8E3BD066-49A9-4518-BADB-82B7FDD77B13}" destId="{E91CCA47-AB3B-4448-BE83-712AC256AB57}" srcOrd="0" destOrd="0" presId="urn:microsoft.com/office/officeart/2005/8/layout/cycle4"/>
    <dgm:cxn modelId="{AE8F2B05-47A1-478E-A75E-C6A9F4F9AC6C}" type="presOf" srcId="{CFA5789C-76A1-41F2-AD27-B7F3900750B4}" destId="{C8070D16-D66C-461F-8D9E-B7BF3C9F7101}" srcOrd="0" destOrd="2" presId="urn:microsoft.com/office/officeart/2005/8/layout/cycle4"/>
    <dgm:cxn modelId="{92C58B7A-4BE7-413B-BAB0-B310FA46921B}" type="presOf" srcId="{865F30E3-D363-41E0-BB0A-B006D2003811}" destId="{8E27B931-BE01-406F-A894-31E6C5462B8B}" srcOrd="0" destOrd="0" presId="urn:microsoft.com/office/officeart/2005/8/layout/cycle4"/>
    <dgm:cxn modelId="{CDB65D16-FBE6-4E7A-B8B3-29076A4110C5}" type="presOf" srcId="{58644E4D-2EF1-4ABF-8BE2-DB44E41B44B9}" destId="{4B3D09CD-C1FE-42A7-A54B-01AEC993ADAE}" srcOrd="0" destOrd="0" presId="urn:microsoft.com/office/officeart/2005/8/layout/cycle4"/>
    <dgm:cxn modelId="{BABD2E7E-7DED-40FF-8140-4595A24866BA}" srcId="{6CCC44CB-D11F-4AB9-9FDA-936E691CD3DD}" destId="{67A1E2BA-6ECA-4C66-B9FC-4CEC1D765657}" srcOrd="2" destOrd="0" parTransId="{CC380E00-3F80-4ECC-909A-869326D4FD37}" sibTransId="{1B290B0D-3D7E-4F1B-9ED1-5EEAC7B00822}"/>
    <dgm:cxn modelId="{85FCACA3-B398-486F-8F86-6EA125CDF471}" type="presOf" srcId="{103EB279-DB02-4B75-80D9-5EB66A757B68}" destId="{00566913-3704-42FC-B624-ADF1F651A680}" srcOrd="0" destOrd="1" presId="urn:microsoft.com/office/officeart/2005/8/layout/cycle4"/>
    <dgm:cxn modelId="{CE3C1553-7329-4FB5-A79C-92B6A9597F94}" srcId="{865F30E3-D363-41E0-BB0A-B006D2003811}" destId="{AC2E5315-2F32-4814-8BC3-71B4A017DF00}" srcOrd="1" destOrd="0" parTransId="{808BB0D4-8802-40CB-B1D5-2C9A1BD23B4E}" sibTransId="{C5B5C66B-D33B-4708-AC57-D7DA2123D644}"/>
    <dgm:cxn modelId="{6DF07C67-9888-4145-B00E-B99A32F0FB43}" srcId="{6CCC44CB-D11F-4AB9-9FDA-936E691CD3DD}" destId="{56E246B3-90B4-4E2B-A7D0-18500E22013A}" srcOrd="0" destOrd="0" parTransId="{60A707B4-D68D-435D-852F-36F4DD040C0B}" sibTransId="{FDCDE167-52A8-4629-9F71-365025D74804}"/>
    <dgm:cxn modelId="{420F1F48-2225-49D7-9C78-02388619C40B}" type="presOf" srcId="{0BF4FD64-0B7E-4825-AC32-5D741F4CA7A3}" destId="{229353B7-88DC-448C-B04D-E80562BFD265}" srcOrd="0" destOrd="0" presId="urn:microsoft.com/office/officeart/2005/8/layout/cycle4"/>
    <dgm:cxn modelId="{82BAC0C7-5B7D-48CB-B1E8-E53D7A857AD4}" type="presOf" srcId="{67A1E2BA-6ECA-4C66-B9FC-4CEC1D765657}" destId="{AD2600E6-7471-40FB-BA13-A18E6400167A}" srcOrd="0" destOrd="0" presId="urn:microsoft.com/office/officeart/2005/8/layout/cycle4"/>
    <dgm:cxn modelId="{9325BD1C-EEF8-4780-9CD1-8AD76AD16E49}" type="presOf" srcId="{7E6204C0-1573-466E-B68E-B945B537F295}" destId="{C8070D16-D66C-461F-8D9E-B7BF3C9F7101}" srcOrd="0" destOrd="1" presId="urn:microsoft.com/office/officeart/2005/8/layout/cycle4"/>
    <dgm:cxn modelId="{58D9F880-39B4-451F-A30E-8AAC5538F971}" type="presOf" srcId="{37022D65-DFDE-4B10-A8FB-261E748893B4}" destId="{87FB6976-C64E-4033-AB83-AEDBDE5A121C}" srcOrd="1" destOrd="0" presId="urn:microsoft.com/office/officeart/2005/8/layout/cycle4"/>
    <dgm:cxn modelId="{15A31A4E-579F-431D-BB32-4688E13D0DEB}" type="presOf" srcId="{56E246B3-90B4-4E2B-A7D0-18500E22013A}" destId="{50AEDEC7-0698-4BEA-B64D-C25A276E34C2}" srcOrd="0" destOrd="0" presId="urn:microsoft.com/office/officeart/2005/8/layout/cycle4"/>
    <dgm:cxn modelId="{30512DE1-193B-4834-A1A4-574B1F928C93}" type="presOf" srcId="{58644E4D-2EF1-4ABF-8BE2-DB44E41B44B9}" destId="{604F5C1A-7610-4785-986B-3A487D0B1B23}" srcOrd="1" destOrd="0" presId="urn:microsoft.com/office/officeart/2005/8/layout/cycle4"/>
    <dgm:cxn modelId="{F100317F-65E8-4896-9B49-F7E9FE23BBBE}" srcId="{0BF4FD64-0B7E-4825-AC32-5D741F4CA7A3}" destId="{A7177558-3353-4ADA-B537-8FB5A5419899}" srcOrd="1" destOrd="0" parTransId="{231B55C7-F57C-4C31-961A-A57D4A9D9BC8}" sibTransId="{55898CF7-D15E-4FB7-9425-EB9A58494D85}"/>
    <dgm:cxn modelId="{34F8AFBE-A2A5-4D63-8CC9-248CEB83A587}" srcId="{67A1E2BA-6ECA-4C66-B9FC-4CEC1D765657}" destId="{2860226E-967B-47FB-80B3-4569DDAEF21C}" srcOrd="0" destOrd="0" parTransId="{10949A25-0616-47BF-860A-532568864A03}" sibTransId="{2DD9E43E-D92B-4325-BA93-B8F884E4BFFA}"/>
    <dgm:cxn modelId="{7FBCAEE5-7E41-4394-8FFF-4F27509FB685}" type="presOf" srcId="{A7177558-3353-4ADA-B537-8FB5A5419899}" destId="{604F5C1A-7610-4785-986B-3A487D0B1B23}" srcOrd="1" destOrd="1" presId="urn:microsoft.com/office/officeart/2005/8/layout/cycle4"/>
    <dgm:cxn modelId="{F8A50D26-CAB3-4F3D-B1F6-0D638D429B80}" type="presOf" srcId="{2860226E-967B-47FB-80B3-4569DDAEF21C}" destId="{98DBDBF2-0494-457C-9D11-4BA1010455D4}" srcOrd="1" destOrd="0" presId="urn:microsoft.com/office/officeart/2005/8/layout/cycle4"/>
    <dgm:cxn modelId="{EA85CF7F-5A4E-497B-A546-5627BEF5032B}" srcId="{67A1E2BA-6ECA-4C66-B9FC-4CEC1D765657}" destId="{7E6204C0-1573-466E-B68E-B945B537F295}" srcOrd="1" destOrd="0" parTransId="{B1122B48-C7AD-45E7-AE05-5F339E72E51A}" sibTransId="{D56EE2B9-9956-416B-8F44-F6F9C6B7220D}"/>
    <dgm:cxn modelId="{13A51C1B-3E2D-4359-82C9-FB6BD7DB42AB}" type="presOf" srcId="{7E6204C0-1573-466E-B68E-B945B537F295}" destId="{98DBDBF2-0494-457C-9D11-4BA1010455D4}" srcOrd="1" destOrd="1" presId="urn:microsoft.com/office/officeart/2005/8/layout/cycle4"/>
    <dgm:cxn modelId="{17DCBD9D-049F-4C4F-8801-AE467CE1837C}" type="presOf" srcId="{6CCC44CB-D11F-4AB9-9FDA-936E691CD3DD}" destId="{F9C5F113-58B4-4E2B-90AC-1A3EEF982E6E}" srcOrd="0" destOrd="0" presId="urn:microsoft.com/office/officeart/2005/8/layout/cycle4"/>
    <dgm:cxn modelId="{9E17C608-F17A-4899-9325-05878CA28DF2}" type="presOf" srcId="{CFA5789C-76A1-41F2-AD27-B7F3900750B4}" destId="{98DBDBF2-0494-457C-9D11-4BA1010455D4}" srcOrd="1" destOrd="2" presId="urn:microsoft.com/office/officeart/2005/8/layout/cycle4"/>
    <dgm:cxn modelId="{DE9217D5-312E-4C6F-8C62-C0B17D49EDF5}" srcId="{0BF4FD64-0B7E-4825-AC32-5D741F4CA7A3}" destId="{58644E4D-2EF1-4ABF-8BE2-DB44E41B44B9}" srcOrd="0" destOrd="0" parTransId="{982D40AB-810F-419D-9D59-E5643F8CB57A}" sibTransId="{8603B466-B2C3-4D90-8956-033BC757182E}"/>
    <dgm:cxn modelId="{1F895ABE-3545-4810-BCB8-1A6A84A813F6}" type="presOf" srcId="{37022D65-DFDE-4B10-A8FB-261E748893B4}" destId="{00566913-3704-42FC-B624-ADF1F651A680}" srcOrd="0" destOrd="0" presId="urn:microsoft.com/office/officeart/2005/8/layout/cycle4"/>
    <dgm:cxn modelId="{628FE3C7-729A-4D36-9D63-E24C6380A289}" type="presOf" srcId="{AC2E5315-2F32-4814-8BC3-71B4A017DF00}" destId="{E91CCA47-AB3B-4448-BE83-712AC256AB57}" srcOrd="0" destOrd="1" presId="urn:microsoft.com/office/officeart/2005/8/layout/cycle4"/>
    <dgm:cxn modelId="{1429DAFB-CCD6-4592-919C-2FA8F3F1DFF4}" srcId="{67A1E2BA-6ECA-4C66-B9FC-4CEC1D765657}" destId="{CFA5789C-76A1-41F2-AD27-B7F3900750B4}" srcOrd="2" destOrd="0" parTransId="{9AA4CCE7-0EEC-40D3-B984-7D0B587B39BA}" sibTransId="{C62229EC-18AB-4B5C-8E8C-75A283AEA0E7}"/>
    <dgm:cxn modelId="{CB404424-BB90-445B-8ED5-8BBA818BC26B}" type="presOf" srcId="{8E3BD066-49A9-4518-BADB-82B7FDD77B13}" destId="{21AF0B0F-2432-4D6C-90A6-68173D6755DC}" srcOrd="1" destOrd="0" presId="urn:microsoft.com/office/officeart/2005/8/layout/cycle4"/>
    <dgm:cxn modelId="{FE0A41DB-D8C3-4318-A8C8-1A85EC917AE8}" type="presParOf" srcId="{F9C5F113-58B4-4E2B-90AC-1A3EEF982E6E}" destId="{39D2273D-F8B1-4C15-8A54-85CC41265E49}" srcOrd="0" destOrd="0" presId="urn:microsoft.com/office/officeart/2005/8/layout/cycle4"/>
    <dgm:cxn modelId="{30555FBF-D1F4-4E39-89E2-FA01BEFACB9F}" type="presParOf" srcId="{39D2273D-F8B1-4C15-8A54-85CC41265E49}" destId="{B0E81EA2-2C61-4D6A-92D9-74C8CA218993}" srcOrd="0" destOrd="0" presId="urn:microsoft.com/office/officeart/2005/8/layout/cycle4"/>
    <dgm:cxn modelId="{DD2B6B9E-D27D-4B47-AA1D-33B9EEA1FB1B}" type="presParOf" srcId="{B0E81EA2-2C61-4D6A-92D9-74C8CA218993}" destId="{00566913-3704-42FC-B624-ADF1F651A680}" srcOrd="0" destOrd="0" presId="urn:microsoft.com/office/officeart/2005/8/layout/cycle4"/>
    <dgm:cxn modelId="{B416FCB1-6E6D-4A2B-A6E2-E01D701608DD}" type="presParOf" srcId="{B0E81EA2-2C61-4D6A-92D9-74C8CA218993}" destId="{87FB6976-C64E-4033-AB83-AEDBDE5A121C}" srcOrd="1" destOrd="0" presId="urn:microsoft.com/office/officeart/2005/8/layout/cycle4"/>
    <dgm:cxn modelId="{F6EB2F50-410B-495A-AAD4-A42173E6E8F7}" type="presParOf" srcId="{39D2273D-F8B1-4C15-8A54-85CC41265E49}" destId="{E7F44B55-71FA-4D90-AAF7-C7E82365B11C}" srcOrd="1" destOrd="0" presId="urn:microsoft.com/office/officeart/2005/8/layout/cycle4"/>
    <dgm:cxn modelId="{3328A185-81B2-468C-9CB2-0BA6847305C7}" type="presParOf" srcId="{E7F44B55-71FA-4D90-AAF7-C7E82365B11C}" destId="{4B3D09CD-C1FE-42A7-A54B-01AEC993ADAE}" srcOrd="0" destOrd="0" presId="urn:microsoft.com/office/officeart/2005/8/layout/cycle4"/>
    <dgm:cxn modelId="{D6AB01B4-CF32-4F72-9063-27C6900E28BB}" type="presParOf" srcId="{E7F44B55-71FA-4D90-AAF7-C7E82365B11C}" destId="{604F5C1A-7610-4785-986B-3A487D0B1B23}" srcOrd="1" destOrd="0" presId="urn:microsoft.com/office/officeart/2005/8/layout/cycle4"/>
    <dgm:cxn modelId="{927A7A66-9F5A-4EB8-8F14-10BE6F629F1D}" type="presParOf" srcId="{39D2273D-F8B1-4C15-8A54-85CC41265E49}" destId="{08A6A014-64B0-4FE1-ACB7-8A38F3077113}" srcOrd="2" destOrd="0" presId="urn:microsoft.com/office/officeart/2005/8/layout/cycle4"/>
    <dgm:cxn modelId="{C0ADA672-E8E1-4861-8E9F-B3CD33924B06}" type="presParOf" srcId="{08A6A014-64B0-4FE1-ACB7-8A38F3077113}" destId="{C8070D16-D66C-461F-8D9E-B7BF3C9F7101}" srcOrd="0" destOrd="0" presId="urn:microsoft.com/office/officeart/2005/8/layout/cycle4"/>
    <dgm:cxn modelId="{F17A9544-EC42-438C-808B-84CE69F83BA3}" type="presParOf" srcId="{08A6A014-64B0-4FE1-ACB7-8A38F3077113}" destId="{98DBDBF2-0494-457C-9D11-4BA1010455D4}" srcOrd="1" destOrd="0" presId="urn:microsoft.com/office/officeart/2005/8/layout/cycle4"/>
    <dgm:cxn modelId="{059AB45B-1E18-47DD-A435-381736FA6949}" type="presParOf" srcId="{39D2273D-F8B1-4C15-8A54-85CC41265E49}" destId="{28F614E2-99ED-44FF-B219-2D00C4DCC4FC}" srcOrd="3" destOrd="0" presId="urn:microsoft.com/office/officeart/2005/8/layout/cycle4"/>
    <dgm:cxn modelId="{E92E6FFC-7240-4656-B1E2-BD98A074687E}" type="presParOf" srcId="{28F614E2-99ED-44FF-B219-2D00C4DCC4FC}" destId="{E91CCA47-AB3B-4448-BE83-712AC256AB57}" srcOrd="0" destOrd="0" presId="urn:microsoft.com/office/officeart/2005/8/layout/cycle4"/>
    <dgm:cxn modelId="{558DAED7-B1AC-49AD-98AB-CFC99983B1C1}" type="presParOf" srcId="{28F614E2-99ED-44FF-B219-2D00C4DCC4FC}" destId="{21AF0B0F-2432-4D6C-90A6-68173D6755DC}" srcOrd="1" destOrd="0" presId="urn:microsoft.com/office/officeart/2005/8/layout/cycle4"/>
    <dgm:cxn modelId="{95DEB8A6-B371-4AAE-9869-E589D3142C92}" type="presParOf" srcId="{39D2273D-F8B1-4C15-8A54-85CC41265E49}" destId="{3C7FC721-84B7-4278-AFAF-C1B471AF73A6}" srcOrd="4" destOrd="0" presId="urn:microsoft.com/office/officeart/2005/8/layout/cycle4"/>
    <dgm:cxn modelId="{C50476DF-E1C6-429E-9F4C-1429006FBADD}" type="presParOf" srcId="{F9C5F113-58B4-4E2B-90AC-1A3EEF982E6E}" destId="{CC04ECD0-3F2F-4EAB-8523-6C807BB40664}" srcOrd="1" destOrd="0" presId="urn:microsoft.com/office/officeart/2005/8/layout/cycle4"/>
    <dgm:cxn modelId="{AD26AC86-A1C0-433C-98DA-5A57BA9616AD}" type="presParOf" srcId="{CC04ECD0-3F2F-4EAB-8523-6C807BB40664}" destId="{50AEDEC7-0698-4BEA-B64D-C25A276E34C2}" srcOrd="0" destOrd="0" presId="urn:microsoft.com/office/officeart/2005/8/layout/cycle4"/>
    <dgm:cxn modelId="{E525FFE9-34AD-4ED8-BC72-4B3057429DD0}" type="presParOf" srcId="{CC04ECD0-3F2F-4EAB-8523-6C807BB40664}" destId="{229353B7-88DC-448C-B04D-E80562BFD265}" srcOrd="1" destOrd="0" presId="urn:microsoft.com/office/officeart/2005/8/layout/cycle4"/>
    <dgm:cxn modelId="{56438EEF-333A-4B7D-89C5-A7DFB7ED3F4E}" type="presParOf" srcId="{CC04ECD0-3F2F-4EAB-8523-6C807BB40664}" destId="{AD2600E6-7471-40FB-BA13-A18E6400167A}" srcOrd="2" destOrd="0" presId="urn:microsoft.com/office/officeart/2005/8/layout/cycle4"/>
    <dgm:cxn modelId="{68CE73B2-36C7-48B8-BD9D-B03D5D7EB058}" type="presParOf" srcId="{CC04ECD0-3F2F-4EAB-8523-6C807BB40664}" destId="{8E27B931-BE01-406F-A894-31E6C5462B8B}" srcOrd="3" destOrd="0" presId="urn:microsoft.com/office/officeart/2005/8/layout/cycle4"/>
    <dgm:cxn modelId="{B89F5B4B-6551-4EDF-A75F-2BE975AEF47A}" type="presParOf" srcId="{CC04ECD0-3F2F-4EAB-8523-6C807BB40664}" destId="{E3D97316-4D61-45AB-A2F0-AD67AA973176}" srcOrd="4" destOrd="0" presId="urn:microsoft.com/office/officeart/2005/8/layout/cycle4"/>
    <dgm:cxn modelId="{6C8A27E3-E34B-4CE3-A8C7-124958415974}" type="presParOf" srcId="{F9C5F113-58B4-4E2B-90AC-1A3EEF982E6E}" destId="{98DE83C9-D754-4C37-9046-CDAB32DA08FF}" srcOrd="2" destOrd="0" presId="urn:microsoft.com/office/officeart/2005/8/layout/cycle4"/>
    <dgm:cxn modelId="{21EADFFC-2BEF-4DD1-BB12-D855D1948DF8}" type="presParOf" srcId="{F9C5F113-58B4-4E2B-90AC-1A3EEF982E6E}" destId="{BA9E7581-3599-4BDD-8883-9E454D24DD5B}" srcOrd="3" destOrd="0" presId="urn:microsoft.com/office/officeart/2005/8/layout/cycle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71DE2-B185-4798-8B3B-2856AE520784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ZA"/>
        </a:p>
      </dgm:t>
    </dgm:pt>
    <dgm:pt modelId="{CF9BF5BF-1100-441C-A2A8-E18FB5EE4647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n-ZA" sz="1600" b="1" dirty="0" smtClean="0">
              <a:latin typeface="Arial" pitchFamily="34" charset="0"/>
              <a:cs typeface="Arial" pitchFamily="34" charset="0"/>
            </a:rPr>
            <a:t>Data Collection &amp;  Pre-processing - 3 Weeks</a:t>
          </a:r>
          <a:endParaRPr lang="en-ZA" sz="1600" b="1" dirty="0">
            <a:latin typeface="Arial" pitchFamily="34" charset="0"/>
            <a:cs typeface="Arial" pitchFamily="34" charset="0"/>
          </a:endParaRPr>
        </a:p>
      </dgm:t>
    </dgm:pt>
    <dgm:pt modelId="{38ABE613-03F2-45D4-9091-DB9BE8165B77}" type="parTrans" cxnId="{31C91F6E-CCD0-4081-8557-F6102152ECA2}">
      <dgm:prSet/>
      <dgm:spPr/>
      <dgm:t>
        <a:bodyPr/>
        <a:lstStyle/>
        <a:p>
          <a:endParaRPr lang="en-ZA"/>
        </a:p>
      </dgm:t>
    </dgm:pt>
    <dgm:pt modelId="{0ED56B8D-A6CC-4027-912F-F1417CDC1EEA}" type="sibTrans" cxnId="{31C91F6E-CCD0-4081-8557-F6102152ECA2}">
      <dgm:prSet/>
      <dgm:spPr/>
      <dgm:t>
        <a:bodyPr/>
        <a:lstStyle/>
        <a:p>
          <a:endParaRPr lang="en-ZA"/>
        </a:p>
      </dgm:t>
    </dgm:pt>
    <dgm:pt modelId="{6761E19F-8E46-4F75-9958-3EE442F09478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n-ZA" sz="1600" b="1" dirty="0" smtClean="0">
              <a:latin typeface="Arial" pitchFamily="34" charset="0"/>
              <a:cs typeface="Arial" pitchFamily="34" charset="0"/>
            </a:rPr>
            <a:t>EDA - 2 Weeks</a:t>
          </a:r>
          <a:endParaRPr lang="en-ZA" sz="1600" b="1" dirty="0">
            <a:latin typeface="Arial" pitchFamily="34" charset="0"/>
            <a:cs typeface="Arial" pitchFamily="34" charset="0"/>
          </a:endParaRPr>
        </a:p>
      </dgm:t>
    </dgm:pt>
    <dgm:pt modelId="{D55BCCD2-0292-4F90-AED3-508AAA82726B}" type="parTrans" cxnId="{3695B817-2C18-4CA4-B669-A1972E15E842}">
      <dgm:prSet/>
      <dgm:spPr/>
      <dgm:t>
        <a:bodyPr/>
        <a:lstStyle/>
        <a:p>
          <a:endParaRPr lang="en-ZA"/>
        </a:p>
      </dgm:t>
    </dgm:pt>
    <dgm:pt modelId="{91E4DD1D-1D56-4876-B3B0-F574E7329561}" type="sibTrans" cxnId="{3695B817-2C18-4CA4-B669-A1972E15E842}">
      <dgm:prSet/>
      <dgm:spPr/>
      <dgm:t>
        <a:bodyPr/>
        <a:lstStyle/>
        <a:p>
          <a:endParaRPr lang="en-ZA"/>
        </a:p>
      </dgm:t>
    </dgm:pt>
    <dgm:pt modelId="{B1A18B31-BCB5-4693-88C5-7609D05F16A6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n-ZA" sz="1600" b="1" dirty="0" smtClean="0">
              <a:latin typeface="Arial" pitchFamily="34" charset="0"/>
              <a:cs typeface="Arial" pitchFamily="34" charset="0"/>
            </a:rPr>
            <a:t>Development of Models- 4 Weeks</a:t>
          </a:r>
          <a:endParaRPr lang="en-ZA" sz="1600" b="1" dirty="0">
            <a:latin typeface="Arial" pitchFamily="34" charset="0"/>
            <a:cs typeface="Arial" pitchFamily="34" charset="0"/>
          </a:endParaRPr>
        </a:p>
      </dgm:t>
    </dgm:pt>
    <dgm:pt modelId="{3B8837CC-4B43-46C8-83A5-77D55DB512EC}" type="parTrans" cxnId="{2C5BC2E2-B846-429E-BAAB-0A83FDF83DEB}">
      <dgm:prSet/>
      <dgm:spPr/>
      <dgm:t>
        <a:bodyPr/>
        <a:lstStyle/>
        <a:p>
          <a:endParaRPr lang="en-ZA"/>
        </a:p>
      </dgm:t>
    </dgm:pt>
    <dgm:pt modelId="{5B8520B3-AC29-447E-BDA8-D95E0DBCD2EB}" type="sibTrans" cxnId="{2C5BC2E2-B846-429E-BAAB-0A83FDF83DEB}">
      <dgm:prSet/>
      <dgm:spPr/>
      <dgm:t>
        <a:bodyPr/>
        <a:lstStyle/>
        <a:p>
          <a:endParaRPr lang="en-ZA"/>
        </a:p>
      </dgm:t>
    </dgm:pt>
    <dgm:pt modelId="{5A936F4E-3E75-4BDC-B68F-434ABF1DCB23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n-ZA" sz="1600" b="1" dirty="0" smtClean="0">
              <a:latin typeface="Arial" pitchFamily="34" charset="0"/>
              <a:cs typeface="Arial" pitchFamily="34" charset="0"/>
            </a:rPr>
            <a:t>Performance Evaluation- 3 Weeks</a:t>
          </a:r>
          <a:endParaRPr lang="en-ZA" sz="1600" b="1" dirty="0">
            <a:latin typeface="Arial" pitchFamily="34" charset="0"/>
            <a:cs typeface="Arial" pitchFamily="34" charset="0"/>
          </a:endParaRPr>
        </a:p>
      </dgm:t>
    </dgm:pt>
    <dgm:pt modelId="{AF4BDAD5-F47B-4CE4-B3AA-E46F73ADC5B7}" type="parTrans" cxnId="{C95D68E4-3474-454D-8E7E-7B66C88BCEE2}">
      <dgm:prSet/>
      <dgm:spPr/>
      <dgm:t>
        <a:bodyPr/>
        <a:lstStyle/>
        <a:p>
          <a:endParaRPr lang="en-ZA"/>
        </a:p>
      </dgm:t>
    </dgm:pt>
    <dgm:pt modelId="{7C33B22E-2B59-461D-8783-A8F743C2FDF6}" type="sibTrans" cxnId="{C95D68E4-3474-454D-8E7E-7B66C88BCEE2}">
      <dgm:prSet/>
      <dgm:spPr/>
      <dgm:t>
        <a:bodyPr/>
        <a:lstStyle/>
        <a:p>
          <a:endParaRPr lang="en-ZA"/>
        </a:p>
      </dgm:t>
    </dgm:pt>
    <dgm:pt modelId="{C894204C-B435-4F29-8154-55BF115BC781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en-ZA" sz="1600" b="1" dirty="0" smtClean="0">
              <a:latin typeface="Arial" pitchFamily="34" charset="0"/>
              <a:cs typeface="Arial" pitchFamily="34" charset="0"/>
            </a:rPr>
            <a:t>Documentation- 3 Weeks</a:t>
          </a:r>
          <a:endParaRPr lang="en-ZA" sz="1600" b="1" dirty="0">
            <a:latin typeface="Arial" pitchFamily="34" charset="0"/>
            <a:cs typeface="Arial" pitchFamily="34" charset="0"/>
          </a:endParaRPr>
        </a:p>
      </dgm:t>
    </dgm:pt>
    <dgm:pt modelId="{E4C9F272-07CC-470D-936E-26C53029F908}" type="parTrans" cxnId="{CAD4756D-BFB3-43EB-B7A9-ED9FDA9532B5}">
      <dgm:prSet/>
      <dgm:spPr/>
      <dgm:t>
        <a:bodyPr/>
        <a:lstStyle/>
        <a:p>
          <a:endParaRPr lang="en-ZA"/>
        </a:p>
      </dgm:t>
    </dgm:pt>
    <dgm:pt modelId="{00DCA787-85A9-4C10-9A5C-918E089DFD00}" type="sibTrans" cxnId="{CAD4756D-BFB3-43EB-B7A9-ED9FDA9532B5}">
      <dgm:prSet/>
      <dgm:spPr/>
      <dgm:t>
        <a:bodyPr/>
        <a:lstStyle/>
        <a:p>
          <a:endParaRPr lang="en-ZA"/>
        </a:p>
      </dgm:t>
    </dgm:pt>
    <dgm:pt modelId="{F1767E74-E2A7-4E5B-BB4B-5E630E72463D}" type="pres">
      <dgm:prSet presAssocID="{F8871DE2-B185-4798-8B3B-2856AE520784}" presName="diagram" presStyleCnt="0">
        <dgm:presLayoutVars>
          <dgm:dir/>
          <dgm:resizeHandles val="exact"/>
        </dgm:presLayoutVars>
      </dgm:prSet>
      <dgm:spPr/>
    </dgm:pt>
    <dgm:pt modelId="{DBEB0506-559D-4039-AE88-38F2F6A59395}" type="pres">
      <dgm:prSet presAssocID="{CF9BF5BF-1100-441C-A2A8-E18FB5EE464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F3A951E-71D2-45E1-887A-25181D7BAE9F}" type="pres">
      <dgm:prSet presAssocID="{0ED56B8D-A6CC-4027-912F-F1417CDC1EEA}" presName="sibTrans" presStyleLbl="sibTrans2D1" presStyleIdx="0" presStyleCnt="4"/>
      <dgm:spPr/>
    </dgm:pt>
    <dgm:pt modelId="{7D16EACC-AF07-4338-97F6-26F9DCF7D61B}" type="pres">
      <dgm:prSet presAssocID="{0ED56B8D-A6CC-4027-912F-F1417CDC1EEA}" presName="connectorText" presStyleLbl="sibTrans2D1" presStyleIdx="0" presStyleCnt="4"/>
      <dgm:spPr/>
    </dgm:pt>
    <dgm:pt modelId="{EEFD854E-D607-4A1F-91A4-90E4AF3FB92A}" type="pres">
      <dgm:prSet presAssocID="{6761E19F-8E46-4F75-9958-3EE442F09478}" presName="node" presStyleLbl="node1" presStyleIdx="1" presStyleCnt="5" custLinFactNeighborX="-596" custLinFactNeighborY="-102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CBE05AA-B200-45B5-9916-769C61E5D26F}" type="pres">
      <dgm:prSet presAssocID="{91E4DD1D-1D56-4876-B3B0-F574E7329561}" presName="sibTrans" presStyleLbl="sibTrans2D1" presStyleIdx="1" presStyleCnt="4"/>
      <dgm:spPr/>
    </dgm:pt>
    <dgm:pt modelId="{8FFEA624-D5F8-462D-BF09-5BA9AAA244A5}" type="pres">
      <dgm:prSet presAssocID="{91E4DD1D-1D56-4876-B3B0-F574E7329561}" presName="connectorText" presStyleLbl="sibTrans2D1" presStyleIdx="1" presStyleCnt="4"/>
      <dgm:spPr/>
    </dgm:pt>
    <dgm:pt modelId="{FFCCA7B6-B22F-44E3-9FB8-A150C5CF46E6}" type="pres">
      <dgm:prSet presAssocID="{B1A18B31-BCB5-4693-88C5-7609D05F16A6}" presName="node" presStyleLbl="node1" presStyleIdx="2" presStyleCnt="5">
        <dgm:presLayoutVars>
          <dgm:bulletEnabled val="1"/>
        </dgm:presLayoutVars>
      </dgm:prSet>
      <dgm:spPr/>
    </dgm:pt>
    <dgm:pt modelId="{FA6485EE-7E84-4FB1-B8F1-0A24B3840AD5}" type="pres">
      <dgm:prSet presAssocID="{5B8520B3-AC29-447E-BDA8-D95E0DBCD2EB}" presName="sibTrans" presStyleLbl="sibTrans2D1" presStyleIdx="2" presStyleCnt="4"/>
      <dgm:spPr/>
    </dgm:pt>
    <dgm:pt modelId="{7CFF53CA-7138-4B7E-AF6E-E8DC95A9AC90}" type="pres">
      <dgm:prSet presAssocID="{5B8520B3-AC29-447E-BDA8-D95E0DBCD2EB}" presName="connectorText" presStyleLbl="sibTrans2D1" presStyleIdx="2" presStyleCnt="4"/>
      <dgm:spPr/>
    </dgm:pt>
    <dgm:pt modelId="{CED4561D-7480-472F-9E30-05E97BF6B664}" type="pres">
      <dgm:prSet presAssocID="{5A936F4E-3E75-4BDC-B68F-434ABF1DCB23}" presName="node" presStyleLbl="node1" presStyleIdx="3" presStyleCnt="5" custScaleX="119609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DADFCFB5-C651-4ACB-9C77-D36DB7A25B48}" type="pres">
      <dgm:prSet presAssocID="{7C33B22E-2B59-461D-8783-A8F743C2FDF6}" presName="sibTrans" presStyleLbl="sibTrans2D1" presStyleIdx="3" presStyleCnt="4"/>
      <dgm:spPr/>
    </dgm:pt>
    <dgm:pt modelId="{C7F5CB5B-7465-4B05-9C2F-8274D388D59B}" type="pres">
      <dgm:prSet presAssocID="{7C33B22E-2B59-461D-8783-A8F743C2FDF6}" presName="connectorText" presStyleLbl="sibTrans2D1" presStyleIdx="3" presStyleCnt="4"/>
      <dgm:spPr/>
    </dgm:pt>
    <dgm:pt modelId="{9F7555E9-BEC6-41B8-84C5-A5F354785FBB}" type="pres">
      <dgm:prSet presAssocID="{C894204C-B435-4F29-8154-55BF115BC781}" presName="node" presStyleLbl="node1" presStyleIdx="4" presStyleCnt="5">
        <dgm:presLayoutVars>
          <dgm:bulletEnabled val="1"/>
        </dgm:presLayoutVars>
      </dgm:prSet>
      <dgm:spPr/>
    </dgm:pt>
  </dgm:ptLst>
  <dgm:cxnLst>
    <dgm:cxn modelId="{8E1750F6-C766-4D82-AF11-7F22EB6F4464}" type="presOf" srcId="{91E4DD1D-1D56-4876-B3B0-F574E7329561}" destId="{6CBE05AA-B200-45B5-9916-769C61E5D26F}" srcOrd="0" destOrd="0" presId="urn:microsoft.com/office/officeart/2005/8/layout/process5"/>
    <dgm:cxn modelId="{CAD4756D-BFB3-43EB-B7A9-ED9FDA9532B5}" srcId="{F8871DE2-B185-4798-8B3B-2856AE520784}" destId="{C894204C-B435-4F29-8154-55BF115BC781}" srcOrd="4" destOrd="0" parTransId="{E4C9F272-07CC-470D-936E-26C53029F908}" sibTransId="{00DCA787-85A9-4C10-9A5C-918E089DFD00}"/>
    <dgm:cxn modelId="{0199A3EF-540F-4053-86EE-4F2ABB6ABAA6}" type="presOf" srcId="{7C33B22E-2B59-461D-8783-A8F743C2FDF6}" destId="{C7F5CB5B-7465-4B05-9C2F-8274D388D59B}" srcOrd="1" destOrd="0" presId="urn:microsoft.com/office/officeart/2005/8/layout/process5"/>
    <dgm:cxn modelId="{C95D68E4-3474-454D-8E7E-7B66C88BCEE2}" srcId="{F8871DE2-B185-4798-8B3B-2856AE520784}" destId="{5A936F4E-3E75-4BDC-B68F-434ABF1DCB23}" srcOrd="3" destOrd="0" parTransId="{AF4BDAD5-F47B-4CE4-B3AA-E46F73ADC5B7}" sibTransId="{7C33B22E-2B59-461D-8783-A8F743C2FDF6}"/>
    <dgm:cxn modelId="{8B11F1C4-D96D-49D5-AEE0-BDBF5FB7BDB0}" type="presOf" srcId="{7C33B22E-2B59-461D-8783-A8F743C2FDF6}" destId="{DADFCFB5-C651-4ACB-9C77-D36DB7A25B48}" srcOrd="0" destOrd="0" presId="urn:microsoft.com/office/officeart/2005/8/layout/process5"/>
    <dgm:cxn modelId="{F0665A4E-6616-4FC3-B627-591ADFB80A9E}" type="presOf" srcId="{5B8520B3-AC29-447E-BDA8-D95E0DBCD2EB}" destId="{7CFF53CA-7138-4B7E-AF6E-E8DC95A9AC90}" srcOrd="1" destOrd="0" presId="urn:microsoft.com/office/officeart/2005/8/layout/process5"/>
    <dgm:cxn modelId="{E04D3180-4D59-45A9-9F1B-B966CA5386F6}" type="presOf" srcId="{C894204C-B435-4F29-8154-55BF115BC781}" destId="{9F7555E9-BEC6-41B8-84C5-A5F354785FBB}" srcOrd="0" destOrd="0" presId="urn:microsoft.com/office/officeart/2005/8/layout/process5"/>
    <dgm:cxn modelId="{67B60152-5B4F-4450-B5A6-3FC52FFB28A8}" type="presOf" srcId="{F8871DE2-B185-4798-8B3B-2856AE520784}" destId="{F1767E74-E2A7-4E5B-BB4B-5E630E72463D}" srcOrd="0" destOrd="0" presId="urn:microsoft.com/office/officeart/2005/8/layout/process5"/>
    <dgm:cxn modelId="{055E4536-F358-409A-B300-6382F75845ED}" type="presOf" srcId="{B1A18B31-BCB5-4693-88C5-7609D05F16A6}" destId="{FFCCA7B6-B22F-44E3-9FB8-A150C5CF46E6}" srcOrd="0" destOrd="0" presId="urn:microsoft.com/office/officeart/2005/8/layout/process5"/>
    <dgm:cxn modelId="{31C91F6E-CCD0-4081-8557-F6102152ECA2}" srcId="{F8871DE2-B185-4798-8B3B-2856AE520784}" destId="{CF9BF5BF-1100-441C-A2A8-E18FB5EE4647}" srcOrd="0" destOrd="0" parTransId="{38ABE613-03F2-45D4-9091-DB9BE8165B77}" sibTransId="{0ED56B8D-A6CC-4027-912F-F1417CDC1EEA}"/>
    <dgm:cxn modelId="{DE9D4A03-C0BE-4F8E-9D78-9965127E241D}" type="presOf" srcId="{91E4DD1D-1D56-4876-B3B0-F574E7329561}" destId="{8FFEA624-D5F8-462D-BF09-5BA9AAA244A5}" srcOrd="1" destOrd="0" presId="urn:microsoft.com/office/officeart/2005/8/layout/process5"/>
    <dgm:cxn modelId="{A6592EBE-EC7D-46BF-BAA8-43EAE4D4DE42}" type="presOf" srcId="{5B8520B3-AC29-447E-BDA8-D95E0DBCD2EB}" destId="{FA6485EE-7E84-4FB1-B8F1-0A24B3840AD5}" srcOrd="0" destOrd="0" presId="urn:microsoft.com/office/officeart/2005/8/layout/process5"/>
    <dgm:cxn modelId="{4F861179-3C7C-4E5B-8FC6-7C92AFB3E347}" type="presOf" srcId="{0ED56B8D-A6CC-4027-912F-F1417CDC1EEA}" destId="{3F3A951E-71D2-45E1-887A-25181D7BAE9F}" srcOrd="0" destOrd="0" presId="urn:microsoft.com/office/officeart/2005/8/layout/process5"/>
    <dgm:cxn modelId="{F6208FC9-FD93-4AF5-ABF8-0844A471D09F}" type="presOf" srcId="{5A936F4E-3E75-4BDC-B68F-434ABF1DCB23}" destId="{CED4561D-7480-472F-9E30-05E97BF6B664}" srcOrd="0" destOrd="0" presId="urn:microsoft.com/office/officeart/2005/8/layout/process5"/>
    <dgm:cxn modelId="{D348CB63-1619-4507-8DA8-F47841E26DCD}" type="presOf" srcId="{0ED56B8D-A6CC-4027-912F-F1417CDC1EEA}" destId="{7D16EACC-AF07-4338-97F6-26F9DCF7D61B}" srcOrd="1" destOrd="0" presId="urn:microsoft.com/office/officeart/2005/8/layout/process5"/>
    <dgm:cxn modelId="{4FD6BE4A-69EA-49A0-9E3F-4892D8DE502F}" type="presOf" srcId="{6761E19F-8E46-4F75-9958-3EE442F09478}" destId="{EEFD854E-D607-4A1F-91A4-90E4AF3FB92A}" srcOrd="0" destOrd="0" presId="urn:microsoft.com/office/officeart/2005/8/layout/process5"/>
    <dgm:cxn modelId="{3695B817-2C18-4CA4-B669-A1972E15E842}" srcId="{F8871DE2-B185-4798-8B3B-2856AE520784}" destId="{6761E19F-8E46-4F75-9958-3EE442F09478}" srcOrd="1" destOrd="0" parTransId="{D55BCCD2-0292-4F90-AED3-508AAA82726B}" sibTransId="{91E4DD1D-1D56-4876-B3B0-F574E7329561}"/>
    <dgm:cxn modelId="{2C5BC2E2-B846-429E-BAAB-0A83FDF83DEB}" srcId="{F8871DE2-B185-4798-8B3B-2856AE520784}" destId="{B1A18B31-BCB5-4693-88C5-7609D05F16A6}" srcOrd="2" destOrd="0" parTransId="{3B8837CC-4B43-46C8-83A5-77D55DB512EC}" sibTransId="{5B8520B3-AC29-447E-BDA8-D95E0DBCD2EB}"/>
    <dgm:cxn modelId="{3AAA3C7E-19E8-473C-95BE-670BC40A795B}" type="presOf" srcId="{CF9BF5BF-1100-441C-A2A8-E18FB5EE4647}" destId="{DBEB0506-559D-4039-AE88-38F2F6A59395}" srcOrd="0" destOrd="0" presId="urn:microsoft.com/office/officeart/2005/8/layout/process5"/>
    <dgm:cxn modelId="{070E9303-BAA1-4A85-9864-87F3926D0665}" type="presParOf" srcId="{F1767E74-E2A7-4E5B-BB4B-5E630E72463D}" destId="{DBEB0506-559D-4039-AE88-38F2F6A59395}" srcOrd="0" destOrd="0" presId="urn:microsoft.com/office/officeart/2005/8/layout/process5"/>
    <dgm:cxn modelId="{06B4B9F6-CBF1-4F2D-84A4-DCDE9ABD8EF8}" type="presParOf" srcId="{F1767E74-E2A7-4E5B-BB4B-5E630E72463D}" destId="{3F3A951E-71D2-45E1-887A-25181D7BAE9F}" srcOrd="1" destOrd="0" presId="urn:microsoft.com/office/officeart/2005/8/layout/process5"/>
    <dgm:cxn modelId="{6A578E99-D762-4038-8007-0E8A6B2D8C74}" type="presParOf" srcId="{3F3A951E-71D2-45E1-887A-25181D7BAE9F}" destId="{7D16EACC-AF07-4338-97F6-26F9DCF7D61B}" srcOrd="0" destOrd="0" presId="urn:microsoft.com/office/officeart/2005/8/layout/process5"/>
    <dgm:cxn modelId="{97EE948C-28B2-48C3-AB12-11A9C2A7842B}" type="presParOf" srcId="{F1767E74-E2A7-4E5B-BB4B-5E630E72463D}" destId="{EEFD854E-D607-4A1F-91A4-90E4AF3FB92A}" srcOrd="2" destOrd="0" presId="urn:microsoft.com/office/officeart/2005/8/layout/process5"/>
    <dgm:cxn modelId="{62B8DE85-CCA8-425E-BC30-9E3436EBA33E}" type="presParOf" srcId="{F1767E74-E2A7-4E5B-BB4B-5E630E72463D}" destId="{6CBE05AA-B200-45B5-9916-769C61E5D26F}" srcOrd="3" destOrd="0" presId="urn:microsoft.com/office/officeart/2005/8/layout/process5"/>
    <dgm:cxn modelId="{6F7C68D7-0B5E-4F2A-BAB5-3408E059335F}" type="presParOf" srcId="{6CBE05AA-B200-45B5-9916-769C61E5D26F}" destId="{8FFEA624-D5F8-462D-BF09-5BA9AAA244A5}" srcOrd="0" destOrd="0" presId="urn:microsoft.com/office/officeart/2005/8/layout/process5"/>
    <dgm:cxn modelId="{0F799B66-751A-40AD-A55D-154828AAE214}" type="presParOf" srcId="{F1767E74-E2A7-4E5B-BB4B-5E630E72463D}" destId="{FFCCA7B6-B22F-44E3-9FB8-A150C5CF46E6}" srcOrd="4" destOrd="0" presId="urn:microsoft.com/office/officeart/2005/8/layout/process5"/>
    <dgm:cxn modelId="{7598B1F9-7A81-4AC4-9C14-C1D345A4DFC0}" type="presParOf" srcId="{F1767E74-E2A7-4E5B-BB4B-5E630E72463D}" destId="{FA6485EE-7E84-4FB1-B8F1-0A24B3840AD5}" srcOrd="5" destOrd="0" presId="urn:microsoft.com/office/officeart/2005/8/layout/process5"/>
    <dgm:cxn modelId="{FD566E36-F27B-4AE6-ADF0-D07EA6547308}" type="presParOf" srcId="{FA6485EE-7E84-4FB1-B8F1-0A24B3840AD5}" destId="{7CFF53CA-7138-4B7E-AF6E-E8DC95A9AC90}" srcOrd="0" destOrd="0" presId="urn:microsoft.com/office/officeart/2005/8/layout/process5"/>
    <dgm:cxn modelId="{15740989-20B3-4957-BFC1-ED341C47028B}" type="presParOf" srcId="{F1767E74-E2A7-4E5B-BB4B-5E630E72463D}" destId="{CED4561D-7480-472F-9E30-05E97BF6B664}" srcOrd="6" destOrd="0" presId="urn:microsoft.com/office/officeart/2005/8/layout/process5"/>
    <dgm:cxn modelId="{66D61621-3F31-4388-AD79-CD853BEEE6C8}" type="presParOf" srcId="{F1767E74-E2A7-4E5B-BB4B-5E630E72463D}" destId="{DADFCFB5-C651-4ACB-9C77-D36DB7A25B48}" srcOrd="7" destOrd="0" presId="urn:microsoft.com/office/officeart/2005/8/layout/process5"/>
    <dgm:cxn modelId="{FAE32684-D4CE-4B07-B9FF-4BD1815BBF7B}" type="presParOf" srcId="{DADFCFB5-C651-4ACB-9C77-D36DB7A25B48}" destId="{C7F5CB5B-7465-4B05-9C2F-8274D388D59B}" srcOrd="0" destOrd="0" presId="urn:microsoft.com/office/officeart/2005/8/layout/process5"/>
    <dgm:cxn modelId="{FFE35F78-DF9A-43CA-87B0-759D7B51EB39}" type="presParOf" srcId="{F1767E74-E2A7-4E5B-BB4B-5E630E72463D}" destId="{9F7555E9-BEC6-41B8-84C5-A5F354785FBB}" srcOrd="8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EE5C52-E8BC-49A4-AAAC-2E595850A4C5}" type="datetimeFigureOut">
              <a:rPr lang="en-US" smtClean="0"/>
              <a:t>1/12/2025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5F562BA-C9D2-4058-8636-29E460F35ACF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45/2996183" TargetMode="External"/><Relationship Id="rId2" Type="http://schemas.openxmlformats.org/officeDocument/2006/relationships/hyperlink" Target="http://dx.doi.org/10.1145/3325112.33282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16/j.imavis.2023.10471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articles/cpwr89rv9qno" TargetMode="External"/><Relationship Id="rId2" Type="http://schemas.openxmlformats.org/officeDocument/2006/relationships/hyperlink" Target="https://dx.doi.org/10.2139/ssrn.24778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080/01621459.2015.1077710" TargetMode="External"/><Relationship Id="rId2" Type="http://schemas.openxmlformats.org/officeDocument/2006/relationships/hyperlink" Target="https://ec.europa.eu/eurostat/statistics-explained/index.php?title=Crime_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3565286_Predictive_Policing_and_Crime_Preven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573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2400" b="1" dirty="0" smtClean="0">
                <a:latin typeface="Arial" pitchFamily="34" charset="0"/>
                <a:cs typeface="Arial" pitchFamily="34" charset="0"/>
              </a:rPr>
              <a:t>“Implementing Machine Learning tools and/or techniques in Crime Prediction- A Research Proposal”</a:t>
            </a:r>
            <a:endParaRPr lang="en-ZA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3446"/>
            <a:ext cx="8472518" cy="221455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ZA" dirty="0" smtClean="0">
                <a:solidFill>
                  <a:schemeClr val="accent2">
                    <a:lumMod val="50000"/>
                  </a:schemeClr>
                </a:solidFill>
              </a:rPr>
              <a:t>Simbiso  Makunde</a:t>
            </a:r>
          </a:p>
          <a:p>
            <a:pPr>
              <a:lnSpc>
                <a:spcPct val="200000"/>
              </a:lnSpc>
            </a:pPr>
            <a:r>
              <a:rPr lang="en-ZA" dirty="0" smtClean="0">
                <a:solidFill>
                  <a:schemeClr val="accent2">
                    <a:lumMod val="50000"/>
                  </a:schemeClr>
                </a:solidFill>
              </a:rPr>
              <a:t>RESEARCH METHODS AND PROFESSIONAL PRACTICE MODULE</a:t>
            </a:r>
          </a:p>
          <a:p>
            <a:pPr>
              <a:lnSpc>
                <a:spcPct val="200000"/>
              </a:lnSpc>
            </a:pPr>
            <a:r>
              <a:rPr lang="en-ZA" dirty="0" smtClean="0">
                <a:solidFill>
                  <a:schemeClr val="accent2">
                    <a:lumMod val="50000"/>
                  </a:schemeClr>
                </a:solidFill>
              </a:rPr>
              <a:t>MSc Data Science</a:t>
            </a:r>
            <a:endParaRPr lang="en-ZA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785818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ZA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lang="en-ZA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28596" y="200024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ZA" sz="4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Ethical Consideration</a:t>
            </a:r>
            <a:r>
              <a:rPr lang="en-ZA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ZA" b="1" dirty="0" smtClean="0">
                <a:latin typeface="Arial" pitchFamily="34" charset="0"/>
                <a:cs typeface="Arial" pitchFamily="34" charset="0"/>
              </a:rPr>
            </a:b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5429288" cy="5203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10000"/>
              </a:lnSpc>
            </a:pPr>
            <a:r>
              <a:rPr lang="en-ZA" dirty="0" smtClean="0"/>
              <a:t>Bias </a:t>
            </a:r>
            <a:r>
              <a:rPr lang="en-ZA" dirty="0" smtClean="0"/>
              <a:t>a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nd discrimination in law enforcement 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measures. (</a:t>
            </a:r>
            <a:r>
              <a:rPr lang="en-ZA" dirty="0" err="1" smtClean="0">
                <a:latin typeface="Arial" pitchFamily="34" charset="0"/>
                <a:cs typeface="Arial" pitchFamily="34" charset="0"/>
              </a:rPr>
              <a:t>Barocas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 &amp; Selbst,2016).</a:t>
            </a:r>
          </a:p>
          <a:p>
            <a:pPr>
              <a:lnSpc>
                <a:spcPct val="210000"/>
              </a:lnSpc>
            </a:pPr>
            <a:endParaRPr lang="en-ZA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10000"/>
              </a:lnSpc>
            </a:pPr>
            <a:r>
              <a:rPr lang="en-ZA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professionals must ensure that the research design complies with data protection legal frameworks 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10000"/>
              </a:lnSpc>
            </a:pPr>
            <a:endParaRPr lang="en-ZA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10000"/>
              </a:lnSpc>
            </a:pPr>
            <a:r>
              <a:rPr lang="en-ZA" dirty="0" smtClean="0">
                <a:latin typeface="Arial" pitchFamily="34" charset="0"/>
                <a:cs typeface="Arial" pitchFamily="34" charset="0"/>
              </a:rPr>
              <a:t>Providing 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clear information about how predictions are made, and how the law enforcement agencies use the data in policing 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ZA" dirty="0" err="1" smtClean="0">
                <a:latin typeface="Arial" pitchFamily="34" charset="0"/>
                <a:cs typeface="Arial" pitchFamily="34" charset="0"/>
              </a:rPr>
              <a:t>Olaye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ZA" dirty="0" err="1" smtClean="0">
                <a:latin typeface="Arial" pitchFamily="34" charset="0"/>
                <a:cs typeface="Arial" pitchFamily="34" charset="0"/>
              </a:rPr>
              <a:t>Egon</a:t>
            </a:r>
            <a:r>
              <a:rPr lang="en-ZA" dirty="0" smtClean="0">
                <a:latin typeface="Arial" pitchFamily="34" charset="0"/>
                <a:cs typeface="Arial" pitchFamily="34" charset="0"/>
              </a:rPr>
              <a:t> , 2024)</a:t>
            </a:r>
            <a:endParaRPr lang="en-ZA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istockphoto-1725273332-612x612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7884" y="1571613"/>
            <a:ext cx="3286116" cy="2857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857232"/>
            <a:ext cx="8229600" cy="857240"/>
          </a:xfrm>
        </p:spPr>
        <p:txBody>
          <a:bodyPr>
            <a:normAutofit fontScale="90000"/>
          </a:bodyPr>
          <a:lstStyle/>
          <a:p>
            <a:pPr lvl="0"/>
            <a:r>
              <a:rPr lang="en-ZA" sz="4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Artefacts and Timeline</a:t>
            </a:r>
            <a:r>
              <a:rPr lang="en-ZA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ZA" b="1" dirty="0" smtClean="0">
                <a:latin typeface="Arial" pitchFamily="34" charset="0"/>
                <a:cs typeface="Arial" pitchFamily="34" charset="0"/>
              </a:rPr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85927"/>
            <a:ext cx="6257940" cy="385765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ML  Predictive Model</a:t>
            </a:r>
          </a:p>
          <a:p>
            <a:pPr>
              <a:lnSpc>
                <a:spcPct val="200000"/>
              </a:lnSpc>
            </a:pP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A Dashboard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for crime monitoring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Technical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report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ZA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001056" cy="56675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accent2">
                    <a:lumMod val="50000"/>
                  </a:schemeClr>
                </a:solidFill>
              </a:rPr>
              <a:t>Timeline of proposed activities</a:t>
            </a:r>
            <a:endParaRPr lang="en-ZA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57158" y="1357298"/>
          <a:ext cx="7900988" cy="506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71802" y="2214554"/>
            <a:ext cx="3714776" cy="1470025"/>
          </a:xfrm>
        </p:spPr>
        <p:txBody>
          <a:bodyPr/>
          <a:lstStyle/>
          <a:p>
            <a:r>
              <a:rPr lang="en-ZA" i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The End</a:t>
            </a:r>
            <a:endParaRPr lang="en-ZA" i="1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2">
                    <a:lumMod val="50000"/>
                  </a:schemeClr>
                </a:solidFill>
              </a:rPr>
              <a:t>References:</a:t>
            </a:r>
            <a:endParaRPr lang="en-Z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de-DE" sz="1600" dirty="0" smtClean="0">
                <a:latin typeface="Arial" pitchFamily="34" charset="0"/>
                <a:cs typeface="Arial" pitchFamily="34" charset="0"/>
              </a:rPr>
              <a:t>Ae Chun, S. et al.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(2019).Crime Prediction Model using Deep Neural Networks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. Proceedings of the 20th Annual International Conference on Digital Government Research,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512-514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DOI:</a:t>
            </a:r>
            <a:r>
              <a:rPr lang="en-ZA" sz="1600" u="sng" dirty="0" smtClean="0">
                <a:latin typeface="Arial" pitchFamily="34" charset="0"/>
                <a:cs typeface="Arial" pitchFamily="34" charset="0"/>
                <a:hlinkClick r:id="rId2"/>
              </a:rPr>
              <a:t>10.1145/3325112.3328221</a:t>
            </a: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en-ZA" sz="1600" dirty="0" err="1" smtClean="0">
                <a:latin typeface="Arial" pitchFamily="34" charset="0"/>
                <a:cs typeface="Arial" pitchFamily="34" charset="0"/>
              </a:rPr>
              <a:t>Alsaedi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, N. et al. (2017). Can We Predict a Riot? Disruptive Event Detection Using Twitter. 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ACM Transactions on Internet Technology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17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(2). 1-26. DOI:</a:t>
            </a:r>
            <a:r>
              <a:rPr lang="en-ZA" sz="1600" u="sng" dirty="0" smtClean="0">
                <a:latin typeface="Arial" pitchFamily="34" charset="0"/>
                <a:cs typeface="Arial" pitchFamily="34" charset="0"/>
                <a:hlinkClick r:id="rId3"/>
              </a:rPr>
              <a:t>10.1145/2996183</a:t>
            </a: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en-ZA" sz="1600" dirty="0" err="1" smtClean="0">
                <a:latin typeface="Arial" pitchFamily="34" charset="0"/>
                <a:cs typeface="Arial" pitchFamily="34" charset="0"/>
              </a:rPr>
              <a:t>Amin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, J. et al.  (2023). Detection of anomaly in surveillance videos using quantum convolutional neural networks. 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Image and Vision Computing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ZA" sz="1600" i="1" dirty="0" smtClean="0">
                <a:latin typeface="Arial" pitchFamily="34" charset="0"/>
                <a:cs typeface="Arial" pitchFamily="34" charset="0"/>
              </a:rPr>
              <a:t>135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, 1-12. DOI:</a:t>
            </a:r>
            <a:r>
              <a:rPr lang="en-ZA" sz="1600" u="sng" dirty="0" smtClean="0">
                <a:latin typeface="Arial" pitchFamily="34" charset="0"/>
                <a:cs typeface="Arial" pitchFamily="34" charset="0"/>
                <a:hlinkClick r:id="rId4"/>
              </a:rPr>
              <a:t>10.1016/j.imavis.2023.104710</a:t>
            </a: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29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ZA" sz="29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en-ZA" sz="1700" dirty="0" err="1" smtClean="0">
                <a:latin typeface="Arial" pitchFamily="34" charset="0"/>
                <a:cs typeface="Arial" pitchFamily="34" charset="0"/>
              </a:rPr>
              <a:t>Azwad,T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. et al. (2021). Crime Prediction and Forecasting using Machine Learning Algorithm. </a:t>
            </a:r>
            <a:r>
              <a:rPr lang="en-ZA" sz="1700" i="1" dirty="0" smtClean="0">
                <a:latin typeface="Arial" pitchFamily="34" charset="0"/>
                <a:cs typeface="Arial" pitchFamily="34" charset="0"/>
              </a:rPr>
              <a:t>International Journal of Computer Science and Information Technologies, 12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(2)</a:t>
            </a:r>
            <a:r>
              <a:rPr lang="en-ZA" sz="1700" i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 26-33.</a:t>
            </a:r>
          </a:p>
          <a:p>
            <a:pPr>
              <a:lnSpc>
                <a:spcPct val="150000"/>
              </a:lnSpc>
              <a:buNone/>
            </a:pPr>
            <a:r>
              <a:rPr lang="en-ZA" sz="17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de-DE" sz="1700" dirty="0" smtClean="0">
                <a:latin typeface="Arial" pitchFamily="34" charset="0"/>
                <a:cs typeface="Arial" pitchFamily="34" charset="0"/>
              </a:rPr>
              <a:t>Barocas, S., &amp; Selbst, A. D.(2016). 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Big Data’s Disparate Impact. </a:t>
            </a:r>
            <a:r>
              <a:rPr lang="en-ZA" sz="1700" i="1" dirty="0" smtClean="0">
                <a:latin typeface="Arial" pitchFamily="34" charset="0"/>
                <a:cs typeface="Arial" pitchFamily="34" charset="0"/>
              </a:rPr>
              <a:t>California Law Review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ZA" sz="1700" i="1" dirty="0" smtClean="0">
                <a:latin typeface="Arial" pitchFamily="34" charset="0"/>
                <a:cs typeface="Arial" pitchFamily="34" charset="0"/>
              </a:rPr>
              <a:t>104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, 671-732. DOI: </a:t>
            </a:r>
            <a:r>
              <a:rPr lang="en-ZA" sz="1700" u="sng" dirty="0" smtClean="0">
                <a:latin typeface="Arial" pitchFamily="34" charset="0"/>
                <a:cs typeface="Arial" pitchFamily="34" charset="0"/>
                <a:hlinkClick r:id="rId2"/>
              </a:rPr>
              <a:t>https://dx.doi.org/10.2139/ssrn.2477899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endParaRPr lang="en-ZA" sz="17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ZA" sz="1700" dirty="0" smtClean="0">
                <a:latin typeface="Arial" pitchFamily="34" charset="0"/>
                <a:cs typeface="Arial" pitchFamily="34" charset="0"/>
              </a:rPr>
              <a:t>BBC 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(2024). </a:t>
            </a:r>
            <a:r>
              <a:rPr lang="en-ZA" sz="1700" i="1" dirty="0" smtClean="0">
                <a:latin typeface="Arial" pitchFamily="34" charset="0"/>
                <a:cs typeface="Arial" pitchFamily="34" charset="0"/>
              </a:rPr>
              <a:t>Crime up 10% over past year in England and Wales, ONS says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. Available at </a:t>
            </a:r>
            <a:r>
              <a:rPr lang="en-ZA" sz="1700" u="sng" dirty="0" smtClean="0">
                <a:latin typeface="Arial" pitchFamily="34" charset="0"/>
                <a:cs typeface="Arial" pitchFamily="34" charset="0"/>
                <a:hlinkClick r:id="rId3"/>
              </a:rPr>
              <a:t>https://www.bbc.com/news/articles/cpwr89rv9qno</a:t>
            </a:r>
            <a:r>
              <a:rPr lang="en-ZA" sz="1700" dirty="0" smtClean="0">
                <a:latin typeface="Arial" pitchFamily="34" charset="0"/>
                <a:cs typeface="Arial" pitchFamily="34" charset="0"/>
              </a:rPr>
              <a:t>  [Accessed: 27 December 2024]</a:t>
            </a:r>
          </a:p>
          <a:p>
            <a:pPr>
              <a:buNone/>
            </a:pPr>
            <a:endParaRPr lang="en-ZA" sz="29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ZA" dirty="0" smtClean="0">
                <a:latin typeface="Arial" pitchFamily="34" charset="0"/>
                <a:cs typeface="Arial" pitchFamily="34" charset="0"/>
              </a:rPr>
              <a:t> </a:t>
            </a:r>
            <a:endParaRPr lang="en-ZA" sz="23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ZA" sz="2300" dirty="0" err="1" smtClean="0">
                <a:latin typeface="Arial" pitchFamily="34" charset="0"/>
                <a:cs typeface="Arial" pitchFamily="34" charset="0"/>
              </a:rPr>
              <a:t>Eurostat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 (2024). </a:t>
            </a:r>
            <a:r>
              <a:rPr lang="en-ZA" sz="2300" i="1" dirty="0" smtClean="0">
                <a:latin typeface="Arial" pitchFamily="34" charset="0"/>
                <a:cs typeface="Arial" pitchFamily="34" charset="0"/>
              </a:rPr>
              <a:t>Crime Statistics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. Available at </a:t>
            </a:r>
            <a:r>
              <a:rPr lang="en-ZA" sz="2300" u="sng" dirty="0" smtClean="0">
                <a:latin typeface="Arial" pitchFamily="34" charset="0"/>
                <a:cs typeface="Arial" pitchFamily="34" charset="0"/>
                <a:hlinkClick r:id="rId2"/>
              </a:rPr>
              <a:t>https://ec.europa.eu/eurostat/statistics-explained/index.php?title=Crime_statistics#:~:text=Police%2Drecorded%20crimes%20against%20property,compared%20with%20the%20previous%20year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.  [Accessed: 22 December 2024]</a:t>
            </a:r>
          </a:p>
          <a:p>
            <a:pPr>
              <a:lnSpc>
                <a:spcPct val="160000"/>
              </a:lnSpc>
              <a:buNone/>
            </a:pPr>
            <a:r>
              <a:rPr lang="en-ZA" sz="2300" dirty="0" smtClean="0">
                <a:latin typeface="Arial" pitchFamily="34" charset="0"/>
                <a:cs typeface="Arial" pitchFamily="34" charset="0"/>
              </a:rPr>
              <a:t> </a:t>
            </a:r>
            <a:endParaRPr lang="de-DE" sz="23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None/>
            </a:pPr>
            <a:r>
              <a:rPr lang="de-DE" sz="2300" dirty="0" smtClean="0">
                <a:latin typeface="Arial" pitchFamily="34" charset="0"/>
                <a:cs typeface="Arial" pitchFamily="34" charset="0"/>
              </a:rPr>
              <a:t>Mohler</a:t>
            </a:r>
            <a:r>
              <a:rPr lang="de-DE" sz="2300" dirty="0" smtClean="0">
                <a:latin typeface="Arial" pitchFamily="34" charset="0"/>
                <a:cs typeface="Arial" pitchFamily="34" charset="0"/>
              </a:rPr>
              <a:t>, G. O. et al. 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(2015). Randomized Controlled Field Trials of Predictive Policing. </a:t>
            </a:r>
            <a:r>
              <a:rPr lang="en-ZA" sz="2300" i="1" dirty="0" smtClean="0">
                <a:latin typeface="Arial" pitchFamily="34" charset="0"/>
                <a:cs typeface="Arial" pitchFamily="34" charset="0"/>
              </a:rPr>
              <a:t>Journal of the American Statistical Association, 110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(512), 1399–1411. DOI:</a:t>
            </a:r>
            <a:r>
              <a:rPr lang="en-ZA" sz="2300" u="sng" dirty="0" smtClean="0">
                <a:latin typeface="Arial" pitchFamily="34" charset="0"/>
                <a:cs typeface="Arial" pitchFamily="34" charset="0"/>
                <a:hlinkClick r:id="rId3"/>
              </a:rPr>
              <a:t>10.1080/01621459.2015.1077710</a:t>
            </a:r>
            <a:endParaRPr lang="en-ZA" sz="23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None/>
            </a:pPr>
            <a:r>
              <a:rPr lang="en-ZA" sz="23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60000"/>
              </a:lnSpc>
              <a:buNone/>
            </a:pPr>
            <a:r>
              <a:rPr lang="en-ZA" sz="2300" dirty="0" err="1" smtClean="0">
                <a:latin typeface="Arial" pitchFamily="34" charset="0"/>
                <a:cs typeface="Arial" pitchFamily="34" charset="0"/>
              </a:rPr>
              <a:t>Olaoye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, F. &amp; </a:t>
            </a:r>
            <a:r>
              <a:rPr lang="en-ZA" sz="2300" dirty="0" err="1" smtClean="0">
                <a:latin typeface="Arial" pitchFamily="34" charset="0"/>
                <a:cs typeface="Arial" pitchFamily="34" charset="0"/>
              </a:rPr>
              <a:t>Egon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, A. (2024). Predictive Policing and Crime Prevention. </a:t>
            </a:r>
            <a:r>
              <a:rPr lang="en-ZA" sz="2300" i="1" dirty="0" smtClean="0">
                <a:latin typeface="Arial" pitchFamily="34" charset="0"/>
                <a:cs typeface="Arial" pitchFamily="34" charset="0"/>
              </a:rPr>
              <a:t>Crime &amp; Delinquency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. Available at: </a:t>
            </a:r>
            <a:r>
              <a:rPr lang="en-ZA" sz="2300" u="sng" dirty="0" smtClean="0">
                <a:latin typeface="Arial" pitchFamily="34" charset="0"/>
                <a:cs typeface="Arial" pitchFamily="34" charset="0"/>
                <a:hlinkClick r:id="rId4"/>
              </a:rPr>
              <a:t>https://www.researchgate.net/publication/383565286_Predictive_Policing_and_Crime_Prevention</a:t>
            </a:r>
            <a:r>
              <a:rPr lang="en-ZA" sz="2300" dirty="0" smtClean="0">
                <a:latin typeface="Arial" pitchFamily="34" charset="0"/>
                <a:cs typeface="Arial" pitchFamily="34" charset="0"/>
              </a:rPr>
              <a:t>  [Accessed: 29December 2024]</a:t>
            </a:r>
          </a:p>
          <a:p>
            <a:endParaRPr lang="en-ZA" dirty="0" smtClean="0"/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066800"/>
          </a:xfrm>
        </p:spPr>
        <p:txBody>
          <a:bodyPr/>
          <a:lstStyle/>
          <a:p>
            <a:r>
              <a:rPr lang="en-ZA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en-ZA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ZA" sz="4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Research Problem and Question</a:t>
            </a:r>
            <a:r>
              <a:rPr lang="en-ZA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ZA" b="1" dirty="0" smtClean="0">
                <a:latin typeface="Arial" pitchFamily="34" charset="0"/>
                <a:cs typeface="Arial" pitchFamily="34" charset="0"/>
              </a:rPr>
            </a:b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1643050"/>
            <a:ext cx="4786346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ZA" sz="2200" dirty="0" smtClean="0">
                <a:latin typeface="Arial" pitchFamily="34" charset="0"/>
                <a:cs typeface="Arial" pitchFamily="34" charset="0"/>
              </a:rPr>
              <a:t>Police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recorded robberies in the EU increased by 9.7% between 2021 and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2022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ZA" sz="2200" dirty="0" err="1" smtClean="0">
                <a:latin typeface="Arial" pitchFamily="34" charset="0"/>
                <a:cs typeface="Arial" pitchFamily="34" charset="0"/>
              </a:rPr>
              <a:t>Eurostat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 , 2024).</a:t>
            </a:r>
          </a:p>
          <a:p>
            <a:pPr>
              <a:lnSpc>
                <a:spcPct val="200000"/>
              </a:lnSpc>
            </a:pPr>
            <a:endParaRPr lang="en-ZA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ZA" sz="2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rime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experienced by individuals and households in England and Wales increased by 10%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between 2023 and 2024 (BBC, 2024).</a:t>
            </a:r>
          </a:p>
          <a:p>
            <a:pPr>
              <a:lnSpc>
                <a:spcPct val="200000"/>
              </a:lnSpc>
            </a:pPr>
            <a:endParaRPr lang="en-ZA" sz="2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ZA" sz="2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rime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prediction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algorithms are a useful tool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for various stakeholders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in their </a:t>
            </a:r>
            <a:r>
              <a:rPr lang="en-ZA" sz="2200" dirty="0" smtClean="0">
                <a:latin typeface="Arial" pitchFamily="34" charset="0"/>
                <a:cs typeface="Arial" pitchFamily="34" charset="0"/>
              </a:rPr>
              <a:t>law enforcement strategies.</a:t>
            </a:r>
          </a:p>
          <a:p>
            <a:endParaRPr lang="en-ZA" dirty="0"/>
          </a:p>
        </p:txBody>
      </p:sp>
      <p:pic>
        <p:nvPicPr>
          <p:cNvPr id="5" name="Content Placeholder 4" descr="600px-Robbery,_burglary_and_theft,_2021-2022_(police_recorded_offences_per_100_000_inhabitants)_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6380" y="2357430"/>
            <a:ext cx="3857620" cy="29289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3286124"/>
            <a:ext cx="3383280" cy="877824"/>
          </a:xfrm>
        </p:spPr>
        <p:txBody>
          <a:bodyPr>
            <a:normAutofit/>
          </a:bodyPr>
          <a:lstStyle/>
          <a:p>
            <a:r>
              <a:rPr lang="en-ZA" sz="24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Research Question: </a:t>
            </a:r>
            <a:endParaRPr lang="en-ZA" sz="24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285720" y="4500570"/>
            <a:ext cx="8572560" cy="20002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“How can Machine learning tools and algorithms be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ethically and effectively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implemented to improve the accuracy and efficiency of predictive policing?”</a:t>
            </a:r>
            <a:endParaRPr lang="en-ZA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928670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ZA" dirty="0">
                <a:latin typeface="Arial" pitchFamily="34" charset="0"/>
                <a:cs typeface="Arial" pitchFamily="34" charset="0"/>
              </a:rPr>
              <a:t>A machine learning forecasting model can predict 1.4 to 2.2 times as much crime as a crime analyst, (</a:t>
            </a:r>
            <a:r>
              <a:rPr lang="en-ZA" dirty="0" err="1">
                <a:latin typeface="Arial" pitchFamily="34" charset="0"/>
                <a:cs typeface="Arial" pitchFamily="34" charset="0"/>
              </a:rPr>
              <a:t>Mohler</a:t>
            </a:r>
            <a:r>
              <a:rPr lang="en-ZA" dirty="0">
                <a:latin typeface="Arial" pitchFamily="34" charset="0"/>
                <a:cs typeface="Arial" pitchFamily="34" charset="0"/>
              </a:rPr>
              <a:t>, 2015 ).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ZA" dirty="0">
                <a:latin typeface="Arial" pitchFamily="34" charset="0"/>
                <a:cs typeface="Arial" pitchFamily="34" charset="0"/>
              </a:rPr>
              <a:t>ML Models can be used as crime forecasting tools by monitoring and  analysing surveillance videos.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1066800"/>
          </a:xfrm>
        </p:spPr>
        <p:txBody>
          <a:bodyPr/>
          <a:lstStyle/>
          <a:p>
            <a:r>
              <a:rPr lang="en-ZA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Aims </a:t>
            </a:r>
            <a:r>
              <a:rPr lang="en-ZA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ZA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ZA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To review the existing literature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and algorithms in crime prediction.</a:t>
            </a:r>
          </a:p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To collect ,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pre-process and analyse historical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crime datasets.</a:t>
            </a:r>
          </a:p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develop and evaluate the performance of various predictive models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642918"/>
            <a:ext cx="8382000" cy="571504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en-ZA" dirty="0" smtClean="0">
                <a:latin typeface="Arial" pitchFamily="34" charset="0"/>
                <a:cs typeface="Arial" pitchFamily="34" charset="0"/>
              </a:rPr>
              <a:t>Key Literature</a:t>
            </a:r>
            <a:endParaRPr lang="en-Z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5720" y="1500174"/>
            <a:ext cx="8572528" cy="857256"/>
          </a:xfrm>
        </p:spPr>
        <p:txBody>
          <a:bodyPr/>
          <a:lstStyle/>
          <a:p>
            <a:r>
              <a:rPr lang="en-ZA" sz="2000" dirty="0" smtClean="0">
                <a:latin typeface="Arial" pitchFamily="34" charset="0"/>
                <a:cs typeface="Arial" pitchFamily="34" charset="0"/>
              </a:rPr>
              <a:t>”Detection of Anomaly in Surveillance Videos using Quantum Convolutional Neural Networks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” – </a:t>
            </a:r>
            <a:r>
              <a:rPr lang="en-ZA" sz="2000" dirty="0" err="1" smtClean="0">
                <a:latin typeface="Arial" pitchFamily="34" charset="0"/>
                <a:cs typeface="Arial" pitchFamily="34" charset="0"/>
              </a:rPr>
              <a:t>Amin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 et al , 2023</a:t>
            </a:r>
            <a:endParaRPr lang="en-ZA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1000" y="2571744"/>
            <a:ext cx="5334008" cy="40229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A study of the use of Convolutional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Neural Networks and quantum computing to improve the accuracy of a classification algorithm in classifying anomalous activity in real-time surveillance systems.</a:t>
            </a:r>
            <a:endParaRPr lang="en-ZA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 descr="surveillance literature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15008" y="2714620"/>
            <a:ext cx="3428992" cy="32147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405842" cy="916244"/>
          </a:xfrm>
        </p:spPr>
        <p:txBody>
          <a:bodyPr/>
          <a:lstStyle/>
          <a:p>
            <a:r>
              <a:rPr lang="en-ZA" sz="2000" dirty="0" smtClean="0">
                <a:latin typeface="Arial" pitchFamily="34" charset="0"/>
                <a:cs typeface="Arial" pitchFamily="34" charset="0"/>
              </a:rPr>
              <a:t>“Crime Prediction and Forecasting using Machine Learning Algorithms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” -  </a:t>
            </a:r>
            <a:r>
              <a:rPr lang="en-ZA" sz="2000" dirty="0" err="1" smtClean="0">
                <a:latin typeface="Arial" pitchFamily="34" charset="0"/>
                <a:cs typeface="Arial" pitchFamily="34" charset="0"/>
              </a:rPr>
              <a:t>Azwad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 et al, 2021</a:t>
            </a:r>
            <a:endParaRPr lang="en-ZA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57158" y="2071678"/>
            <a:ext cx="4286280" cy="3886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various models such as Random Forests, Neural Network, K-Nearest-Neighbours and </a:t>
            </a:r>
            <a:r>
              <a:rPr lang="en-ZA" sz="1800" dirty="0" err="1" smtClean="0">
                <a:latin typeface="Arial" pitchFamily="34" charset="0"/>
                <a:cs typeface="Arial" pitchFamily="34" charset="0"/>
              </a:rPr>
              <a:t>AdaBoost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were developed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identify crime hotspots in large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cities.</a:t>
            </a:r>
            <a:endParaRPr lang="en-ZA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various algorithmspng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143116"/>
            <a:ext cx="4572000" cy="40719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857232"/>
            <a:ext cx="8405842" cy="100013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ZA" sz="2000" dirty="0" smtClean="0">
                <a:latin typeface="Arial" pitchFamily="34" charset="0"/>
                <a:cs typeface="Arial" pitchFamily="34" charset="0"/>
              </a:rPr>
              <a:t>“Crime Prediction Model using Deep Neural Networks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” - 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Chun et al, 2019</a:t>
            </a:r>
            <a:endParaRPr lang="en-ZA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5720" y="2071678"/>
            <a:ext cx="8334404" cy="42862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Research into the use of a Neural Network model to forecast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whether or not an individual is likely to commit a crime in future years given historical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records,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level of crime is likely to be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committed.</a:t>
            </a:r>
          </a:p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94% accuracy </a:t>
            </a:r>
            <a:endParaRPr lang="en-ZA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857232"/>
            <a:ext cx="8405842" cy="916244"/>
          </a:xfrm>
        </p:spPr>
        <p:txBody>
          <a:bodyPr/>
          <a:lstStyle/>
          <a:p>
            <a:r>
              <a:rPr lang="en-ZA" sz="2000" dirty="0" smtClean="0">
                <a:latin typeface="Arial" pitchFamily="34" charset="0"/>
                <a:cs typeface="Arial" pitchFamily="34" charset="0"/>
              </a:rPr>
              <a:t>“Randomized Controlled Field Trials of Predictive Policing” 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ZA" sz="2000" dirty="0" err="1" smtClean="0">
                <a:latin typeface="Arial" pitchFamily="34" charset="0"/>
                <a:cs typeface="Arial" pitchFamily="34" charset="0"/>
              </a:rPr>
              <a:t>Mohler</a:t>
            </a:r>
            <a:r>
              <a:rPr lang="en-ZA" sz="2000" dirty="0" smtClean="0">
                <a:latin typeface="Arial" pitchFamily="34" charset="0"/>
                <a:cs typeface="Arial" pitchFamily="34" charset="0"/>
              </a:rPr>
              <a:t> et al, 2019</a:t>
            </a:r>
            <a:endParaRPr lang="en-ZA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28596" y="2143116"/>
            <a:ext cx="8405842" cy="3886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there can be biases in the training datasets and the can result in stigmatisation of certain individuals in society.</a:t>
            </a:r>
            <a:endParaRPr lang="en-ZA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1999</TotalTime>
  <Words>546</Words>
  <Application>Microsoft Office PowerPoint</Application>
  <PresentationFormat>On-screen Show (4:3)</PresentationFormat>
  <Paragraphs>88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“Implementing Machine Learning tools and/or techniques in Crime Prediction- A Research Proposal”</vt:lpstr>
      <vt:lpstr>Contents</vt:lpstr>
      <vt:lpstr>Research Problem and Question </vt:lpstr>
      <vt:lpstr>Research Question: </vt:lpstr>
      <vt:lpstr>Aims and Objectives</vt:lpstr>
      <vt:lpstr>Key Literature</vt:lpstr>
      <vt:lpstr>Slide 7</vt:lpstr>
      <vt:lpstr>Slide 8</vt:lpstr>
      <vt:lpstr>Slide 9</vt:lpstr>
      <vt:lpstr>Methodology</vt:lpstr>
      <vt:lpstr>Ethical Consideration </vt:lpstr>
      <vt:lpstr>Artefacts and Timeline </vt:lpstr>
      <vt:lpstr>Timeline of proposed activities</vt:lpstr>
      <vt:lpstr>The End</vt:lpstr>
      <vt:lpstr>References: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Machine Learning tools and/or techniques in Crime Prediction- A Research Proposal</dc:title>
  <dc:creator>HP</dc:creator>
  <cp:lastModifiedBy>HP</cp:lastModifiedBy>
  <cp:revision>3</cp:revision>
  <dcterms:created xsi:type="dcterms:W3CDTF">2025-01-12T11:03:23Z</dcterms:created>
  <dcterms:modified xsi:type="dcterms:W3CDTF">2025-01-13T20:22:51Z</dcterms:modified>
</cp:coreProperties>
</file>