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304" r:id="rId6"/>
    <p:sldId id="303" r:id="rId7"/>
    <p:sldId id="306" r:id="rId8"/>
    <p:sldId id="305" r:id="rId9"/>
    <p:sldId id="307" r:id="rId10"/>
    <p:sldId id="30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00C0AE"/>
    <a:srgbClr val="69AAAD"/>
    <a:srgbClr val="7E8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846773-4FF1-4211-BC79-BC6E230B67C1}">
  <a:tblStyle styleId="{F8846773-4FF1-4211-BC79-BC6E230B67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EA64C6-3C72-46F4-97CE-9409E02F86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88" autoAdjust="0"/>
  </p:normalViewPr>
  <p:slideViewPr>
    <p:cSldViewPr snapToGrid="0">
      <p:cViewPr varScale="1">
        <p:scale>
          <a:sx n="112" d="100"/>
          <a:sy n="112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251a38d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b251a38d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46325" y="877725"/>
            <a:ext cx="5040900" cy="26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75175" y="3529225"/>
            <a:ext cx="2748600" cy="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26" y="-9875"/>
            <a:ext cx="8166874" cy="5168900"/>
            <a:chOff x="626" y="-9875"/>
            <a:chExt cx="8166874" cy="5168900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l="-8828" r="-18011" b="71801"/>
            <a:stretch/>
          </p:blipFill>
          <p:spPr>
            <a:xfrm rot="5400000">
              <a:off x="-1912725" y="1903475"/>
              <a:ext cx="5168900" cy="1342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/>
            </a:blip>
            <a:srcRect t="-13636" r="57004"/>
            <a:stretch/>
          </p:blipFill>
          <p:spPr>
            <a:xfrm rot="5400000">
              <a:off x="6067550" y="3059075"/>
              <a:ext cx="1027600" cy="317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oogle Shape;14;p2"/>
          <p:cNvGrpSpPr/>
          <p:nvPr/>
        </p:nvGrpSpPr>
        <p:grpSpPr>
          <a:xfrm>
            <a:off x="625" y="1250"/>
            <a:ext cx="9143376" cy="5157775"/>
            <a:chOff x="625" y="1250"/>
            <a:chExt cx="9143376" cy="5157775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3">
              <a:alphaModFix amt="70000"/>
            </a:blip>
            <a:srcRect l="45027" b="52512"/>
            <a:stretch/>
          </p:blipFill>
          <p:spPr>
            <a:xfrm rot="10800000" flipH="1">
              <a:off x="625" y="1250"/>
              <a:ext cx="2102401" cy="187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3">
              <a:alphaModFix amt="70000"/>
            </a:blip>
            <a:srcRect r="43509" b="56343"/>
            <a:stretch/>
          </p:blipFill>
          <p:spPr>
            <a:xfrm>
              <a:off x="6325550" y="2913550"/>
              <a:ext cx="2818451" cy="22454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292350" y="1531475"/>
            <a:ext cx="8361225" cy="3225825"/>
            <a:chOff x="292350" y="1531475"/>
            <a:chExt cx="8361225" cy="3225825"/>
          </a:xfrm>
        </p:grpSpPr>
        <p:sp>
          <p:nvSpPr>
            <p:cNvPr id="18" name="Google Shape;18;p2"/>
            <p:cNvSpPr/>
            <p:nvPr/>
          </p:nvSpPr>
          <p:spPr>
            <a:xfrm>
              <a:off x="292350" y="1531475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25325" y="181245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75025" y="1579050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92375" y="280350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46550" y="460310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 amt="70000"/>
          </a:blip>
          <a:srcRect l="57797"/>
          <a:stretch/>
        </p:blipFill>
        <p:spPr>
          <a:xfrm>
            <a:off x="3" y="301575"/>
            <a:ext cx="1391001" cy="339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 rotWithShape="1">
          <a:blip r:embed="rId3">
            <a:alphaModFix/>
          </a:blip>
          <a:srcRect r="46680"/>
          <a:stretch/>
        </p:blipFill>
        <p:spPr>
          <a:xfrm>
            <a:off x="7994250" y="3422450"/>
            <a:ext cx="1149751" cy="15813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4"/>
          <p:cNvGrpSpPr/>
          <p:nvPr/>
        </p:nvGrpSpPr>
        <p:grpSpPr>
          <a:xfrm>
            <a:off x="232900" y="192950"/>
            <a:ext cx="7479200" cy="4705650"/>
            <a:chOff x="232900" y="192950"/>
            <a:chExt cx="7479200" cy="4705650"/>
          </a:xfrm>
        </p:grpSpPr>
        <p:sp>
          <p:nvSpPr>
            <p:cNvPr id="42" name="Google Shape;42;p4"/>
            <p:cNvSpPr/>
            <p:nvPr/>
          </p:nvSpPr>
          <p:spPr>
            <a:xfrm>
              <a:off x="232900" y="4441175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2450" y="23945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154550" y="4604000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650900" y="483740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952125" y="19295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13225" y="10279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713225" y="1600650"/>
            <a:ext cx="4294800" cy="25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pic>
        <p:nvPicPr>
          <p:cNvPr id="78" name="Google Shape;78;p7"/>
          <p:cNvPicPr preferRelativeResize="0"/>
          <p:nvPr/>
        </p:nvPicPr>
        <p:blipFill rotWithShape="1">
          <a:blip r:embed="rId2">
            <a:alphaModFix amt="70000"/>
          </a:blip>
          <a:srcRect l="29977" r="-10713" b="21358"/>
          <a:stretch/>
        </p:blipFill>
        <p:spPr>
          <a:xfrm rot="-5400000" flipH="1">
            <a:off x="6064787" y="-4337"/>
            <a:ext cx="3088100" cy="3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3">
            <a:alphaModFix/>
          </a:blip>
          <a:srcRect r="47737"/>
          <a:stretch/>
        </p:blipFill>
        <p:spPr>
          <a:xfrm flipH="1">
            <a:off x="-3" y="3302075"/>
            <a:ext cx="1262401" cy="1771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7"/>
          <p:cNvGrpSpPr/>
          <p:nvPr/>
        </p:nvGrpSpPr>
        <p:grpSpPr>
          <a:xfrm>
            <a:off x="1769000" y="315100"/>
            <a:ext cx="7185625" cy="4591150"/>
            <a:chOff x="1769000" y="315100"/>
            <a:chExt cx="7185625" cy="4591150"/>
          </a:xfrm>
        </p:grpSpPr>
        <p:sp>
          <p:nvSpPr>
            <p:cNvPr id="81" name="Google Shape;81;p7"/>
            <p:cNvSpPr/>
            <p:nvPr/>
          </p:nvSpPr>
          <p:spPr>
            <a:xfrm>
              <a:off x="2586700" y="484505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8721225" y="3991775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857100" y="31510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1769000" y="460400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sp>
        <p:nvSpPr>
          <p:cNvPr id="85" name="Google Shape;85;p7"/>
          <p:cNvSpPr>
            <a:spLocks noGrp="1"/>
          </p:cNvSpPr>
          <p:nvPr>
            <p:ph type="pic" idx="2"/>
          </p:nvPr>
        </p:nvSpPr>
        <p:spPr>
          <a:xfrm>
            <a:off x="5313225" y="1086375"/>
            <a:ext cx="3301800" cy="3301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8" name="Google Shape;88;p8"/>
          <p:cNvGrpSpPr/>
          <p:nvPr/>
        </p:nvGrpSpPr>
        <p:grpSpPr>
          <a:xfrm flipH="1">
            <a:off x="977126" y="-9875"/>
            <a:ext cx="8166874" cy="5168900"/>
            <a:chOff x="626" y="-9875"/>
            <a:chExt cx="8166874" cy="5168900"/>
          </a:xfrm>
        </p:grpSpPr>
        <p:pic>
          <p:nvPicPr>
            <p:cNvPr id="89" name="Google Shape;89;p8"/>
            <p:cNvPicPr preferRelativeResize="0"/>
            <p:nvPr/>
          </p:nvPicPr>
          <p:blipFill rotWithShape="1">
            <a:blip r:embed="rId2">
              <a:alphaModFix/>
            </a:blip>
            <a:srcRect l="-8828" r="-18011" b="71801"/>
            <a:stretch/>
          </p:blipFill>
          <p:spPr>
            <a:xfrm rot="5400000">
              <a:off x="-1912725" y="1903475"/>
              <a:ext cx="5168900" cy="1342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8"/>
            <p:cNvPicPr preferRelativeResize="0"/>
            <p:nvPr/>
          </p:nvPicPr>
          <p:blipFill rotWithShape="1">
            <a:blip r:embed="rId2">
              <a:alphaModFix/>
            </a:blip>
            <a:srcRect t="-13636" r="57004"/>
            <a:stretch/>
          </p:blipFill>
          <p:spPr>
            <a:xfrm rot="5400000">
              <a:off x="6067550" y="3059075"/>
              <a:ext cx="1027600" cy="317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Google Shape;91;p8"/>
          <p:cNvGrpSpPr/>
          <p:nvPr/>
        </p:nvGrpSpPr>
        <p:grpSpPr>
          <a:xfrm flipH="1">
            <a:off x="491051" y="1531475"/>
            <a:ext cx="8361225" cy="3225825"/>
            <a:chOff x="292350" y="1531475"/>
            <a:chExt cx="8361225" cy="3225825"/>
          </a:xfrm>
        </p:grpSpPr>
        <p:sp>
          <p:nvSpPr>
            <p:cNvPr id="92" name="Google Shape;92;p8"/>
            <p:cNvSpPr/>
            <p:nvPr/>
          </p:nvSpPr>
          <p:spPr>
            <a:xfrm>
              <a:off x="292350" y="1531475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525325" y="181245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8275025" y="1579050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8592375" y="280350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3146550" y="460310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pic>
        <p:nvPicPr>
          <p:cNvPr id="97" name="Google Shape;97;p8"/>
          <p:cNvPicPr preferRelativeResize="0"/>
          <p:nvPr/>
        </p:nvPicPr>
        <p:blipFill rotWithShape="1">
          <a:blip r:embed="rId3">
            <a:alphaModFix amt="70000"/>
          </a:blip>
          <a:srcRect l="-1418" t="4058" r="62230"/>
          <a:stretch/>
        </p:blipFill>
        <p:spPr>
          <a:xfrm rot="-5400000">
            <a:off x="3164913" y="-1141212"/>
            <a:ext cx="1500424" cy="378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2135550" y="3365900"/>
            <a:ext cx="48729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9"/>
          <p:cNvGrpSpPr/>
          <p:nvPr/>
        </p:nvGrpSpPr>
        <p:grpSpPr>
          <a:xfrm>
            <a:off x="1686750" y="-15850"/>
            <a:ext cx="7457250" cy="5159350"/>
            <a:chOff x="1686750" y="-15850"/>
            <a:chExt cx="7457250" cy="5159350"/>
          </a:xfrm>
        </p:grpSpPr>
        <p:pic>
          <p:nvPicPr>
            <p:cNvPr id="102" name="Google Shape;102;p9"/>
            <p:cNvPicPr preferRelativeResize="0"/>
            <p:nvPr/>
          </p:nvPicPr>
          <p:blipFill rotWithShape="1">
            <a:blip r:embed="rId2">
              <a:alphaModFix/>
            </a:blip>
            <a:srcRect l="-44450" t="12572" r="-34568" b="39752"/>
            <a:stretch/>
          </p:blipFill>
          <p:spPr>
            <a:xfrm rot="-8">
              <a:off x="5548600" y="3373504"/>
              <a:ext cx="3595400" cy="1769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9"/>
            <p:cNvPicPr preferRelativeResize="0"/>
            <p:nvPr/>
          </p:nvPicPr>
          <p:blipFill rotWithShape="1">
            <a:blip r:embed="rId3">
              <a:alphaModFix/>
            </a:blip>
            <a:srcRect l="32660" t="-16671" r="6015" b="-20766"/>
            <a:stretch/>
          </p:blipFill>
          <p:spPr>
            <a:xfrm rot="-5400004" flipH="1">
              <a:off x="2672837" y="-1001937"/>
              <a:ext cx="1218976" cy="31911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9"/>
          <p:cNvGrpSpPr/>
          <p:nvPr/>
        </p:nvGrpSpPr>
        <p:grpSpPr>
          <a:xfrm>
            <a:off x="371125" y="252400"/>
            <a:ext cx="8515850" cy="4574550"/>
            <a:chOff x="371125" y="252400"/>
            <a:chExt cx="8515850" cy="4574550"/>
          </a:xfrm>
        </p:grpSpPr>
        <p:sp>
          <p:nvSpPr>
            <p:cNvPr id="105" name="Google Shape;105;p9"/>
            <p:cNvSpPr/>
            <p:nvPr/>
          </p:nvSpPr>
          <p:spPr>
            <a:xfrm>
              <a:off x="5643975" y="25240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2313325" y="476575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8653575" y="539500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8592375" y="1406125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71125" y="956075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pic>
        <p:nvPicPr>
          <p:cNvPr id="110" name="Google Shape;110;p9"/>
          <p:cNvPicPr preferRelativeResize="0"/>
          <p:nvPr/>
        </p:nvPicPr>
        <p:blipFill rotWithShape="1">
          <a:blip r:embed="rId4">
            <a:alphaModFix amt="70000"/>
          </a:blip>
          <a:srcRect l="45027" b="52512"/>
          <a:stretch/>
        </p:blipFill>
        <p:spPr>
          <a:xfrm rot="5400000" flipH="1">
            <a:off x="-115000" y="3156100"/>
            <a:ext cx="2102401" cy="1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subTitle" idx="1"/>
          </p:nvPr>
        </p:nvSpPr>
        <p:spPr>
          <a:xfrm>
            <a:off x="1131274" y="2075412"/>
            <a:ext cx="3133200" cy="8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subTitle" idx="2"/>
          </p:nvPr>
        </p:nvSpPr>
        <p:spPr>
          <a:xfrm>
            <a:off x="3005397" y="3644899"/>
            <a:ext cx="3133200" cy="8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3"/>
          </p:nvPr>
        </p:nvSpPr>
        <p:spPr>
          <a:xfrm>
            <a:off x="4879526" y="2075413"/>
            <a:ext cx="3133200" cy="8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subTitle" idx="4"/>
          </p:nvPr>
        </p:nvSpPr>
        <p:spPr>
          <a:xfrm>
            <a:off x="1131274" y="1628113"/>
            <a:ext cx="31332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5"/>
          </p:nvPr>
        </p:nvSpPr>
        <p:spPr>
          <a:xfrm>
            <a:off x="3005403" y="3197600"/>
            <a:ext cx="31332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6"/>
          </p:nvPr>
        </p:nvSpPr>
        <p:spPr>
          <a:xfrm>
            <a:off x="4879526" y="1628113"/>
            <a:ext cx="31332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SemiBold"/>
              <a:buNone/>
              <a:defRPr sz="24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pic>
        <p:nvPicPr>
          <p:cNvPr id="233" name="Google Shape;233;p20"/>
          <p:cNvPicPr preferRelativeResize="0"/>
          <p:nvPr/>
        </p:nvPicPr>
        <p:blipFill rotWithShape="1">
          <a:blip r:embed="rId2">
            <a:alphaModFix amt="70000"/>
          </a:blip>
          <a:srcRect l="49441" b="20159"/>
          <a:stretch/>
        </p:blipFill>
        <p:spPr>
          <a:xfrm flipH="1">
            <a:off x="7734150" y="2848275"/>
            <a:ext cx="1409850" cy="2295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20"/>
          <p:cNvGrpSpPr/>
          <p:nvPr/>
        </p:nvGrpSpPr>
        <p:grpSpPr>
          <a:xfrm>
            <a:off x="-17851" y="628325"/>
            <a:ext cx="9197403" cy="5534798"/>
            <a:chOff x="-17851" y="628325"/>
            <a:chExt cx="9197403" cy="5534798"/>
          </a:xfrm>
        </p:grpSpPr>
        <p:pic>
          <p:nvPicPr>
            <p:cNvPr id="235" name="Google Shape;23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599995">
              <a:off x="7079788" y="3699149"/>
              <a:ext cx="1354375" cy="2503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20"/>
            <p:cNvPicPr preferRelativeResize="0"/>
            <p:nvPr/>
          </p:nvPicPr>
          <p:blipFill rotWithShape="1">
            <a:blip r:embed="rId4">
              <a:alphaModFix/>
            </a:blip>
            <a:srcRect l="-28480" r="-19931" b="42984"/>
            <a:stretch/>
          </p:blipFill>
          <p:spPr>
            <a:xfrm rot="5399975">
              <a:off x="-842863" y="1453348"/>
              <a:ext cx="2992925" cy="13428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" name="Google Shape;237;p20"/>
          <p:cNvGrpSpPr/>
          <p:nvPr/>
        </p:nvGrpSpPr>
        <p:grpSpPr>
          <a:xfrm>
            <a:off x="381050" y="133175"/>
            <a:ext cx="8466325" cy="4594675"/>
            <a:chOff x="381050" y="133175"/>
            <a:chExt cx="8466325" cy="4594675"/>
          </a:xfrm>
        </p:grpSpPr>
        <p:sp>
          <p:nvSpPr>
            <p:cNvPr id="238" name="Google Shape;238;p20"/>
            <p:cNvSpPr/>
            <p:nvPr/>
          </p:nvSpPr>
          <p:spPr>
            <a:xfrm>
              <a:off x="8693175" y="2373225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682625" y="4666650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1617175" y="133175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6957150" y="305375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381050" y="400925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5"/>
          <p:cNvPicPr preferRelativeResize="0"/>
          <p:nvPr/>
        </p:nvPicPr>
        <p:blipFill rotWithShape="1">
          <a:blip r:embed="rId2">
            <a:alphaModFix amt="70000"/>
          </a:blip>
          <a:srcRect t="61050" r="55892"/>
          <a:stretch/>
        </p:blipFill>
        <p:spPr>
          <a:xfrm flipH="1">
            <a:off x="0" y="0"/>
            <a:ext cx="2200476" cy="20033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5"/>
          <p:cNvGrpSpPr/>
          <p:nvPr/>
        </p:nvGrpSpPr>
        <p:grpSpPr>
          <a:xfrm flipH="1">
            <a:off x="257027" y="241175"/>
            <a:ext cx="8698625" cy="4479525"/>
            <a:chOff x="188350" y="241175"/>
            <a:chExt cx="8698625" cy="4479525"/>
          </a:xfrm>
        </p:grpSpPr>
        <p:sp>
          <p:nvSpPr>
            <p:cNvPr id="312" name="Google Shape;312;p25"/>
            <p:cNvSpPr/>
            <p:nvPr/>
          </p:nvSpPr>
          <p:spPr>
            <a:xfrm>
              <a:off x="7763950" y="241175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8592375" y="3834175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8653575" y="4487300"/>
              <a:ext cx="233400" cy="2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188350" y="1535675"/>
              <a:ext cx="61200" cy="61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321575" y="2452550"/>
              <a:ext cx="154200" cy="154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pic>
        <p:nvPicPr>
          <p:cNvPr id="317" name="Google Shape;317;p25"/>
          <p:cNvPicPr preferRelativeResize="0"/>
          <p:nvPr/>
        </p:nvPicPr>
        <p:blipFill rotWithShape="1">
          <a:blip r:embed="rId3">
            <a:alphaModFix/>
          </a:blip>
          <a:srcRect l="10485" t="-15353" r="46680" b="-39421"/>
          <a:stretch/>
        </p:blipFill>
        <p:spPr>
          <a:xfrm>
            <a:off x="8220352" y="2713975"/>
            <a:ext cx="923649" cy="24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8" r:id="rId6"/>
    <p:sldLayoutId id="2147483666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221" y="197300"/>
            <a:ext cx="2415449" cy="17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9"/>
          <p:cNvSpPr txBox="1">
            <a:spLocks noGrp="1"/>
          </p:cNvSpPr>
          <p:nvPr>
            <p:ph type="ctrTitle"/>
          </p:nvPr>
        </p:nvSpPr>
        <p:spPr>
          <a:xfrm>
            <a:off x="1246321" y="877725"/>
            <a:ext cx="5040900" cy="26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b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b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ORGANIZER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1" name="Google Shape;331;p29"/>
          <p:cNvCxnSpPr>
            <a:cxnSpLocks/>
          </p:cNvCxnSpPr>
          <p:nvPr/>
        </p:nvCxnSpPr>
        <p:spPr>
          <a:xfrm>
            <a:off x="1383375" y="3762821"/>
            <a:ext cx="39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BC1E41-B5AA-6F67-5D32-0E792527C33B}"/>
              </a:ext>
            </a:extLst>
          </p:cNvPr>
          <p:cNvSpPr/>
          <p:nvPr/>
        </p:nvSpPr>
        <p:spPr>
          <a:xfrm>
            <a:off x="1828800" y="1552859"/>
            <a:ext cx="5179325" cy="1395057"/>
          </a:xfrm>
          <a:prstGeom prst="roundRect">
            <a:avLst>
              <a:gd name="adj" fmla="val 39660"/>
            </a:avLst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AF806-7500-957D-819F-8A14E2E26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2957" y="1552859"/>
            <a:ext cx="4553975" cy="1285875"/>
          </a:xfrm>
        </p:spPr>
        <p:txBody>
          <a:bodyPr/>
          <a:lstStyle/>
          <a:p>
            <a:r>
              <a:rPr lang="en-IN" sz="6500" dirty="0">
                <a:ln w="13462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</a:t>
            </a:r>
            <a:r>
              <a:rPr lang="en-IN" sz="65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6500" dirty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</a:t>
            </a:r>
            <a:endParaRPr lang="en-IN" sz="6500" dirty="0"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2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Objective of this Code :</a:t>
            </a:r>
            <a:endParaRPr sz="3200" dirty="0"/>
          </a:p>
        </p:txBody>
      </p:sp>
      <p:sp>
        <p:nvSpPr>
          <p:cNvPr id="337" name="Google Shape;337;p30"/>
          <p:cNvSpPr txBox="1">
            <a:spLocks noGrp="1"/>
          </p:cNvSpPr>
          <p:nvPr>
            <p:ph type="body" idx="1"/>
          </p:nvPr>
        </p:nvSpPr>
        <p:spPr>
          <a:xfrm>
            <a:off x="1925053" y="1398951"/>
            <a:ext cx="6428301" cy="2593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Sitka Small Semibold" pitchFamily="2" charset="0"/>
              </a:rPr>
              <a:t>A Python Code used to mange junk objects or files in a </a:t>
            </a:r>
            <a:r>
              <a:rPr lang="en-IN" sz="2000" dirty="0" err="1">
                <a:latin typeface="Sitka Small Semibold" pitchFamily="2" charset="0"/>
              </a:rPr>
              <a:t>folder.It</a:t>
            </a:r>
            <a:r>
              <a:rPr lang="en-IN" sz="2000" dirty="0">
                <a:latin typeface="Sitka Small Semibold" pitchFamily="2" charset="0"/>
              </a:rPr>
              <a:t> can be used by running the Code in a given folder and it will automatically move all files to the corresponding folder.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latin typeface="Sitka Small Semibold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Sitka Small Semibold" pitchFamily="2" charset="0"/>
              </a:rPr>
              <a:t>Example: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Sitka Small Semibold" pitchFamily="2" charset="0"/>
              </a:rPr>
              <a:t>  	 Move all Audio files into the Audio 	 folder.</a:t>
            </a:r>
          </a:p>
        </p:txBody>
      </p:sp>
      <p:grpSp>
        <p:nvGrpSpPr>
          <p:cNvPr id="6" name="Google Shape;8275;p71">
            <a:extLst>
              <a:ext uri="{FF2B5EF4-FFF2-40B4-BE49-F238E27FC236}">
                <a16:creationId xmlns:a16="http://schemas.microsoft.com/office/drawing/2014/main" id="{A8531927-BDC4-57ED-4114-935941ADE153}"/>
              </a:ext>
            </a:extLst>
          </p:cNvPr>
          <p:cNvGrpSpPr/>
          <p:nvPr/>
        </p:nvGrpSpPr>
        <p:grpSpPr>
          <a:xfrm>
            <a:off x="1240831" y="1390150"/>
            <a:ext cx="349719" cy="251846"/>
            <a:chOff x="4020831" y="2528594"/>
            <a:chExt cx="348847" cy="251193"/>
          </a:xfrm>
          <a:solidFill>
            <a:schemeClr val="accent4">
              <a:lumMod val="90000"/>
            </a:schemeClr>
          </a:solidFill>
        </p:grpSpPr>
        <p:sp>
          <p:nvSpPr>
            <p:cNvPr id="7" name="Google Shape;8276;p71">
              <a:extLst>
                <a:ext uri="{FF2B5EF4-FFF2-40B4-BE49-F238E27FC236}">
                  <a16:creationId xmlns:a16="http://schemas.microsoft.com/office/drawing/2014/main" id="{750B150E-374A-12CE-C2E2-9716C2E9545A}"/>
                </a:ext>
              </a:extLst>
            </p:cNvPr>
            <p:cNvSpPr/>
            <p:nvPr/>
          </p:nvSpPr>
          <p:spPr>
            <a:xfrm>
              <a:off x="4169654" y="2596820"/>
              <a:ext cx="40362" cy="46514"/>
            </a:xfrm>
            <a:custGeom>
              <a:avLst/>
              <a:gdLst/>
              <a:ahLst/>
              <a:cxnLst/>
              <a:rect l="l" t="t" r="r" b="b"/>
              <a:pathLst>
                <a:path w="1240" h="1429" extrusionOk="0">
                  <a:moveTo>
                    <a:pt x="1" y="0"/>
                  </a:moveTo>
                  <a:lnTo>
                    <a:pt x="1" y="1429"/>
                  </a:lnTo>
                  <a:lnTo>
                    <a:pt x="1239" y="71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277;p71">
              <a:extLst>
                <a:ext uri="{FF2B5EF4-FFF2-40B4-BE49-F238E27FC236}">
                  <a16:creationId xmlns:a16="http://schemas.microsoft.com/office/drawing/2014/main" id="{758C45CE-E131-C31D-EFA4-4A66AAA0BB5B}"/>
                </a:ext>
              </a:extLst>
            </p:cNvPr>
            <p:cNvSpPr/>
            <p:nvPr/>
          </p:nvSpPr>
          <p:spPr>
            <a:xfrm>
              <a:off x="4266558" y="2726828"/>
              <a:ext cx="41111" cy="52178"/>
            </a:xfrm>
            <a:custGeom>
              <a:avLst/>
              <a:gdLst/>
              <a:ahLst/>
              <a:cxnLst/>
              <a:rect l="l" t="t" r="r" b="b"/>
              <a:pathLst>
                <a:path w="1263" h="1603" extrusionOk="0">
                  <a:moveTo>
                    <a:pt x="632" y="1"/>
                  </a:moveTo>
                  <a:cubicBezTo>
                    <a:pt x="316" y="1"/>
                    <a:pt x="1" y="209"/>
                    <a:pt x="1" y="626"/>
                  </a:cubicBezTo>
                  <a:lnTo>
                    <a:pt x="1" y="1602"/>
                  </a:lnTo>
                  <a:lnTo>
                    <a:pt x="1263" y="1602"/>
                  </a:lnTo>
                  <a:lnTo>
                    <a:pt x="1263" y="626"/>
                  </a:lnTo>
                  <a:cubicBezTo>
                    <a:pt x="1263" y="209"/>
                    <a:pt x="947" y="1"/>
                    <a:pt x="632" y="1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278;p71">
              <a:extLst>
                <a:ext uri="{FF2B5EF4-FFF2-40B4-BE49-F238E27FC236}">
                  <a16:creationId xmlns:a16="http://schemas.microsoft.com/office/drawing/2014/main" id="{8DDB8153-0AA4-4DCC-38EB-175077AC7156}"/>
                </a:ext>
              </a:extLst>
            </p:cNvPr>
            <p:cNvSpPr/>
            <p:nvPr/>
          </p:nvSpPr>
          <p:spPr>
            <a:xfrm>
              <a:off x="4204549" y="2725103"/>
              <a:ext cx="42673" cy="53903"/>
            </a:xfrm>
            <a:custGeom>
              <a:avLst/>
              <a:gdLst/>
              <a:ahLst/>
              <a:cxnLst/>
              <a:rect l="l" t="t" r="r" b="b"/>
              <a:pathLst>
                <a:path w="1311" h="1656" extrusionOk="0">
                  <a:moveTo>
                    <a:pt x="655" y="0"/>
                  </a:moveTo>
                  <a:cubicBezTo>
                    <a:pt x="328" y="0"/>
                    <a:pt x="0" y="227"/>
                    <a:pt x="24" y="679"/>
                  </a:cubicBezTo>
                  <a:lnTo>
                    <a:pt x="24" y="1655"/>
                  </a:lnTo>
                  <a:lnTo>
                    <a:pt x="1286" y="1655"/>
                  </a:lnTo>
                  <a:lnTo>
                    <a:pt x="1286" y="679"/>
                  </a:lnTo>
                  <a:cubicBezTo>
                    <a:pt x="1310" y="227"/>
                    <a:pt x="983" y="0"/>
                    <a:pt x="655" y="0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279;p71">
              <a:extLst>
                <a:ext uri="{FF2B5EF4-FFF2-40B4-BE49-F238E27FC236}">
                  <a16:creationId xmlns:a16="http://schemas.microsoft.com/office/drawing/2014/main" id="{A5978C6A-27C1-C50F-993F-6087182BD91A}"/>
                </a:ext>
              </a:extLst>
            </p:cNvPr>
            <p:cNvSpPr/>
            <p:nvPr/>
          </p:nvSpPr>
          <p:spPr>
            <a:xfrm>
              <a:off x="4020831" y="2528594"/>
              <a:ext cx="348838" cy="191492"/>
            </a:xfrm>
            <a:custGeom>
              <a:avLst/>
              <a:gdLst/>
              <a:ahLst/>
              <a:cxnLst/>
              <a:rect l="l" t="t" r="r" b="b"/>
              <a:pathLst>
                <a:path w="10717" h="5883" extrusionOk="0">
                  <a:moveTo>
                    <a:pt x="3954" y="1024"/>
                  </a:moveTo>
                  <a:lnTo>
                    <a:pt x="7050" y="2811"/>
                  </a:lnTo>
                  <a:lnTo>
                    <a:pt x="3954" y="4597"/>
                  </a:lnTo>
                  <a:lnTo>
                    <a:pt x="3954" y="1024"/>
                  </a:lnTo>
                  <a:close/>
                  <a:moveTo>
                    <a:pt x="0" y="0"/>
                  </a:moveTo>
                  <a:lnTo>
                    <a:pt x="0" y="5621"/>
                  </a:lnTo>
                  <a:cubicBezTo>
                    <a:pt x="191" y="5525"/>
                    <a:pt x="405" y="5454"/>
                    <a:pt x="643" y="5454"/>
                  </a:cubicBezTo>
                  <a:cubicBezTo>
                    <a:pt x="1001" y="5454"/>
                    <a:pt x="1334" y="5621"/>
                    <a:pt x="1572" y="5883"/>
                  </a:cubicBezTo>
                  <a:cubicBezTo>
                    <a:pt x="1822" y="5597"/>
                    <a:pt x="2168" y="5454"/>
                    <a:pt x="2516" y="5454"/>
                  </a:cubicBezTo>
                  <a:cubicBezTo>
                    <a:pt x="2864" y="5454"/>
                    <a:pt x="3215" y="5597"/>
                    <a:pt x="3477" y="5883"/>
                  </a:cubicBezTo>
                  <a:cubicBezTo>
                    <a:pt x="3727" y="5597"/>
                    <a:pt x="4073" y="5454"/>
                    <a:pt x="4418" y="5454"/>
                  </a:cubicBezTo>
                  <a:cubicBezTo>
                    <a:pt x="4763" y="5454"/>
                    <a:pt x="5109" y="5597"/>
                    <a:pt x="5359" y="5883"/>
                  </a:cubicBezTo>
                  <a:cubicBezTo>
                    <a:pt x="5609" y="5597"/>
                    <a:pt x="5954" y="5454"/>
                    <a:pt x="6299" y="5454"/>
                  </a:cubicBezTo>
                  <a:cubicBezTo>
                    <a:pt x="6645" y="5454"/>
                    <a:pt x="6990" y="5597"/>
                    <a:pt x="7240" y="5883"/>
                  </a:cubicBezTo>
                  <a:cubicBezTo>
                    <a:pt x="7490" y="5597"/>
                    <a:pt x="7841" y="5454"/>
                    <a:pt x="8193" y="5454"/>
                  </a:cubicBezTo>
                  <a:cubicBezTo>
                    <a:pt x="8544" y="5454"/>
                    <a:pt x="8895" y="5597"/>
                    <a:pt x="9145" y="5883"/>
                  </a:cubicBezTo>
                  <a:cubicBezTo>
                    <a:pt x="9383" y="5621"/>
                    <a:pt x="9717" y="5454"/>
                    <a:pt x="10098" y="5454"/>
                  </a:cubicBezTo>
                  <a:cubicBezTo>
                    <a:pt x="10312" y="5454"/>
                    <a:pt x="10526" y="5525"/>
                    <a:pt x="10717" y="5644"/>
                  </a:cubicBezTo>
                  <a:lnTo>
                    <a:pt x="10717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280;p71">
              <a:extLst>
                <a:ext uri="{FF2B5EF4-FFF2-40B4-BE49-F238E27FC236}">
                  <a16:creationId xmlns:a16="http://schemas.microsoft.com/office/drawing/2014/main" id="{6E606E1E-646C-7767-484D-03AB4763CB3A}"/>
                </a:ext>
              </a:extLst>
            </p:cNvPr>
            <p:cNvSpPr/>
            <p:nvPr/>
          </p:nvSpPr>
          <p:spPr>
            <a:xfrm>
              <a:off x="4328568" y="2726828"/>
              <a:ext cx="41111" cy="52959"/>
            </a:xfrm>
            <a:custGeom>
              <a:avLst/>
              <a:gdLst/>
              <a:ahLst/>
              <a:cxnLst/>
              <a:rect l="l" t="t" r="r" b="b"/>
              <a:pathLst>
                <a:path w="1263" h="1627" extrusionOk="0">
                  <a:moveTo>
                    <a:pt x="632" y="1"/>
                  </a:moveTo>
                  <a:cubicBezTo>
                    <a:pt x="316" y="1"/>
                    <a:pt x="1" y="209"/>
                    <a:pt x="1" y="626"/>
                  </a:cubicBezTo>
                  <a:lnTo>
                    <a:pt x="1" y="1626"/>
                  </a:lnTo>
                  <a:lnTo>
                    <a:pt x="1263" y="1626"/>
                  </a:lnTo>
                  <a:lnTo>
                    <a:pt x="1263" y="1079"/>
                  </a:lnTo>
                  <a:lnTo>
                    <a:pt x="1263" y="626"/>
                  </a:lnTo>
                  <a:cubicBezTo>
                    <a:pt x="1263" y="209"/>
                    <a:pt x="947" y="1"/>
                    <a:pt x="632" y="1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81;p71">
              <a:extLst>
                <a:ext uri="{FF2B5EF4-FFF2-40B4-BE49-F238E27FC236}">
                  <a16:creationId xmlns:a16="http://schemas.microsoft.com/office/drawing/2014/main" id="{461E3B4D-D97C-A727-E475-FFF0572F6BDD}"/>
                </a:ext>
              </a:extLst>
            </p:cNvPr>
            <p:cNvSpPr/>
            <p:nvPr/>
          </p:nvSpPr>
          <p:spPr>
            <a:xfrm>
              <a:off x="4144069" y="2726828"/>
              <a:ext cx="41143" cy="52178"/>
            </a:xfrm>
            <a:custGeom>
              <a:avLst/>
              <a:gdLst/>
              <a:ahLst/>
              <a:cxnLst/>
              <a:rect l="l" t="t" r="r" b="b"/>
              <a:pathLst>
                <a:path w="1264" h="1603" extrusionOk="0">
                  <a:moveTo>
                    <a:pt x="632" y="1"/>
                  </a:moveTo>
                  <a:cubicBezTo>
                    <a:pt x="316" y="1"/>
                    <a:pt x="1" y="209"/>
                    <a:pt x="1" y="626"/>
                  </a:cubicBezTo>
                  <a:lnTo>
                    <a:pt x="1" y="1602"/>
                  </a:lnTo>
                  <a:lnTo>
                    <a:pt x="1263" y="1602"/>
                  </a:lnTo>
                  <a:lnTo>
                    <a:pt x="1263" y="626"/>
                  </a:lnTo>
                  <a:cubicBezTo>
                    <a:pt x="1263" y="209"/>
                    <a:pt x="948" y="1"/>
                    <a:pt x="632" y="1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82;p71">
              <a:extLst>
                <a:ext uri="{FF2B5EF4-FFF2-40B4-BE49-F238E27FC236}">
                  <a16:creationId xmlns:a16="http://schemas.microsoft.com/office/drawing/2014/main" id="{9BAF5FBF-08DF-D3EC-99F3-A3341C857A0C}"/>
                </a:ext>
              </a:extLst>
            </p:cNvPr>
            <p:cNvSpPr/>
            <p:nvPr/>
          </p:nvSpPr>
          <p:spPr>
            <a:xfrm>
              <a:off x="4020831" y="2726828"/>
              <a:ext cx="41111" cy="52178"/>
            </a:xfrm>
            <a:custGeom>
              <a:avLst/>
              <a:gdLst/>
              <a:ahLst/>
              <a:cxnLst/>
              <a:rect l="l" t="t" r="r" b="b"/>
              <a:pathLst>
                <a:path w="1263" h="1603" extrusionOk="0">
                  <a:moveTo>
                    <a:pt x="632" y="1"/>
                  </a:moveTo>
                  <a:cubicBezTo>
                    <a:pt x="316" y="1"/>
                    <a:pt x="0" y="209"/>
                    <a:pt x="0" y="626"/>
                  </a:cubicBezTo>
                  <a:lnTo>
                    <a:pt x="0" y="1602"/>
                  </a:lnTo>
                  <a:lnTo>
                    <a:pt x="1263" y="1602"/>
                  </a:lnTo>
                  <a:lnTo>
                    <a:pt x="1263" y="626"/>
                  </a:lnTo>
                  <a:cubicBezTo>
                    <a:pt x="1263" y="209"/>
                    <a:pt x="947" y="1"/>
                    <a:pt x="632" y="1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83;p71">
              <a:extLst>
                <a:ext uri="{FF2B5EF4-FFF2-40B4-BE49-F238E27FC236}">
                  <a16:creationId xmlns:a16="http://schemas.microsoft.com/office/drawing/2014/main" id="{24C271D3-68BE-DA2B-C57F-2DFEC610E0B8}"/>
                </a:ext>
              </a:extLst>
            </p:cNvPr>
            <p:cNvSpPr/>
            <p:nvPr/>
          </p:nvSpPr>
          <p:spPr>
            <a:xfrm>
              <a:off x="4081669" y="2725103"/>
              <a:ext cx="43064" cy="53903"/>
            </a:xfrm>
            <a:custGeom>
              <a:avLst/>
              <a:gdLst/>
              <a:ahLst/>
              <a:cxnLst/>
              <a:rect l="l" t="t" r="r" b="b"/>
              <a:pathLst>
                <a:path w="1323" h="1656" extrusionOk="0">
                  <a:moveTo>
                    <a:pt x="659" y="0"/>
                  </a:moveTo>
                  <a:cubicBezTo>
                    <a:pt x="328" y="0"/>
                    <a:pt x="1" y="227"/>
                    <a:pt x="37" y="679"/>
                  </a:cubicBezTo>
                  <a:lnTo>
                    <a:pt x="37" y="1655"/>
                  </a:lnTo>
                  <a:lnTo>
                    <a:pt x="1299" y="1655"/>
                  </a:lnTo>
                  <a:lnTo>
                    <a:pt x="1299" y="679"/>
                  </a:lnTo>
                  <a:cubicBezTo>
                    <a:pt x="1323" y="227"/>
                    <a:pt x="989" y="0"/>
                    <a:pt x="659" y="0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8117;p71">
            <a:extLst>
              <a:ext uri="{FF2B5EF4-FFF2-40B4-BE49-F238E27FC236}">
                <a16:creationId xmlns:a16="http://schemas.microsoft.com/office/drawing/2014/main" id="{07F7EE14-AAA5-1E1B-820C-4D84782D86C3}"/>
              </a:ext>
            </a:extLst>
          </p:cNvPr>
          <p:cNvSpPr/>
          <p:nvPr/>
        </p:nvSpPr>
        <p:spPr>
          <a:xfrm>
            <a:off x="1243157" y="1885430"/>
            <a:ext cx="75972" cy="76004"/>
          </a:xfrm>
          <a:custGeom>
            <a:avLst/>
            <a:gdLst/>
            <a:ahLst/>
            <a:cxnLst/>
            <a:rect l="l" t="t" r="r" b="b"/>
            <a:pathLst>
              <a:path w="2334" h="2335" extrusionOk="0">
                <a:moveTo>
                  <a:pt x="2334" y="1"/>
                </a:moveTo>
                <a:lnTo>
                  <a:pt x="0" y="2334"/>
                </a:lnTo>
                <a:lnTo>
                  <a:pt x="2334" y="2334"/>
                </a:lnTo>
                <a:lnTo>
                  <a:pt x="2334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160;p71">
            <a:extLst>
              <a:ext uri="{FF2B5EF4-FFF2-40B4-BE49-F238E27FC236}">
                <a16:creationId xmlns:a16="http://schemas.microsoft.com/office/drawing/2014/main" id="{8CA71C0C-FAD7-B9BA-E6E0-4171234DD807}"/>
              </a:ext>
            </a:extLst>
          </p:cNvPr>
          <p:cNvSpPr/>
          <p:nvPr/>
        </p:nvSpPr>
        <p:spPr>
          <a:xfrm>
            <a:off x="1346944" y="2074964"/>
            <a:ext cx="21788" cy="48176"/>
          </a:xfrm>
          <a:custGeom>
            <a:avLst/>
            <a:gdLst/>
            <a:ahLst/>
            <a:cxnLst/>
            <a:rect l="l" t="t" r="r" b="b"/>
            <a:pathLst>
              <a:path w="668" h="1477" extrusionOk="0">
                <a:moveTo>
                  <a:pt x="0" y="0"/>
                </a:moveTo>
                <a:lnTo>
                  <a:pt x="0" y="1477"/>
                </a:lnTo>
                <a:lnTo>
                  <a:pt x="381" y="1477"/>
                </a:lnTo>
                <a:cubicBezTo>
                  <a:pt x="524" y="1477"/>
                  <a:pt x="667" y="1334"/>
                  <a:pt x="667" y="1167"/>
                </a:cubicBezTo>
                <a:lnTo>
                  <a:pt x="667" y="310"/>
                </a:lnTo>
                <a:cubicBezTo>
                  <a:pt x="667" y="143"/>
                  <a:pt x="524" y="0"/>
                  <a:pt x="38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161;p71">
            <a:extLst>
              <a:ext uri="{FF2B5EF4-FFF2-40B4-BE49-F238E27FC236}">
                <a16:creationId xmlns:a16="http://schemas.microsoft.com/office/drawing/2014/main" id="{2A6FF175-04E4-89C8-8C5F-17D302327677}"/>
              </a:ext>
            </a:extLst>
          </p:cNvPr>
          <p:cNvSpPr/>
          <p:nvPr/>
        </p:nvSpPr>
        <p:spPr>
          <a:xfrm>
            <a:off x="1426955" y="2074964"/>
            <a:ext cx="22539" cy="48176"/>
          </a:xfrm>
          <a:custGeom>
            <a:avLst/>
            <a:gdLst/>
            <a:ahLst/>
            <a:cxnLst/>
            <a:rect l="l" t="t" r="r" b="b"/>
            <a:pathLst>
              <a:path w="691" h="1477" extrusionOk="0">
                <a:moveTo>
                  <a:pt x="310" y="0"/>
                </a:moveTo>
                <a:cubicBezTo>
                  <a:pt x="143" y="0"/>
                  <a:pt x="0" y="143"/>
                  <a:pt x="0" y="310"/>
                </a:cubicBezTo>
                <a:lnTo>
                  <a:pt x="0" y="1167"/>
                </a:lnTo>
                <a:cubicBezTo>
                  <a:pt x="0" y="1334"/>
                  <a:pt x="119" y="1477"/>
                  <a:pt x="286" y="1477"/>
                </a:cubicBezTo>
                <a:lnTo>
                  <a:pt x="381" y="1477"/>
                </a:lnTo>
                <a:cubicBezTo>
                  <a:pt x="548" y="1477"/>
                  <a:pt x="691" y="1334"/>
                  <a:pt x="691" y="1167"/>
                </a:cubicBezTo>
                <a:lnTo>
                  <a:pt x="691" y="310"/>
                </a:lnTo>
                <a:cubicBezTo>
                  <a:pt x="691" y="143"/>
                  <a:pt x="548" y="0"/>
                  <a:pt x="381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162;p71">
            <a:extLst>
              <a:ext uri="{FF2B5EF4-FFF2-40B4-BE49-F238E27FC236}">
                <a16:creationId xmlns:a16="http://schemas.microsoft.com/office/drawing/2014/main" id="{85FD5C51-F4F4-BB68-3CA2-D057D1CA5329}"/>
              </a:ext>
            </a:extLst>
          </p:cNvPr>
          <p:cNvSpPr/>
          <p:nvPr/>
        </p:nvSpPr>
        <p:spPr>
          <a:xfrm>
            <a:off x="1301586" y="2030152"/>
            <a:ext cx="274362" cy="134489"/>
          </a:xfrm>
          <a:custGeom>
            <a:avLst/>
            <a:gdLst/>
            <a:ahLst/>
            <a:cxnLst/>
            <a:rect l="l" t="t" r="r" b="b"/>
            <a:pathLst>
              <a:path w="8407" h="4121" extrusionOk="0">
                <a:moveTo>
                  <a:pt x="1810" y="715"/>
                </a:moveTo>
                <a:cubicBezTo>
                  <a:pt x="2310" y="715"/>
                  <a:pt x="2715" y="1120"/>
                  <a:pt x="2715" y="1644"/>
                </a:cubicBezTo>
                <a:lnTo>
                  <a:pt x="2715" y="2525"/>
                </a:lnTo>
                <a:cubicBezTo>
                  <a:pt x="2715" y="3025"/>
                  <a:pt x="2310" y="3430"/>
                  <a:pt x="1810" y="3430"/>
                </a:cubicBezTo>
                <a:lnTo>
                  <a:pt x="810" y="3430"/>
                </a:lnTo>
                <a:lnTo>
                  <a:pt x="810" y="715"/>
                </a:lnTo>
                <a:close/>
                <a:moveTo>
                  <a:pt x="4263" y="715"/>
                </a:moveTo>
                <a:cubicBezTo>
                  <a:pt x="4763" y="715"/>
                  <a:pt x="5192" y="1120"/>
                  <a:pt x="5192" y="1644"/>
                </a:cubicBezTo>
                <a:lnTo>
                  <a:pt x="5192" y="2501"/>
                </a:lnTo>
                <a:cubicBezTo>
                  <a:pt x="5192" y="3025"/>
                  <a:pt x="4763" y="3430"/>
                  <a:pt x="4263" y="3430"/>
                </a:cubicBezTo>
                <a:lnTo>
                  <a:pt x="4192" y="3430"/>
                </a:lnTo>
                <a:cubicBezTo>
                  <a:pt x="3668" y="3430"/>
                  <a:pt x="3263" y="3025"/>
                  <a:pt x="3263" y="2501"/>
                </a:cubicBezTo>
                <a:lnTo>
                  <a:pt x="3263" y="1644"/>
                </a:lnTo>
                <a:cubicBezTo>
                  <a:pt x="3263" y="1144"/>
                  <a:pt x="3668" y="715"/>
                  <a:pt x="4168" y="715"/>
                </a:cubicBezTo>
                <a:close/>
                <a:moveTo>
                  <a:pt x="6692" y="715"/>
                </a:moveTo>
                <a:cubicBezTo>
                  <a:pt x="7192" y="715"/>
                  <a:pt x="7597" y="1120"/>
                  <a:pt x="7597" y="1644"/>
                </a:cubicBezTo>
                <a:lnTo>
                  <a:pt x="6978" y="1644"/>
                </a:lnTo>
                <a:cubicBezTo>
                  <a:pt x="6978" y="1477"/>
                  <a:pt x="6835" y="1334"/>
                  <a:pt x="6692" y="1334"/>
                </a:cubicBezTo>
                <a:lnTo>
                  <a:pt x="6621" y="1334"/>
                </a:lnTo>
                <a:cubicBezTo>
                  <a:pt x="6454" y="1334"/>
                  <a:pt x="6311" y="1477"/>
                  <a:pt x="6311" y="1644"/>
                </a:cubicBezTo>
                <a:lnTo>
                  <a:pt x="6311" y="2501"/>
                </a:lnTo>
                <a:cubicBezTo>
                  <a:pt x="6311" y="2668"/>
                  <a:pt x="6454" y="2811"/>
                  <a:pt x="6621" y="2811"/>
                </a:cubicBezTo>
                <a:lnTo>
                  <a:pt x="6692" y="2811"/>
                </a:lnTo>
                <a:cubicBezTo>
                  <a:pt x="6835" y="2811"/>
                  <a:pt x="6978" y="2668"/>
                  <a:pt x="6978" y="2501"/>
                </a:cubicBezTo>
                <a:lnTo>
                  <a:pt x="7597" y="2501"/>
                </a:lnTo>
                <a:cubicBezTo>
                  <a:pt x="7597" y="3025"/>
                  <a:pt x="7192" y="3430"/>
                  <a:pt x="6692" y="3430"/>
                </a:cubicBezTo>
                <a:lnTo>
                  <a:pt x="6621" y="3430"/>
                </a:lnTo>
                <a:cubicBezTo>
                  <a:pt x="6097" y="3430"/>
                  <a:pt x="5692" y="3025"/>
                  <a:pt x="5692" y="2501"/>
                </a:cubicBezTo>
                <a:lnTo>
                  <a:pt x="5692" y="1644"/>
                </a:lnTo>
                <a:cubicBezTo>
                  <a:pt x="5692" y="1120"/>
                  <a:pt x="6097" y="715"/>
                  <a:pt x="6621" y="715"/>
                </a:cubicBezTo>
                <a:close/>
                <a:moveTo>
                  <a:pt x="0" y="1"/>
                </a:moveTo>
                <a:lnTo>
                  <a:pt x="0" y="4121"/>
                </a:lnTo>
                <a:lnTo>
                  <a:pt x="8407" y="4121"/>
                </a:lnTo>
                <a:lnTo>
                  <a:pt x="8407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163;p71">
            <a:extLst>
              <a:ext uri="{FF2B5EF4-FFF2-40B4-BE49-F238E27FC236}">
                <a16:creationId xmlns:a16="http://schemas.microsoft.com/office/drawing/2014/main" id="{43AB43C5-396C-B2B8-E87D-FD462ACC459B}"/>
              </a:ext>
            </a:extLst>
          </p:cNvPr>
          <p:cNvSpPr/>
          <p:nvPr/>
        </p:nvSpPr>
        <p:spPr>
          <a:xfrm>
            <a:off x="1240199" y="1884046"/>
            <a:ext cx="261929" cy="349782"/>
          </a:xfrm>
          <a:custGeom>
            <a:avLst/>
            <a:gdLst/>
            <a:ahLst/>
            <a:cxnLst/>
            <a:rect l="l" t="t" r="r" b="b"/>
            <a:pathLst>
              <a:path w="8026" h="10718" extrusionOk="0">
                <a:moveTo>
                  <a:pt x="6597" y="2382"/>
                </a:moveTo>
                <a:lnTo>
                  <a:pt x="6597" y="3001"/>
                </a:lnTo>
                <a:lnTo>
                  <a:pt x="3715" y="3001"/>
                </a:lnTo>
                <a:lnTo>
                  <a:pt x="3715" y="2382"/>
                </a:lnTo>
                <a:close/>
                <a:moveTo>
                  <a:pt x="2953" y="1"/>
                </a:moveTo>
                <a:lnTo>
                  <a:pt x="2953" y="2954"/>
                </a:lnTo>
                <a:lnTo>
                  <a:pt x="0" y="2954"/>
                </a:lnTo>
                <a:lnTo>
                  <a:pt x="0" y="10717"/>
                </a:lnTo>
                <a:lnTo>
                  <a:pt x="8026" y="10717"/>
                </a:lnTo>
                <a:lnTo>
                  <a:pt x="8026" y="9241"/>
                </a:lnTo>
                <a:lnTo>
                  <a:pt x="1262" y="9241"/>
                </a:lnTo>
                <a:lnTo>
                  <a:pt x="1262" y="3859"/>
                </a:lnTo>
                <a:lnTo>
                  <a:pt x="8026" y="3859"/>
                </a:lnTo>
                <a:lnTo>
                  <a:pt x="8026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8123;p71">
            <a:extLst>
              <a:ext uri="{FF2B5EF4-FFF2-40B4-BE49-F238E27FC236}">
                <a16:creationId xmlns:a16="http://schemas.microsoft.com/office/drawing/2014/main" id="{748F77AD-0274-9FC2-D010-FADB9D4A3AC7}"/>
              </a:ext>
            </a:extLst>
          </p:cNvPr>
          <p:cNvGrpSpPr/>
          <p:nvPr/>
        </p:nvGrpSpPr>
        <p:grpSpPr>
          <a:xfrm>
            <a:off x="1217127" y="2413868"/>
            <a:ext cx="335746" cy="349778"/>
            <a:chOff x="7795960" y="4151023"/>
            <a:chExt cx="334909" cy="348871"/>
          </a:xfrm>
          <a:solidFill>
            <a:srgbClr val="FFC000"/>
          </a:solidFill>
        </p:grpSpPr>
        <p:sp>
          <p:nvSpPr>
            <p:cNvPr id="21" name="Google Shape;8124;p71">
              <a:extLst>
                <a:ext uri="{FF2B5EF4-FFF2-40B4-BE49-F238E27FC236}">
                  <a16:creationId xmlns:a16="http://schemas.microsoft.com/office/drawing/2014/main" id="{AA5F0384-80AC-810C-EDEC-AC4CFDE41144}"/>
                </a:ext>
              </a:extLst>
            </p:cNvPr>
            <p:cNvSpPr/>
            <p:nvPr/>
          </p:nvSpPr>
          <p:spPr>
            <a:xfrm>
              <a:off x="7857221" y="4296786"/>
              <a:ext cx="273648" cy="134106"/>
            </a:xfrm>
            <a:custGeom>
              <a:avLst/>
              <a:gdLst/>
              <a:ahLst/>
              <a:cxnLst/>
              <a:rect l="l" t="t" r="r" b="b"/>
              <a:pathLst>
                <a:path w="8407" h="4120" extrusionOk="0">
                  <a:moveTo>
                    <a:pt x="1858" y="714"/>
                  </a:moveTo>
                  <a:cubicBezTo>
                    <a:pt x="2334" y="714"/>
                    <a:pt x="2739" y="1072"/>
                    <a:pt x="2810" y="1548"/>
                  </a:cubicBezTo>
                  <a:cubicBezTo>
                    <a:pt x="2858" y="2096"/>
                    <a:pt x="2429" y="2548"/>
                    <a:pt x="1882" y="2548"/>
                  </a:cubicBezTo>
                  <a:lnTo>
                    <a:pt x="1501" y="2548"/>
                  </a:lnTo>
                  <a:lnTo>
                    <a:pt x="1501" y="3453"/>
                  </a:lnTo>
                  <a:lnTo>
                    <a:pt x="881" y="3453"/>
                  </a:lnTo>
                  <a:lnTo>
                    <a:pt x="881" y="714"/>
                  </a:lnTo>
                  <a:close/>
                  <a:moveTo>
                    <a:pt x="4287" y="714"/>
                  </a:moveTo>
                  <a:cubicBezTo>
                    <a:pt x="4811" y="714"/>
                    <a:pt x="5216" y="1119"/>
                    <a:pt x="5216" y="1643"/>
                  </a:cubicBezTo>
                  <a:lnTo>
                    <a:pt x="5216" y="2524"/>
                  </a:lnTo>
                  <a:cubicBezTo>
                    <a:pt x="5216" y="3048"/>
                    <a:pt x="4811" y="3453"/>
                    <a:pt x="4287" y="3453"/>
                  </a:cubicBezTo>
                  <a:lnTo>
                    <a:pt x="3287" y="3453"/>
                  </a:lnTo>
                  <a:lnTo>
                    <a:pt x="3287" y="714"/>
                  </a:lnTo>
                  <a:close/>
                  <a:moveTo>
                    <a:pt x="7502" y="714"/>
                  </a:moveTo>
                  <a:lnTo>
                    <a:pt x="7502" y="1334"/>
                  </a:lnTo>
                  <a:lnTo>
                    <a:pt x="6406" y="1334"/>
                  </a:lnTo>
                  <a:lnTo>
                    <a:pt x="6406" y="1929"/>
                  </a:lnTo>
                  <a:lnTo>
                    <a:pt x="7264" y="1929"/>
                  </a:lnTo>
                  <a:lnTo>
                    <a:pt x="7264" y="2572"/>
                  </a:lnTo>
                  <a:lnTo>
                    <a:pt x="6406" y="2572"/>
                  </a:lnTo>
                  <a:lnTo>
                    <a:pt x="6406" y="3453"/>
                  </a:lnTo>
                  <a:lnTo>
                    <a:pt x="5787" y="3453"/>
                  </a:lnTo>
                  <a:lnTo>
                    <a:pt x="5787" y="714"/>
                  </a:lnTo>
                  <a:close/>
                  <a:moveTo>
                    <a:pt x="0" y="0"/>
                  </a:moveTo>
                  <a:lnTo>
                    <a:pt x="0" y="4120"/>
                  </a:lnTo>
                  <a:lnTo>
                    <a:pt x="8407" y="4120"/>
                  </a:lnTo>
                  <a:lnTo>
                    <a:pt x="8407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125;p71">
              <a:extLst>
                <a:ext uri="{FF2B5EF4-FFF2-40B4-BE49-F238E27FC236}">
                  <a16:creationId xmlns:a16="http://schemas.microsoft.com/office/drawing/2014/main" id="{01DD2639-CE01-DE5F-04A6-A4400B45D5E7}"/>
                </a:ext>
              </a:extLst>
            </p:cNvPr>
            <p:cNvSpPr/>
            <p:nvPr/>
          </p:nvSpPr>
          <p:spPr>
            <a:xfrm>
              <a:off x="7906829" y="4340176"/>
              <a:ext cx="22525" cy="19400"/>
            </a:xfrm>
            <a:custGeom>
              <a:avLst/>
              <a:gdLst/>
              <a:ahLst/>
              <a:cxnLst/>
              <a:rect l="l" t="t" r="r" b="b"/>
              <a:pathLst>
                <a:path w="692" h="596" extrusionOk="0">
                  <a:moveTo>
                    <a:pt x="0" y="1"/>
                  </a:moveTo>
                  <a:lnTo>
                    <a:pt x="0" y="596"/>
                  </a:lnTo>
                  <a:lnTo>
                    <a:pt x="358" y="596"/>
                  </a:lnTo>
                  <a:cubicBezTo>
                    <a:pt x="548" y="596"/>
                    <a:pt x="691" y="453"/>
                    <a:pt x="667" y="263"/>
                  </a:cubicBezTo>
                  <a:cubicBezTo>
                    <a:pt x="643" y="120"/>
                    <a:pt x="501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26;p71">
              <a:extLst>
                <a:ext uri="{FF2B5EF4-FFF2-40B4-BE49-F238E27FC236}">
                  <a16:creationId xmlns:a16="http://schemas.microsoft.com/office/drawing/2014/main" id="{FBE8CEBD-9534-B0F2-B2D7-AB7880C55514}"/>
                </a:ext>
              </a:extLst>
            </p:cNvPr>
            <p:cNvSpPr/>
            <p:nvPr/>
          </p:nvSpPr>
          <p:spPr>
            <a:xfrm>
              <a:off x="7985114" y="4340176"/>
              <a:ext cx="21743" cy="47328"/>
            </a:xfrm>
            <a:custGeom>
              <a:avLst/>
              <a:gdLst/>
              <a:ahLst/>
              <a:cxnLst/>
              <a:rect l="l" t="t" r="r" b="b"/>
              <a:pathLst>
                <a:path w="668" h="1454" extrusionOk="0">
                  <a:moveTo>
                    <a:pt x="1" y="1"/>
                  </a:moveTo>
                  <a:lnTo>
                    <a:pt x="1" y="1453"/>
                  </a:lnTo>
                  <a:lnTo>
                    <a:pt x="358" y="1453"/>
                  </a:lnTo>
                  <a:cubicBezTo>
                    <a:pt x="525" y="1453"/>
                    <a:pt x="668" y="1310"/>
                    <a:pt x="668" y="1168"/>
                  </a:cubicBezTo>
                  <a:lnTo>
                    <a:pt x="668" y="286"/>
                  </a:lnTo>
                  <a:cubicBezTo>
                    <a:pt x="668" y="120"/>
                    <a:pt x="525" y="1"/>
                    <a:pt x="358" y="1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127;p71">
              <a:extLst>
                <a:ext uri="{FF2B5EF4-FFF2-40B4-BE49-F238E27FC236}">
                  <a16:creationId xmlns:a16="http://schemas.microsoft.com/office/drawing/2014/main" id="{EC2FB439-59BE-B9F7-0148-FD08B4823B31}"/>
                </a:ext>
              </a:extLst>
            </p:cNvPr>
            <p:cNvSpPr/>
            <p:nvPr/>
          </p:nvSpPr>
          <p:spPr>
            <a:xfrm>
              <a:off x="7796741" y="4151023"/>
              <a:ext cx="260498" cy="348871"/>
            </a:xfrm>
            <a:custGeom>
              <a:avLst/>
              <a:gdLst/>
              <a:ahLst/>
              <a:cxnLst/>
              <a:rect l="l" t="t" r="r" b="b"/>
              <a:pathLst>
                <a:path w="8003" h="10718" extrusionOk="0">
                  <a:moveTo>
                    <a:pt x="6574" y="2382"/>
                  </a:moveTo>
                  <a:lnTo>
                    <a:pt x="6574" y="3002"/>
                  </a:lnTo>
                  <a:lnTo>
                    <a:pt x="3716" y="3002"/>
                  </a:lnTo>
                  <a:lnTo>
                    <a:pt x="3716" y="2382"/>
                  </a:lnTo>
                  <a:close/>
                  <a:moveTo>
                    <a:pt x="2954" y="1"/>
                  </a:moveTo>
                  <a:lnTo>
                    <a:pt x="2954" y="2954"/>
                  </a:lnTo>
                  <a:lnTo>
                    <a:pt x="1" y="2954"/>
                  </a:lnTo>
                  <a:lnTo>
                    <a:pt x="1" y="10717"/>
                  </a:lnTo>
                  <a:lnTo>
                    <a:pt x="8002" y="10717"/>
                  </a:lnTo>
                  <a:lnTo>
                    <a:pt x="8002" y="9241"/>
                  </a:lnTo>
                  <a:lnTo>
                    <a:pt x="1263" y="9241"/>
                  </a:lnTo>
                  <a:lnTo>
                    <a:pt x="1263" y="3859"/>
                  </a:lnTo>
                  <a:lnTo>
                    <a:pt x="8002" y="3859"/>
                  </a:lnTo>
                  <a:lnTo>
                    <a:pt x="8002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128;p71">
              <a:extLst>
                <a:ext uri="{FF2B5EF4-FFF2-40B4-BE49-F238E27FC236}">
                  <a16:creationId xmlns:a16="http://schemas.microsoft.com/office/drawing/2014/main" id="{EDE51C4E-6796-1E89-DDFC-9C377E941029}"/>
                </a:ext>
              </a:extLst>
            </p:cNvPr>
            <p:cNvSpPr/>
            <p:nvPr/>
          </p:nvSpPr>
          <p:spPr>
            <a:xfrm>
              <a:off x="7795960" y="4151023"/>
              <a:ext cx="76004" cy="76004"/>
            </a:xfrm>
            <a:custGeom>
              <a:avLst/>
              <a:gdLst/>
              <a:ahLst/>
              <a:cxnLst/>
              <a:rect l="l" t="t" r="r" b="b"/>
              <a:pathLst>
                <a:path w="2335" h="2335" extrusionOk="0">
                  <a:moveTo>
                    <a:pt x="2335" y="1"/>
                  </a:moveTo>
                  <a:lnTo>
                    <a:pt x="1" y="2335"/>
                  </a:lnTo>
                  <a:lnTo>
                    <a:pt x="2335" y="2335"/>
                  </a:lnTo>
                  <a:lnTo>
                    <a:pt x="2335" y="1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8193;p71">
            <a:extLst>
              <a:ext uri="{FF2B5EF4-FFF2-40B4-BE49-F238E27FC236}">
                <a16:creationId xmlns:a16="http://schemas.microsoft.com/office/drawing/2014/main" id="{9F07554B-8849-8FE2-6337-68D6D9ED3781}"/>
              </a:ext>
            </a:extLst>
          </p:cNvPr>
          <p:cNvGrpSpPr/>
          <p:nvPr/>
        </p:nvGrpSpPr>
        <p:grpSpPr>
          <a:xfrm>
            <a:off x="1209201" y="2972020"/>
            <a:ext cx="336497" cy="349778"/>
            <a:chOff x="5534776" y="1922400"/>
            <a:chExt cx="335657" cy="348871"/>
          </a:xfrm>
          <a:solidFill>
            <a:srgbClr val="00B0F0"/>
          </a:solidFill>
        </p:grpSpPr>
        <p:sp>
          <p:nvSpPr>
            <p:cNvPr id="27" name="Google Shape;8194;p71">
              <a:extLst>
                <a:ext uri="{FF2B5EF4-FFF2-40B4-BE49-F238E27FC236}">
                  <a16:creationId xmlns:a16="http://schemas.microsoft.com/office/drawing/2014/main" id="{512F6E68-D5B9-500F-817E-CD9801649416}"/>
                </a:ext>
              </a:extLst>
            </p:cNvPr>
            <p:cNvSpPr/>
            <p:nvPr/>
          </p:nvSpPr>
          <p:spPr>
            <a:xfrm>
              <a:off x="5596004" y="2068130"/>
              <a:ext cx="274429" cy="134139"/>
            </a:xfrm>
            <a:custGeom>
              <a:avLst/>
              <a:gdLst/>
              <a:ahLst/>
              <a:cxnLst/>
              <a:rect l="l" t="t" r="r" b="b"/>
              <a:pathLst>
                <a:path w="8431" h="4121" extrusionOk="0">
                  <a:moveTo>
                    <a:pt x="2715" y="715"/>
                  </a:moveTo>
                  <a:lnTo>
                    <a:pt x="2715" y="1334"/>
                  </a:lnTo>
                  <a:lnTo>
                    <a:pt x="2049" y="1334"/>
                  </a:lnTo>
                  <a:lnTo>
                    <a:pt x="2049" y="3430"/>
                  </a:lnTo>
                  <a:lnTo>
                    <a:pt x="1429" y="3430"/>
                  </a:lnTo>
                  <a:lnTo>
                    <a:pt x="1429" y="1334"/>
                  </a:lnTo>
                  <a:lnTo>
                    <a:pt x="786" y="1334"/>
                  </a:lnTo>
                  <a:lnTo>
                    <a:pt x="786" y="715"/>
                  </a:lnTo>
                  <a:close/>
                  <a:moveTo>
                    <a:pt x="5311" y="715"/>
                  </a:moveTo>
                  <a:lnTo>
                    <a:pt x="4597" y="2073"/>
                  </a:lnTo>
                  <a:lnTo>
                    <a:pt x="5335" y="3430"/>
                  </a:lnTo>
                  <a:lnTo>
                    <a:pt x="4620" y="3430"/>
                  </a:lnTo>
                  <a:lnTo>
                    <a:pt x="4239" y="2739"/>
                  </a:lnTo>
                  <a:lnTo>
                    <a:pt x="3858" y="3430"/>
                  </a:lnTo>
                  <a:lnTo>
                    <a:pt x="3144" y="3430"/>
                  </a:lnTo>
                  <a:lnTo>
                    <a:pt x="3882" y="2073"/>
                  </a:lnTo>
                  <a:lnTo>
                    <a:pt x="3144" y="715"/>
                  </a:lnTo>
                  <a:lnTo>
                    <a:pt x="3858" y="715"/>
                  </a:lnTo>
                  <a:lnTo>
                    <a:pt x="4239" y="1406"/>
                  </a:lnTo>
                  <a:lnTo>
                    <a:pt x="4620" y="715"/>
                  </a:lnTo>
                  <a:close/>
                  <a:moveTo>
                    <a:pt x="7645" y="715"/>
                  </a:moveTo>
                  <a:lnTo>
                    <a:pt x="7645" y="1334"/>
                  </a:lnTo>
                  <a:lnTo>
                    <a:pt x="7002" y="1334"/>
                  </a:lnTo>
                  <a:lnTo>
                    <a:pt x="7002" y="3430"/>
                  </a:lnTo>
                  <a:lnTo>
                    <a:pt x="6359" y="3430"/>
                  </a:lnTo>
                  <a:lnTo>
                    <a:pt x="6359" y="1334"/>
                  </a:lnTo>
                  <a:lnTo>
                    <a:pt x="5716" y="1334"/>
                  </a:lnTo>
                  <a:lnTo>
                    <a:pt x="5716" y="715"/>
                  </a:lnTo>
                  <a:close/>
                  <a:moveTo>
                    <a:pt x="0" y="1"/>
                  </a:moveTo>
                  <a:lnTo>
                    <a:pt x="0" y="4121"/>
                  </a:lnTo>
                  <a:lnTo>
                    <a:pt x="8431" y="4121"/>
                  </a:lnTo>
                  <a:lnTo>
                    <a:pt x="8431" y="1"/>
                  </a:lnTo>
                  <a:close/>
                </a:path>
              </a:pathLst>
            </a:custGeom>
            <a:grpFill/>
            <a:ln>
              <a:solidFill>
                <a:srgbClr val="00C0A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95;p71">
              <a:extLst>
                <a:ext uri="{FF2B5EF4-FFF2-40B4-BE49-F238E27FC236}">
                  <a16:creationId xmlns:a16="http://schemas.microsoft.com/office/drawing/2014/main" id="{F08231D3-61CD-A6D8-70D7-8CA61E9A5A0F}"/>
                </a:ext>
              </a:extLst>
            </p:cNvPr>
            <p:cNvSpPr/>
            <p:nvPr/>
          </p:nvSpPr>
          <p:spPr>
            <a:xfrm>
              <a:off x="5534776" y="1922400"/>
              <a:ext cx="75972" cy="76004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2334" y="1"/>
                  </a:moveTo>
                  <a:lnTo>
                    <a:pt x="0" y="2334"/>
                  </a:lnTo>
                  <a:lnTo>
                    <a:pt x="2334" y="2334"/>
                  </a:lnTo>
                  <a:lnTo>
                    <a:pt x="2334" y="1"/>
                  </a:lnTo>
                  <a:close/>
                </a:path>
              </a:pathLst>
            </a:custGeom>
            <a:grpFill/>
            <a:ln>
              <a:solidFill>
                <a:srgbClr val="00C0A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96;p71">
              <a:extLst>
                <a:ext uri="{FF2B5EF4-FFF2-40B4-BE49-F238E27FC236}">
                  <a16:creationId xmlns:a16="http://schemas.microsoft.com/office/drawing/2014/main" id="{674B5BE9-2E24-7635-73AF-7320D9CD668E}"/>
                </a:ext>
              </a:extLst>
            </p:cNvPr>
            <p:cNvSpPr/>
            <p:nvPr/>
          </p:nvSpPr>
          <p:spPr>
            <a:xfrm>
              <a:off x="5534776" y="1922400"/>
              <a:ext cx="261246" cy="348871"/>
            </a:xfrm>
            <a:custGeom>
              <a:avLst/>
              <a:gdLst/>
              <a:ahLst/>
              <a:cxnLst/>
              <a:rect l="l" t="t" r="r" b="b"/>
              <a:pathLst>
                <a:path w="8026" h="10718" extrusionOk="0">
                  <a:moveTo>
                    <a:pt x="6597" y="2382"/>
                  </a:moveTo>
                  <a:lnTo>
                    <a:pt x="6597" y="3001"/>
                  </a:lnTo>
                  <a:lnTo>
                    <a:pt x="3739" y="3001"/>
                  </a:lnTo>
                  <a:lnTo>
                    <a:pt x="3739" y="2382"/>
                  </a:lnTo>
                  <a:close/>
                  <a:moveTo>
                    <a:pt x="2953" y="1"/>
                  </a:moveTo>
                  <a:lnTo>
                    <a:pt x="2953" y="2954"/>
                  </a:lnTo>
                  <a:lnTo>
                    <a:pt x="0" y="2954"/>
                  </a:lnTo>
                  <a:lnTo>
                    <a:pt x="0" y="10717"/>
                  </a:lnTo>
                  <a:lnTo>
                    <a:pt x="8026" y="10717"/>
                  </a:lnTo>
                  <a:lnTo>
                    <a:pt x="8026" y="9241"/>
                  </a:lnTo>
                  <a:lnTo>
                    <a:pt x="1262" y="9241"/>
                  </a:lnTo>
                  <a:lnTo>
                    <a:pt x="1262" y="3859"/>
                  </a:lnTo>
                  <a:lnTo>
                    <a:pt x="8026" y="3859"/>
                  </a:lnTo>
                  <a:lnTo>
                    <a:pt x="8026" y="1"/>
                  </a:lnTo>
                  <a:close/>
                </a:path>
              </a:pathLst>
            </a:custGeom>
            <a:grpFill/>
            <a:ln>
              <a:solidFill>
                <a:srgbClr val="00C0A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7946;p70">
            <a:extLst>
              <a:ext uri="{FF2B5EF4-FFF2-40B4-BE49-F238E27FC236}">
                <a16:creationId xmlns:a16="http://schemas.microsoft.com/office/drawing/2014/main" id="{6DB09611-C9DF-E844-39D7-C2884488B80B}"/>
              </a:ext>
            </a:extLst>
          </p:cNvPr>
          <p:cNvGrpSpPr/>
          <p:nvPr/>
        </p:nvGrpSpPr>
        <p:grpSpPr>
          <a:xfrm>
            <a:off x="1209635" y="3542786"/>
            <a:ext cx="348040" cy="266989"/>
            <a:chOff x="5687450" y="2396375"/>
            <a:chExt cx="267950" cy="204825"/>
          </a:xfrm>
        </p:grpSpPr>
        <p:sp>
          <p:nvSpPr>
            <p:cNvPr id="31" name="Google Shape;7947;p70">
              <a:extLst>
                <a:ext uri="{FF2B5EF4-FFF2-40B4-BE49-F238E27FC236}">
                  <a16:creationId xmlns:a16="http://schemas.microsoft.com/office/drawing/2014/main" id="{4489927C-EF52-A3A6-9165-9066C884EC7F}"/>
                </a:ext>
              </a:extLst>
            </p:cNvPr>
            <p:cNvSpPr/>
            <p:nvPr/>
          </p:nvSpPr>
          <p:spPr>
            <a:xfrm>
              <a:off x="5872025" y="2494025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77" y="0"/>
                  </a:moveTo>
                  <a:lnTo>
                    <a:pt x="0" y="500"/>
                  </a:lnTo>
                  <a:lnTo>
                    <a:pt x="477" y="977"/>
                  </a:lnTo>
                  <a:lnTo>
                    <a:pt x="977" y="500"/>
                  </a:lnTo>
                  <a:lnTo>
                    <a:pt x="47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48;p70">
              <a:extLst>
                <a:ext uri="{FF2B5EF4-FFF2-40B4-BE49-F238E27FC236}">
                  <a16:creationId xmlns:a16="http://schemas.microsoft.com/office/drawing/2014/main" id="{A4711125-203F-957A-2C8B-A78D28580589}"/>
                </a:ext>
              </a:extLst>
            </p:cNvPr>
            <p:cNvSpPr/>
            <p:nvPr/>
          </p:nvSpPr>
          <p:spPr>
            <a:xfrm>
              <a:off x="5687450" y="2396375"/>
              <a:ext cx="267950" cy="146500"/>
            </a:xfrm>
            <a:custGeom>
              <a:avLst/>
              <a:gdLst/>
              <a:ahLst/>
              <a:cxnLst/>
              <a:rect l="l" t="t" r="r" b="b"/>
              <a:pathLst>
                <a:path w="10718" h="5860" extrusionOk="0">
                  <a:moveTo>
                    <a:pt x="5968" y="1248"/>
                  </a:moveTo>
                  <a:cubicBezTo>
                    <a:pt x="6458" y="1248"/>
                    <a:pt x="6931" y="1633"/>
                    <a:pt x="6931" y="2216"/>
                  </a:cubicBezTo>
                  <a:cubicBezTo>
                    <a:pt x="6931" y="2716"/>
                    <a:pt x="6502" y="3144"/>
                    <a:pt x="5978" y="3144"/>
                  </a:cubicBezTo>
                  <a:cubicBezTo>
                    <a:pt x="5145" y="3144"/>
                    <a:pt x="4716" y="2120"/>
                    <a:pt x="5312" y="1525"/>
                  </a:cubicBezTo>
                  <a:cubicBezTo>
                    <a:pt x="5502" y="1334"/>
                    <a:pt x="5737" y="1248"/>
                    <a:pt x="5968" y="1248"/>
                  </a:cubicBezTo>
                  <a:close/>
                  <a:moveTo>
                    <a:pt x="311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5216"/>
                  </a:lnTo>
                  <a:lnTo>
                    <a:pt x="2621" y="2620"/>
                  </a:lnTo>
                  <a:cubicBezTo>
                    <a:pt x="2680" y="2561"/>
                    <a:pt x="2763" y="2531"/>
                    <a:pt x="2847" y="2531"/>
                  </a:cubicBezTo>
                  <a:cubicBezTo>
                    <a:pt x="2930" y="2531"/>
                    <a:pt x="3014" y="2561"/>
                    <a:pt x="3073" y="2620"/>
                  </a:cubicBezTo>
                  <a:lnTo>
                    <a:pt x="5669" y="5216"/>
                  </a:lnTo>
                  <a:lnTo>
                    <a:pt x="7645" y="3240"/>
                  </a:lnTo>
                  <a:cubicBezTo>
                    <a:pt x="7705" y="3180"/>
                    <a:pt x="7788" y="3150"/>
                    <a:pt x="7872" y="3150"/>
                  </a:cubicBezTo>
                  <a:cubicBezTo>
                    <a:pt x="7955" y="3150"/>
                    <a:pt x="8038" y="3180"/>
                    <a:pt x="8098" y="3240"/>
                  </a:cubicBezTo>
                  <a:lnTo>
                    <a:pt x="10718" y="5859"/>
                  </a:lnTo>
                  <a:lnTo>
                    <a:pt x="10718" y="310"/>
                  </a:lnTo>
                  <a:cubicBezTo>
                    <a:pt x="10718" y="144"/>
                    <a:pt x="10575" y="1"/>
                    <a:pt x="1040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949;p70">
              <a:extLst>
                <a:ext uri="{FF2B5EF4-FFF2-40B4-BE49-F238E27FC236}">
                  <a16:creationId xmlns:a16="http://schemas.microsoft.com/office/drawing/2014/main" id="{A3E54E77-5EEC-C008-56B3-5E6810037096}"/>
                </a:ext>
              </a:extLst>
            </p:cNvPr>
            <p:cNvSpPr/>
            <p:nvPr/>
          </p:nvSpPr>
          <p:spPr>
            <a:xfrm>
              <a:off x="5829150" y="2443425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10" y="0"/>
                  </a:moveTo>
                  <a:cubicBezTo>
                    <a:pt x="144" y="0"/>
                    <a:pt x="1" y="143"/>
                    <a:pt x="1" y="334"/>
                  </a:cubicBezTo>
                  <a:cubicBezTo>
                    <a:pt x="1" y="500"/>
                    <a:pt x="144" y="643"/>
                    <a:pt x="310" y="643"/>
                  </a:cubicBezTo>
                  <a:cubicBezTo>
                    <a:pt x="501" y="643"/>
                    <a:pt x="644" y="500"/>
                    <a:pt x="644" y="334"/>
                  </a:cubicBezTo>
                  <a:cubicBezTo>
                    <a:pt x="644" y="143"/>
                    <a:pt x="501" y="0"/>
                    <a:pt x="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50;p70">
              <a:extLst>
                <a:ext uri="{FF2B5EF4-FFF2-40B4-BE49-F238E27FC236}">
                  <a16:creationId xmlns:a16="http://schemas.microsoft.com/office/drawing/2014/main" id="{5BA89BCA-030B-3744-4975-DB877D289DC2}"/>
                </a:ext>
              </a:extLst>
            </p:cNvPr>
            <p:cNvSpPr/>
            <p:nvPr/>
          </p:nvSpPr>
          <p:spPr>
            <a:xfrm>
              <a:off x="5730325" y="2478550"/>
              <a:ext cx="56575" cy="40500"/>
            </a:xfrm>
            <a:custGeom>
              <a:avLst/>
              <a:gdLst/>
              <a:ahLst/>
              <a:cxnLst/>
              <a:rect l="l" t="t" r="r" b="b"/>
              <a:pathLst>
                <a:path w="2263" h="1620" extrusionOk="0">
                  <a:moveTo>
                    <a:pt x="1120" y="0"/>
                  </a:moveTo>
                  <a:lnTo>
                    <a:pt x="1" y="1119"/>
                  </a:lnTo>
                  <a:lnTo>
                    <a:pt x="501" y="1596"/>
                  </a:lnTo>
                  <a:lnTo>
                    <a:pt x="906" y="1215"/>
                  </a:lnTo>
                  <a:cubicBezTo>
                    <a:pt x="965" y="1143"/>
                    <a:pt x="1048" y="1108"/>
                    <a:pt x="1132" y="1108"/>
                  </a:cubicBezTo>
                  <a:cubicBezTo>
                    <a:pt x="1215" y="1108"/>
                    <a:pt x="1299" y="1143"/>
                    <a:pt x="1358" y="1215"/>
                  </a:cubicBezTo>
                  <a:lnTo>
                    <a:pt x="1763" y="1620"/>
                  </a:lnTo>
                  <a:lnTo>
                    <a:pt x="2263" y="1119"/>
                  </a:lnTo>
                  <a:lnTo>
                    <a:pt x="112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951;p70">
              <a:extLst>
                <a:ext uri="{FF2B5EF4-FFF2-40B4-BE49-F238E27FC236}">
                  <a16:creationId xmlns:a16="http://schemas.microsoft.com/office/drawing/2014/main" id="{7C3E0F47-88DC-1171-58FF-A90F58836794}"/>
                </a:ext>
              </a:extLst>
            </p:cNvPr>
            <p:cNvSpPr/>
            <p:nvPr/>
          </p:nvSpPr>
          <p:spPr>
            <a:xfrm>
              <a:off x="5687450" y="2517825"/>
              <a:ext cx="267950" cy="83375"/>
            </a:xfrm>
            <a:custGeom>
              <a:avLst/>
              <a:gdLst/>
              <a:ahLst/>
              <a:cxnLst/>
              <a:rect l="l" t="t" r="r" b="b"/>
              <a:pathLst>
                <a:path w="10718" h="3335" extrusionOk="0">
                  <a:moveTo>
                    <a:pt x="1287" y="1"/>
                  </a:moveTo>
                  <a:lnTo>
                    <a:pt x="1" y="1263"/>
                  </a:lnTo>
                  <a:lnTo>
                    <a:pt x="1" y="3025"/>
                  </a:lnTo>
                  <a:cubicBezTo>
                    <a:pt x="1" y="3192"/>
                    <a:pt x="144" y="3335"/>
                    <a:pt x="311" y="3335"/>
                  </a:cubicBezTo>
                  <a:lnTo>
                    <a:pt x="10408" y="3335"/>
                  </a:lnTo>
                  <a:cubicBezTo>
                    <a:pt x="10575" y="3335"/>
                    <a:pt x="10718" y="3192"/>
                    <a:pt x="10718" y="3025"/>
                  </a:cubicBezTo>
                  <a:lnTo>
                    <a:pt x="10718" y="1882"/>
                  </a:lnTo>
                  <a:lnTo>
                    <a:pt x="8812" y="1"/>
                  </a:lnTo>
                  <a:lnTo>
                    <a:pt x="8098" y="739"/>
                  </a:lnTo>
                  <a:cubicBezTo>
                    <a:pt x="8038" y="799"/>
                    <a:pt x="7955" y="828"/>
                    <a:pt x="7872" y="828"/>
                  </a:cubicBezTo>
                  <a:cubicBezTo>
                    <a:pt x="7788" y="828"/>
                    <a:pt x="7705" y="799"/>
                    <a:pt x="7645" y="739"/>
                  </a:cubicBezTo>
                  <a:lnTo>
                    <a:pt x="6931" y="1"/>
                  </a:lnTo>
                  <a:lnTo>
                    <a:pt x="6121" y="811"/>
                  </a:lnTo>
                  <a:lnTo>
                    <a:pt x="6836" y="1549"/>
                  </a:lnTo>
                  <a:cubicBezTo>
                    <a:pt x="6955" y="1668"/>
                    <a:pt x="6955" y="1858"/>
                    <a:pt x="6836" y="1978"/>
                  </a:cubicBezTo>
                  <a:cubicBezTo>
                    <a:pt x="6776" y="2049"/>
                    <a:pt x="6693" y="2085"/>
                    <a:pt x="6610" y="2085"/>
                  </a:cubicBezTo>
                  <a:cubicBezTo>
                    <a:pt x="6526" y="2085"/>
                    <a:pt x="6443" y="2049"/>
                    <a:pt x="6383" y="1978"/>
                  </a:cubicBezTo>
                  <a:lnTo>
                    <a:pt x="4407" y="1"/>
                  </a:lnTo>
                  <a:lnTo>
                    <a:pt x="3692" y="739"/>
                  </a:lnTo>
                  <a:cubicBezTo>
                    <a:pt x="3633" y="799"/>
                    <a:pt x="3555" y="828"/>
                    <a:pt x="3478" y="828"/>
                  </a:cubicBezTo>
                  <a:cubicBezTo>
                    <a:pt x="3401" y="828"/>
                    <a:pt x="3323" y="799"/>
                    <a:pt x="3264" y="739"/>
                  </a:cubicBezTo>
                  <a:lnTo>
                    <a:pt x="2835" y="334"/>
                  </a:lnTo>
                  <a:lnTo>
                    <a:pt x="2430" y="739"/>
                  </a:lnTo>
                  <a:cubicBezTo>
                    <a:pt x="2371" y="799"/>
                    <a:pt x="2293" y="828"/>
                    <a:pt x="2216" y="828"/>
                  </a:cubicBezTo>
                  <a:cubicBezTo>
                    <a:pt x="2138" y="828"/>
                    <a:pt x="2061" y="799"/>
                    <a:pt x="2001" y="739"/>
                  </a:cubicBezTo>
                  <a:lnTo>
                    <a:pt x="1287" y="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Google Shape;637;p54">
            <a:extLst>
              <a:ext uri="{FF2B5EF4-FFF2-40B4-BE49-F238E27FC236}">
                <a16:creationId xmlns:a16="http://schemas.microsoft.com/office/drawing/2014/main" id="{50919444-B431-3A5A-874E-0E416A09D84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0836" y="165690"/>
            <a:ext cx="1270420" cy="1270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0710" y="601689"/>
            <a:ext cx="45669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 used in this Code :</a:t>
            </a:r>
            <a:endParaRPr dirty="0"/>
          </a:p>
        </p:txBody>
      </p:sp>
      <p:sp>
        <p:nvSpPr>
          <p:cNvPr id="364" name="Google Shape;364;p32"/>
          <p:cNvSpPr txBox="1">
            <a:spLocks noGrp="1"/>
          </p:cNvSpPr>
          <p:nvPr>
            <p:ph type="subTitle" idx="1"/>
          </p:nvPr>
        </p:nvSpPr>
        <p:spPr>
          <a:xfrm>
            <a:off x="1585689" y="1752334"/>
            <a:ext cx="4294800" cy="2221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latin typeface="Sitka Small Semibold" pitchFamily="2" charset="0"/>
              </a:rPr>
              <a:t> PYTHON OS MODULE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latin typeface="Sitka Small Semibold" pitchFamily="2" charset="0"/>
              </a:rPr>
              <a:t>PYTHON SHUTIL MODULE</a:t>
            </a:r>
            <a:endParaRPr sz="1800" dirty="0">
              <a:latin typeface="Sitka Small Semibold" pitchFamily="2" charset="0"/>
            </a:endParaRPr>
          </a:p>
        </p:txBody>
      </p:sp>
      <p:pic>
        <p:nvPicPr>
          <p:cNvPr id="365" name="Google Shape;365;p32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6667" r="16667"/>
          <a:stretch/>
        </p:blipFill>
        <p:spPr>
          <a:xfrm>
            <a:off x="5773448" y="601689"/>
            <a:ext cx="3301800" cy="3301800"/>
          </a:xfrm>
          <a:prstGeom prst="ellipse">
            <a:avLst/>
          </a:prstGeom>
        </p:spPr>
      </p:pic>
      <p:sp>
        <p:nvSpPr>
          <p:cNvPr id="366" name="Google Shape;366;p32"/>
          <p:cNvSpPr/>
          <p:nvPr/>
        </p:nvSpPr>
        <p:spPr>
          <a:xfrm>
            <a:off x="986075" y="268600"/>
            <a:ext cx="154200" cy="154200"/>
          </a:xfrm>
          <a:prstGeom prst="ellipse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2" name="Google Shape;6738;p65">
            <a:extLst>
              <a:ext uri="{FF2B5EF4-FFF2-40B4-BE49-F238E27FC236}">
                <a16:creationId xmlns:a16="http://schemas.microsoft.com/office/drawing/2014/main" id="{1E8ECD9B-0F01-379E-1131-EC59200C596C}"/>
              </a:ext>
            </a:extLst>
          </p:cNvPr>
          <p:cNvGrpSpPr/>
          <p:nvPr/>
        </p:nvGrpSpPr>
        <p:grpSpPr>
          <a:xfrm>
            <a:off x="2640841" y="1351875"/>
            <a:ext cx="543257" cy="523003"/>
            <a:chOff x="-44512325" y="3176075"/>
            <a:chExt cx="300900" cy="300900"/>
          </a:xfrm>
        </p:grpSpPr>
        <p:sp>
          <p:nvSpPr>
            <p:cNvPr id="3" name="Google Shape;6739;p65">
              <a:extLst>
                <a:ext uri="{FF2B5EF4-FFF2-40B4-BE49-F238E27FC236}">
                  <a16:creationId xmlns:a16="http://schemas.microsoft.com/office/drawing/2014/main" id="{260013FB-6CAB-3ED7-4AB6-5339EF4C0E17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740;p65">
              <a:extLst>
                <a:ext uri="{FF2B5EF4-FFF2-40B4-BE49-F238E27FC236}">
                  <a16:creationId xmlns:a16="http://schemas.microsoft.com/office/drawing/2014/main" id="{DF972BB3-9438-49DB-0F6C-CD1EC5857654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741;p65">
              <a:extLst>
                <a:ext uri="{FF2B5EF4-FFF2-40B4-BE49-F238E27FC236}">
                  <a16:creationId xmlns:a16="http://schemas.microsoft.com/office/drawing/2014/main" id="{A86C8A34-BF05-0E09-236B-6334707C1A97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308726" y="4588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OS MODULE:</a:t>
            </a:r>
            <a:endParaRPr dirty="0"/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4"/>
          </p:nvPr>
        </p:nvSpPr>
        <p:spPr>
          <a:xfrm>
            <a:off x="1371906" y="2671679"/>
            <a:ext cx="4066368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Figtree"/>
              </a:rPr>
              <a:t>FUNCTIONS OF OS MODULE:</a:t>
            </a:r>
            <a:endParaRPr b="1" dirty="0">
              <a:latin typeface="Figtree"/>
            </a:endParaRPr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1"/>
          </p:nvPr>
        </p:nvSpPr>
        <p:spPr>
          <a:xfrm>
            <a:off x="1846293" y="1347072"/>
            <a:ext cx="5977671" cy="1224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Footlight MT Light" panose="0204060206030A020304" pitchFamily="18" charset="0"/>
              </a:rPr>
              <a:t>The OS Module in Python provides Functions for interacting with the operating system .OS comes under the Python’s standard utility modules.</a:t>
            </a:r>
            <a:endParaRPr sz="1800" dirty="0">
              <a:latin typeface="Footlight MT Light" panose="0204060206030A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DE41E-C935-D7B7-665B-785E4ED74629}"/>
              </a:ext>
            </a:extLst>
          </p:cNvPr>
          <p:cNvSpPr txBox="1"/>
          <p:nvPr/>
        </p:nvSpPr>
        <p:spPr>
          <a:xfrm>
            <a:off x="2055680" y="3257661"/>
            <a:ext cx="4255743" cy="152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  <a:latin typeface="Footlight MT Light" panose="0204060206030A020304" pitchFamily="18" charset="0"/>
              </a:rPr>
              <a:t>Handling the Current Working Directory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  <a:latin typeface="Footlight MT Light" panose="0204060206030A020304" pitchFamily="18" charset="0"/>
              </a:rPr>
              <a:t>Creating a Directory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  <a:latin typeface="Footlight MT Light" panose="0204060206030A020304" pitchFamily="18" charset="0"/>
              </a:rPr>
              <a:t>Listing out Files and Directories with Python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  <a:latin typeface="Footlight MT Light" panose="0204060206030A020304" pitchFamily="18" charset="0"/>
              </a:rPr>
              <a:t>Deleting Directory or Files using Python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9055-B13A-3E5F-1C63-13007673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57" y="213013"/>
            <a:ext cx="7704000" cy="572700"/>
          </a:xfrm>
        </p:spPr>
        <p:txBody>
          <a:bodyPr/>
          <a:lstStyle/>
          <a:p>
            <a:r>
              <a:rPr lang="en-IN" dirty="0"/>
              <a:t>PYTHON SHUTIL MODULE: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F92EF-F86F-C69D-024E-0B61EC808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387" y="1154335"/>
            <a:ext cx="5633033" cy="1417416"/>
          </a:xfrm>
        </p:spPr>
        <p:txBody>
          <a:bodyPr/>
          <a:lstStyle/>
          <a:p>
            <a:pPr marL="152400" indent="0">
              <a:buNone/>
            </a:pPr>
            <a:r>
              <a:rPr lang="en-IN" sz="1600" dirty="0">
                <a:latin typeface="Footlight MT Light" panose="0204060206030A020304" pitchFamily="18" charset="0"/>
              </a:rPr>
              <a:t>Python </a:t>
            </a:r>
            <a:r>
              <a:rPr lang="en-IN" sz="1600" dirty="0" err="1">
                <a:latin typeface="Footlight MT Light" panose="0204060206030A020304" pitchFamily="18" charset="0"/>
              </a:rPr>
              <a:t>Shutil</a:t>
            </a:r>
            <a:r>
              <a:rPr lang="en-IN" sz="1600" dirty="0">
                <a:latin typeface="Footlight MT Light" panose="0204060206030A020304" pitchFamily="18" charset="0"/>
              </a:rPr>
              <a:t> Module provides the facility to perform the high-level file operation. It can operate with the object and offers us the ability of copy and remove the files. It handles the low-level semantic such creating and closing file objects after performing all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D3AA6-CDC2-FEC6-79EC-A0852DC34BA3}"/>
              </a:ext>
            </a:extLst>
          </p:cNvPr>
          <p:cNvSpPr txBox="1"/>
          <p:nvPr/>
        </p:nvSpPr>
        <p:spPr>
          <a:xfrm>
            <a:off x="174090" y="2625071"/>
            <a:ext cx="48517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tx1"/>
                </a:solidFill>
                <a:latin typeface="Figtree"/>
              </a:rPr>
              <a:t>FUNCTIONS OF OS MODULE:</a:t>
            </a:r>
            <a:endParaRPr lang="en-IN" sz="2500" b="1" dirty="0">
              <a:latin typeface="Figtree"/>
            </a:endParaRPr>
          </a:p>
          <a:p>
            <a:endParaRPr lang="en-IN" sz="3000" dirty="0">
              <a:solidFill>
                <a:schemeClr val="tx1"/>
              </a:solidFill>
              <a:latin typeface="Figtre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C9CC8-61CA-01D3-956D-60A582C299DC}"/>
              </a:ext>
            </a:extLst>
          </p:cNvPr>
          <p:cNvSpPr txBox="1"/>
          <p:nvPr/>
        </p:nvSpPr>
        <p:spPr>
          <a:xfrm>
            <a:off x="2033516" y="3114605"/>
            <a:ext cx="39305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  <a:latin typeface="Footlight MT Light" panose="0204060206030A020304" pitchFamily="18" charset="0"/>
              </a:rPr>
              <a:t>Coping Files and Directories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  <a:latin typeface="Footlight MT Light" panose="0204060206030A020304" pitchFamily="18" charset="0"/>
              </a:rPr>
              <a:t>Moving Files and Directories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  <a:latin typeface="Footlight MT Light" panose="0204060206030A020304" pitchFamily="18" charset="0"/>
              </a:rPr>
              <a:t>Renaming Files and Directories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  <a:latin typeface="Footlight MT Light" panose="0204060206030A020304" pitchFamily="18" charset="0"/>
              </a:rPr>
              <a:t>Deleting Files and Directories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sz="1600" dirty="0">
              <a:solidFill>
                <a:schemeClr val="tx1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54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C3FB0E-9199-2B26-FAD1-808BA5C4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6294" y="270164"/>
            <a:ext cx="3787870" cy="323116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F17337CD-69DB-0011-F335-4C5328D03008}"/>
              </a:ext>
            </a:extLst>
          </p:cNvPr>
          <p:cNvSpPr/>
          <p:nvPr/>
        </p:nvSpPr>
        <p:spPr>
          <a:xfrm>
            <a:off x="2499588" y="423080"/>
            <a:ext cx="257260" cy="409433"/>
          </a:xfrm>
          <a:prstGeom prst="rightBrace">
            <a:avLst>
              <a:gd name="adj1" fmla="val 13638"/>
              <a:gd name="adj2" fmla="val 50000"/>
            </a:avLst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00F97E-A082-2E36-71E3-1FE3B80206E8}"/>
              </a:ext>
            </a:extLst>
          </p:cNvPr>
          <p:cNvCxnSpPr>
            <a:cxnSpLocks/>
          </p:cNvCxnSpPr>
          <p:nvPr/>
        </p:nvCxnSpPr>
        <p:spPr>
          <a:xfrm>
            <a:off x="2852382" y="620973"/>
            <a:ext cx="2053988" cy="0"/>
          </a:xfrm>
          <a:prstGeom prst="straightConnector1">
            <a:avLst/>
          </a:prstGeom>
          <a:ln>
            <a:solidFill>
              <a:srgbClr val="7E8D98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D76400C-D3B8-207C-F34D-D8320BE6F865}"/>
              </a:ext>
            </a:extLst>
          </p:cNvPr>
          <p:cNvSpPr/>
          <p:nvPr/>
        </p:nvSpPr>
        <p:spPr>
          <a:xfrm>
            <a:off x="5030676" y="402610"/>
            <a:ext cx="1458834" cy="52321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625DB-40B9-25CC-8B0A-CE2BB130B3B1}"/>
              </a:ext>
            </a:extLst>
          </p:cNvPr>
          <p:cNvSpPr txBox="1"/>
          <p:nvPr/>
        </p:nvSpPr>
        <p:spPr>
          <a:xfrm>
            <a:off x="5030676" y="402610"/>
            <a:ext cx="2320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Sitka Small Semibold" pitchFamily="2" charset="0"/>
              </a:rPr>
              <a:t>Importing the Modules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BE09054-14E9-B2D7-8E13-25F8DB546DB1}"/>
              </a:ext>
            </a:extLst>
          </p:cNvPr>
          <p:cNvSpPr/>
          <p:nvPr/>
        </p:nvSpPr>
        <p:spPr>
          <a:xfrm>
            <a:off x="3859182" y="971784"/>
            <a:ext cx="252484" cy="437552"/>
          </a:xfrm>
          <a:prstGeom prst="rightBrace">
            <a:avLst>
              <a:gd name="adj1" fmla="val 19144"/>
              <a:gd name="adj2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2079C10-3CA1-B966-62EA-27E46BBA18E1}"/>
              </a:ext>
            </a:extLst>
          </p:cNvPr>
          <p:cNvCxnSpPr>
            <a:cxnSpLocks/>
          </p:cNvCxnSpPr>
          <p:nvPr/>
        </p:nvCxnSpPr>
        <p:spPr>
          <a:xfrm>
            <a:off x="4198900" y="1193767"/>
            <a:ext cx="1473959" cy="539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C38A619-331F-F105-A06B-B485E4840EFF}"/>
              </a:ext>
            </a:extLst>
          </p:cNvPr>
          <p:cNvSpPr/>
          <p:nvPr/>
        </p:nvSpPr>
        <p:spPr>
          <a:xfrm>
            <a:off x="5760093" y="1412543"/>
            <a:ext cx="1637731" cy="752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CD56FD-D3ED-A606-6566-2A5C2D90184F}"/>
              </a:ext>
            </a:extLst>
          </p:cNvPr>
          <p:cNvSpPr txBox="1"/>
          <p:nvPr/>
        </p:nvSpPr>
        <p:spPr>
          <a:xfrm>
            <a:off x="5760093" y="1419264"/>
            <a:ext cx="2108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Sitka Small Semibold" pitchFamily="2" charset="0"/>
              </a:rPr>
              <a:t>Get the Path Destination and Access the Path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F6ACED7-3D57-4F4E-BCE2-1456CE33C830}"/>
              </a:ext>
            </a:extLst>
          </p:cNvPr>
          <p:cNvSpPr/>
          <p:nvPr/>
        </p:nvSpPr>
        <p:spPr>
          <a:xfrm>
            <a:off x="4198900" y="1596788"/>
            <a:ext cx="572498" cy="1872543"/>
          </a:xfrm>
          <a:prstGeom prst="rightBrace">
            <a:avLst>
              <a:gd name="adj1" fmla="val 6336"/>
              <a:gd name="adj2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3C88895-4D88-5E40-54F5-255A6C160E20}"/>
              </a:ext>
            </a:extLst>
          </p:cNvPr>
          <p:cNvCxnSpPr>
            <a:cxnSpLocks/>
          </p:cNvCxnSpPr>
          <p:nvPr/>
        </p:nvCxnSpPr>
        <p:spPr>
          <a:xfrm>
            <a:off x="4750236" y="2533059"/>
            <a:ext cx="832571" cy="508566"/>
          </a:xfrm>
          <a:prstGeom prst="bentConnector3">
            <a:avLst>
              <a:gd name="adj1" fmla="val 50000"/>
            </a:avLst>
          </a:prstGeom>
          <a:ln>
            <a:solidFill>
              <a:srgbClr val="69AAAD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01957B2-0597-61BE-BC76-A8736F0504CE}"/>
              </a:ext>
            </a:extLst>
          </p:cNvPr>
          <p:cNvSpPr/>
          <p:nvPr/>
        </p:nvSpPr>
        <p:spPr>
          <a:xfrm>
            <a:off x="5670041" y="2667806"/>
            <a:ext cx="2038126" cy="7977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AEB07B-4243-0911-BD0D-0F6839377080}"/>
              </a:ext>
            </a:extLst>
          </p:cNvPr>
          <p:cNvSpPr txBox="1"/>
          <p:nvPr/>
        </p:nvSpPr>
        <p:spPr>
          <a:xfrm>
            <a:off x="5719435" y="2726902"/>
            <a:ext cx="2108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Sitka Small Semibold" pitchFamily="2" charset="0"/>
              </a:rPr>
              <a:t>Creating a separate folder to move the Corresponding files</a:t>
            </a:r>
          </a:p>
        </p:txBody>
      </p:sp>
      <p:grpSp>
        <p:nvGrpSpPr>
          <p:cNvPr id="47" name="Google Shape;4583;p61">
            <a:extLst>
              <a:ext uri="{FF2B5EF4-FFF2-40B4-BE49-F238E27FC236}">
                <a16:creationId xmlns:a16="http://schemas.microsoft.com/office/drawing/2014/main" id="{0E616F69-E6BB-E54A-A062-B812305A0864}"/>
              </a:ext>
            </a:extLst>
          </p:cNvPr>
          <p:cNvGrpSpPr/>
          <p:nvPr/>
        </p:nvGrpSpPr>
        <p:grpSpPr>
          <a:xfrm>
            <a:off x="5190676" y="1294136"/>
            <a:ext cx="352349" cy="338760"/>
            <a:chOff x="3854700" y="249750"/>
            <a:chExt cx="500425" cy="481125"/>
          </a:xfrm>
          <a:solidFill>
            <a:srgbClr val="66FFCC"/>
          </a:solidFill>
          <a:scene3d>
            <a:camera prst="obliqueTopRight"/>
            <a:lightRig rig="threePt" dir="t"/>
          </a:scene3d>
        </p:grpSpPr>
        <p:sp>
          <p:nvSpPr>
            <p:cNvPr id="48" name="Google Shape;4584;p61">
              <a:extLst>
                <a:ext uri="{FF2B5EF4-FFF2-40B4-BE49-F238E27FC236}">
                  <a16:creationId xmlns:a16="http://schemas.microsoft.com/office/drawing/2014/main" id="{F93E94B9-A115-2CAC-6A9D-B30A2EB31060}"/>
                </a:ext>
              </a:extLst>
            </p:cNvPr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4585;p61">
              <a:extLst>
                <a:ext uri="{FF2B5EF4-FFF2-40B4-BE49-F238E27FC236}">
                  <a16:creationId xmlns:a16="http://schemas.microsoft.com/office/drawing/2014/main" id="{6F67E9FA-8535-7FB4-2248-37222AFD1395}"/>
                </a:ext>
              </a:extLst>
            </p:cNvPr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4586;p61">
              <a:extLst>
                <a:ext uri="{FF2B5EF4-FFF2-40B4-BE49-F238E27FC236}">
                  <a16:creationId xmlns:a16="http://schemas.microsoft.com/office/drawing/2014/main" id="{A0518110-6570-E8F9-206D-AFD03A1D2BF9}"/>
                </a:ext>
              </a:extLst>
            </p:cNvPr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4587;p61">
              <a:extLst>
                <a:ext uri="{FF2B5EF4-FFF2-40B4-BE49-F238E27FC236}">
                  <a16:creationId xmlns:a16="http://schemas.microsoft.com/office/drawing/2014/main" id="{A622AE2B-A7EE-DE6B-566B-245FA025F55D}"/>
                </a:ext>
              </a:extLst>
            </p:cNvPr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4588;p61">
              <a:extLst>
                <a:ext uri="{FF2B5EF4-FFF2-40B4-BE49-F238E27FC236}">
                  <a16:creationId xmlns:a16="http://schemas.microsoft.com/office/drawing/2014/main" id="{5CB9AFF9-8B09-B29D-EFBB-83AF90D3BCAB}"/>
                </a:ext>
              </a:extLst>
            </p:cNvPr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4589;p61">
              <a:extLst>
                <a:ext uri="{FF2B5EF4-FFF2-40B4-BE49-F238E27FC236}">
                  <a16:creationId xmlns:a16="http://schemas.microsoft.com/office/drawing/2014/main" id="{7721C658-9129-42F6-274E-3F1E9E16C4A9}"/>
                </a:ext>
              </a:extLst>
            </p:cNvPr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4590;p61">
              <a:extLst>
                <a:ext uri="{FF2B5EF4-FFF2-40B4-BE49-F238E27FC236}">
                  <a16:creationId xmlns:a16="http://schemas.microsoft.com/office/drawing/2014/main" id="{D1BD717C-B2AE-177B-B8A4-AFE41A1F65EB}"/>
                </a:ext>
              </a:extLst>
            </p:cNvPr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" name="Google Shape;4591;p61">
              <a:extLst>
                <a:ext uri="{FF2B5EF4-FFF2-40B4-BE49-F238E27FC236}">
                  <a16:creationId xmlns:a16="http://schemas.microsoft.com/office/drawing/2014/main" id="{6DB9E3DA-B307-D35A-00B3-E6BA40DAC798}"/>
                </a:ext>
              </a:extLst>
            </p:cNvPr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" name="Google Shape;6765;p65">
            <a:extLst>
              <a:ext uri="{FF2B5EF4-FFF2-40B4-BE49-F238E27FC236}">
                <a16:creationId xmlns:a16="http://schemas.microsoft.com/office/drawing/2014/main" id="{188ECC65-B018-EC8E-4EB7-A59A3DBB10E6}"/>
              </a:ext>
            </a:extLst>
          </p:cNvPr>
          <p:cNvGrpSpPr/>
          <p:nvPr/>
        </p:nvGrpSpPr>
        <p:grpSpPr>
          <a:xfrm>
            <a:off x="5236368" y="2533059"/>
            <a:ext cx="356176" cy="354341"/>
            <a:chOff x="-47155575" y="3200500"/>
            <a:chExt cx="300875" cy="299325"/>
          </a:xfrm>
          <a:solidFill>
            <a:schemeClr val="accent4">
              <a:lumMod val="75000"/>
            </a:schemeClr>
          </a:solidFill>
        </p:grpSpPr>
        <p:sp>
          <p:nvSpPr>
            <p:cNvPr id="57" name="Google Shape;6766;p65">
              <a:extLst>
                <a:ext uri="{FF2B5EF4-FFF2-40B4-BE49-F238E27FC236}">
                  <a16:creationId xmlns:a16="http://schemas.microsoft.com/office/drawing/2014/main" id="{BC453560-F56A-9A87-9E30-B2D5B02DAEE2}"/>
                </a:ext>
              </a:extLst>
            </p:cNvPr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767;p65">
              <a:extLst>
                <a:ext uri="{FF2B5EF4-FFF2-40B4-BE49-F238E27FC236}">
                  <a16:creationId xmlns:a16="http://schemas.microsoft.com/office/drawing/2014/main" id="{27DE7449-EE47-C9FD-6A2B-4D8C0C0347A3}"/>
                </a:ext>
              </a:extLst>
            </p:cNvPr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768;p65">
              <a:extLst>
                <a:ext uri="{FF2B5EF4-FFF2-40B4-BE49-F238E27FC236}">
                  <a16:creationId xmlns:a16="http://schemas.microsoft.com/office/drawing/2014/main" id="{A927F144-77E3-AEE8-FAFB-A1A3635F7906}"/>
                </a:ext>
              </a:extLst>
            </p:cNvPr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769;p65">
              <a:extLst>
                <a:ext uri="{FF2B5EF4-FFF2-40B4-BE49-F238E27FC236}">
                  <a16:creationId xmlns:a16="http://schemas.microsoft.com/office/drawing/2014/main" id="{B0AE2F93-398A-BB68-DE4C-C22224CCB1DA}"/>
                </a:ext>
              </a:extLst>
            </p:cNvPr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770;p65">
              <a:extLst>
                <a:ext uri="{FF2B5EF4-FFF2-40B4-BE49-F238E27FC236}">
                  <a16:creationId xmlns:a16="http://schemas.microsoft.com/office/drawing/2014/main" id="{F7EB3E9F-B612-73CC-E1CD-377C40C52B98}"/>
                </a:ext>
              </a:extLst>
            </p:cNvPr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771;p65">
              <a:extLst>
                <a:ext uri="{FF2B5EF4-FFF2-40B4-BE49-F238E27FC236}">
                  <a16:creationId xmlns:a16="http://schemas.microsoft.com/office/drawing/2014/main" id="{42A8A7DE-BC04-3B50-4A85-A08F12A72357}"/>
                </a:ext>
              </a:extLst>
            </p:cNvPr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914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1C2C0A-9290-80F1-D048-D5536243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70" y="484636"/>
            <a:ext cx="6451800" cy="208711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B7C9DE-7661-154E-8824-E93C21D97CED}"/>
              </a:ext>
            </a:extLst>
          </p:cNvPr>
          <p:cNvSpPr/>
          <p:nvPr/>
        </p:nvSpPr>
        <p:spPr>
          <a:xfrm>
            <a:off x="2797791" y="3200400"/>
            <a:ext cx="3268639" cy="12624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52829-EDC7-F18B-00F2-4964B9EEA355}"/>
              </a:ext>
            </a:extLst>
          </p:cNvPr>
          <p:cNvSpPr txBox="1"/>
          <p:nvPr/>
        </p:nvSpPr>
        <p:spPr>
          <a:xfrm>
            <a:off x="2973659" y="3384645"/>
            <a:ext cx="292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Sitka Small Semibold" pitchFamily="2" charset="0"/>
              </a:rPr>
              <a:t>Move the junk objects into the appropriate folder by its format type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CD56141-7D87-9E81-7561-9D4F9635A9BE}"/>
              </a:ext>
            </a:extLst>
          </p:cNvPr>
          <p:cNvSpPr/>
          <p:nvPr/>
        </p:nvSpPr>
        <p:spPr>
          <a:xfrm>
            <a:off x="4176215" y="2661313"/>
            <a:ext cx="327546" cy="476156"/>
          </a:xfrm>
          <a:prstGeom prst="downArrow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oogle Shape;3891;p59">
            <a:extLst>
              <a:ext uri="{FF2B5EF4-FFF2-40B4-BE49-F238E27FC236}">
                <a16:creationId xmlns:a16="http://schemas.microsoft.com/office/drawing/2014/main" id="{F53F54BE-4AD3-D4A9-1056-B398445D9546}"/>
              </a:ext>
            </a:extLst>
          </p:cNvPr>
          <p:cNvGrpSpPr/>
          <p:nvPr/>
        </p:nvGrpSpPr>
        <p:grpSpPr>
          <a:xfrm>
            <a:off x="1596817" y="3461245"/>
            <a:ext cx="804565" cy="677795"/>
            <a:chOff x="7636443" y="1204988"/>
            <a:chExt cx="804565" cy="677795"/>
          </a:xfrm>
        </p:grpSpPr>
        <p:grpSp>
          <p:nvGrpSpPr>
            <p:cNvPr id="9" name="Google Shape;3892;p59">
              <a:extLst>
                <a:ext uri="{FF2B5EF4-FFF2-40B4-BE49-F238E27FC236}">
                  <a16:creationId xmlns:a16="http://schemas.microsoft.com/office/drawing/2014/main" id="{E7EFA26B-09C7-EBBC-719F-EBB091034568}"/>
                </a:ext>
              </a:extLst>
            </p:cNvPr>
            <p:cNvGrpSpPr/>
            <p:nvPr/>
          </p:nvGrpSpPr>
          <p:grpSpPr>
            <a:xfrm>
              <a:off x="7636443" y="1509705"/>
              <a:ext cx="804565" cy="373078"/>
              <a:chOff x="7636443" y="1509705"/>
              <a:chExt cx="804565" cy="373078"/>
            </a:xfrm>
          </p:grpSpPr>
          <p:sp>
            <p:nvSpPr>
              <p:cNvPr id="19" name="Google Shape;3893;p59">
                <a:extLst>
                  <a:ext uri="{FF2B5EF4-FFF2-40B4-BE49-F238E27FC236}">
                    <a16:creationId xmlns:a16="http://schemas.microsoft.com/office/drawing/2014/main" id="{F89F3F3B-7367-55BF-7208-35309F6CDAD6}"/>
                  </a:ext>
                </a:extLst>
              </p:cNvPr>
              <p:cNvSpPr/>
              <p:nvPr/>
            </p:nvSpPr>
            <p:spPr>
              <a:xfrm>
                <a:off x="7636443" y="1509705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894;p59">
                <a:extLst>
                  <a:ext uri="{FF2B5EF4-FFF2-40B4-BE49-F238E27FC236}">
                    <a16:creationId xmlns:a16="http://schemas.microsoft.com/office/drawing/2014/main" id="{F19BCED0-F29D-C34C-1325-61F1EDE3F986}"/>
                  </a:ext>
                </a:extLst>
              </p:cNvPr>
              <p:cNvSpPr/>
              <p:nvPr/>
            </p:nvSpPr>
            <p:spPr>
              <a:xfrm>
                <a:off x="8398251" y="1667375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3895;p59">
              <a:extLst>
                <a:ext uri="{FF2B5EF4-FFF2-40B4-BE49-F238E27FC236}">
                  <a16:creationId xmlns:a16="http://schemas.microsoft.com/office/drawing/2014/main" id="{E4EBA30C-316D-C297-F4E6-CA550B4FB059}"/>
                </a:ext>
              </a:extLst>
            </p:cNvPr>
            <p:cNvGrpSpPr/>
            <p:nvPr/>
          </p:nvGrpSpPr>
          <p:grpSpPr>
            <a:xfrm>
              <a:off x="7636443" y="1408133"/>
              <a:ext cx="804565" cy="373078"/>
              <a:chOff x="7636443" y="1408133"/>
              <a:chExt cx="804565" cy="373078"/>
            </a:xfrm>
          </p:grpSpPr>
          <p:sp>
            <p:nvSpPr>
              <p:cNvPr id="17" name="Google Shape;3896;p59">
                <a:extLst>
                  <a:ext uri="{FF2B5EF4-FFF2-40B4-BE49-F238E27FC236}">
                    <a16:creationId xmlns:a16="http://schemas.microsoft.com/office/drawing/2014/main" id="{80C57B92-9E3C-76F2-05D8-F1D02A0FCDCA}"/>
                  </a:ext>
                </a:extLst>
              </p:cNvPr>
              <p:cNvSpPr/>
              <p:nvPr/>
            </p:nvSpPr>
            <p:spPr>
              <a:xfrm>
                <a:off x="7636443" y="1408133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897;p59">
                <a:extLst>
                  <a:ext uri="{FF2B5EF4-FFF2-40B4-BE49-F238E27FC236}">
                    <a16:creationId xmlns:a16="http://schemas.microsoft.com/office/drawing/2014/main" id="{71B499DE-9061-2FD6-6656-69CCA99C0CF5}"/>
                  </a:ext>
                </a:extLst>
              </p:cNvPr>
              <p:cNvSpPr/>
              <p:nvPr/>
            </p:nvSpPr>
            <p:spPr>
              <a:xfrm>
                <a:off x="8398251" y="1565802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3898;p59">
              <a:extLst>
                <a:ext uri="{FF2B5EF4-FFF2-40B4-BE49-F238E27FC236}">
                  <a16:creationId xmlns:a16="http://schemas.microsoft.com/office/drawing/2014/main" id="{DCECA67B-3116-2246-97EE-597CCC2BAAA0}"/>
                </a:ext>
              </a:extLst>
            </p:cNvPr>
            <p:cNvGrpSpPr/>
            <p:nvPr/>
          </p:nvGrpSpPr>
          <p:grpSpPr>
            <a:xfrm>
              <a:off x="7636443" y="1306560"/>
              <a:ext cx="804565" cy="373078"/>
              <a:chOff x="7636443" y="1306560"/>
              <a:chExt cx="804565" cy="373078"/>
            </a:xfrm>
          </p:grpSpPr>
          <p:sp>
            <p:nvSpPr>
              <p:cNvPr id="15" name="Google Shape;3899;p59">
                <a:extLst>
                  <a:ext uri="{FF2B5EF4-FFF2-40B4-BE49-F238E27FC236}">
                    <a16:creationId xmlns:a16="http://schemas.microsoft.com/office/drawing/2014/main" id="{6A8A6496-6500-9795-B612-20E978047C35}"/>
                  </a:ext>
                </a:extLst>
              </p:cNvPr>
              <p:cNvSpPr/>
              <p:nvPr/>
            </p:nvSpPr>
            <p:spPr>
              <a:xfrm>
                <a:off x="7636443" y="1306560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900;p59">
                <a:extLst>
                  <a:ext uri="{FF2B5EF4-FFF2-40B4-BE49-F238E27FC236}">
                    <a16:creationId xmlns:a16="http://schemas.microsoft.com/office/drawing/2014/main" id="{3CA801E9-F22B-23ED-9DCC-B6945A7E44BB}"/>
                  </a:ext>
                </a:extLst>
              </p:cNvPr>
              <p:cNvSpPr/>
              <p:nvPr/>
            </p:nvSpPr>
            <p:spPr>
              <a:xfrm>
                <a:off x="8398251" y="1464230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3901;p59">
              <a:extLst>
                <a:ext uri="{FF2B5EF4-FFF2-40B4-BE49-F238E27FC236}">
                  <a16:creationId xmlns:a16="http://schemas.microsoft.com/office/drawing/2014/main" id="{E968CA7F-55C3-B5F8-C743-02FA362CF93B}"/>
                </a:ext>
              </a:extLst>
            </p:cNvPr>
            <p:cNvGrpSpPr/>
            <p:nvPr/>
          </p:nvGrpSpPr>
          <p:grpSpPr>
            <a:xfrm>
              <a:off x="7636443" y="1204988"/>
              <a:ext cx="804565" cy="373078"/>
              <a:chOff x="7636443" y="1204988"/>
              <a:chExt cx="804565" cy="373078"/>
            </a:xfrm>
          </p:grpSpPr>
          <p:sp>
            <p:nvSpPr>
              <p:cNvPr id="13" name="Google Shape;3902;p59">
                <a:extLst>
                  <a:ext uri="{FF2B5EF4-FFF2-40B4-BE49-F238E27FC236}">
                    <a16:creationId xmlns:a16="http://schemas.microsoft.com/office/drawing/2014/main" id="{5F568EE7-9640-C130-615B-CA894DD513C0}"/>
                  </a:ext>
                </a:extLst>
              </p:cNvPr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903;p59">
                <a:extLst>
                  <a:ext uri="{FF2B5EF4-FFF2-40B4-BE49-F238E27FC236}">
                    <a16:creationId xmlns:a16="http://schemas.microsoft.com/office/drawing/2014/main" id="{FC4E7852-ECCD-3811-24D7-628743CFF940}"/>
                  </a:ext>
                </a:extLst>
              </p:cNvPr>
              <p:cNvSpPr/>
              <p:nvPr/>
            </p:nvSpPr>
            <p:spPr>
              <a:xfrm>
                <a:off x="8398251" y="1362658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416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24A6-E44F-E2F6-3683-5D7FCFECC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233" y="320723"/>
            <a:ext cx="1530994" cy="478850"/>
          </a:xfrm>
        </p:spPr>
        <p:txBody>
          <a:bodyPr/>
          <a:lstStyle/>
          <a:p>
            <a:r>
              <a:rPr lang="en-IN" sz="2500" dirty="0">
                <a:solidFill>
                  <a:schemeClr val="tx1"/>
                </a:solidFill>
              </a:rPr>
              <a:t>OUTPUT: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BB8C48-2BC6-9F26-B11E-75138E56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70" y="1550200"/>
            <a:ext cx="5056673" cy="2844379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7C7EAB-7348-A1F4-6F0F-0C96CAA67CC5}"/>
              </a:ext>
            </a:extLst>
          </p:cNvPr>
          <p:cNvSpPr/>
          <p:nvPr/>
        </p:nvSpPr>
        <p:spPr>
          <a:xfrm>
            <a:off x="2647666" y="787104"/>
            <a:ext cx="2756847" cy="558379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4DEFD3-0393-816A-3343-6CD97F4BCD66}"/>
              </a:ext>
            </a:extLst>
          </p:cNvPr>
          <p:cNvSpPr txBox="1"/>
          <p:nvPr/>
        </p:nvSpPr>
        <p:spPr>
          <a:xfrm>
            <a:off x="2736464" y="887105"/>
            <a:ext cx="26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Sitka Small Semibold" pitchFamily="2" charset="0"/>
              </a:rPr>
              <a:t>Before File Organize</a:t>
            </a:r>
          </a:p>
        </p:txBody>
      </p:sp>
    </p:spTree>
    <p:extLst>
      <p:ext uri="{BB962C8B-B14F-4D97-AF65-F5344CB8AC3E}">
        <p14:creationId xmlns:p14="http://schemas.microsoft.com/office/powerpoint/2010/main" val="1061412518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24A6-E44F-E2F6-3683-5D7FCFECC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233" y="320723"/>
            <a:ext cx="1530994" cy="478850"/>
          </a:xfrm>
        </p:spPr>
        <p:txBody>
          <a:bodyPr/>
          <a:lstStyle/>
          <a:p>
            <a:r>
              <a:rPr lang="en-IN" sz="2500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7C7EAB-7348-A1F4-6F0F-0C96CAA67CC5}"/>
              </a:ext>
            </a:extLst>
          </p:cNvPr>
          <p:cNvSpPr/>
          <p:nvPr/>
        </p:nvSpPr>
        <p:spPr>
          <a:xfrm>
            <a:off x="2647666" y="787104"/>
            <a:ext cx="2756847" cy="558379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4DEFD3-0393-816A-3343-6CD97F4BCD66}"/>
              </a:ext>
            </a:extLst>
          </p:cNvPr>
          <p:cNvSpPr txBox="1"/>
          <p:nvPr/>
        </p:nvSpPr>
        <p:spPr>
          <a:xfrm>
            <a:off x="2736464" y="887105"/>
            <a:ext cx="26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Sitka Small Semibold" pitchFamily="2" charset="0"/>
              </a:rPr>
              <a:t>After File Organize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75C98-E8CF-B216-96FB-11C1FD9A9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37" y="1569493"/>
            <a:ext cx="5691117" cy="320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81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sign Inspiration Portfolio by Slidesgo">
  <a:themeElements>
    <a:clrScheme name="Simple Light">
      <a:dk1>
        <a:srgbClr val="FFFFFF"/>
      </a:dk1>
      <a:lt1>
        <a:srgbClr val="000000"/>
      </a:lt1>
      <a:dk2>
        <a:srgbClr val="595959"/>
      </a:dk2>
      <a:lt2>
        <a:srgbClr val="FF65EF"/>
      </a:lt2>
      <a:accent1>
        <a:srgbClr val="9E51F0"/>
      </a:accent1>
      <a:accent2>
        <a:srgbClr val="1E36C4"/>
      </a:accent2>
      <a:accent3>
        <a:srgbClr val="69AAAD"/>
      </a:accent3>
      <a:accent4>
        <a:srgbClr val="FFE8AF"/>
      </a:accent4>
      <a:accent5>
        <a:srgbClr val="F61708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245</Words>
  <Application>Microsoft Office PowerPoint</Application>
  <PresentationFormat>On-screen Show (16:9)</PresentationFormat>
  <Paragraphs>32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Albert Sans</vt:lpstr>
      <vt:lpstr>Arial</vt:lpstr>
      <vt:lpstr>Figtree</vt:lpstr>
      <vt:lpstr>Figtree SemiBold</vt:lpstr>
      <vt:lpstr>Footlight MT Light</vt:lpstr>
      <vt:lpstr>Josefin Sans</vt:lpstr>
      <vt:lpstr>Nunito Light</vt:lpstr>
      <vt:lpstr>Sitka Small Semibold</vt:lpstr>
      <vt:lpstr>Times New Roman</vt:lpstr>
      <vt:lpstr>Wingdings</vt:lpstr>
      <vt:lpstr>Design Inspiration Portfolio by Slidesgo</vt:lpstr>
      <vt:lpstr>AUTOMATED FILE ORGANIZER</vt:lpstr>
      <vt:lpstr>Objective of this Code :</vt:lpstr>
      <vt:lpstr>Modules used in this Code :</vt:lpstr>
      <vt:lpstr>PYTHON OS MODULE:</vt:lpstr>
      <vt:lpstr>PYTHON SHUTIL MODULE:</vt:lpstr>
      <vt:lpstr>PowerPoint Presentation</vt:lpstr>
      <vt:lpstr>PowerPoint Presentation</vt:lpstr>
      <vt:lpstr>OUTPUT:</vt:lpstr>
      <vt:lpstr>OUTPUT: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FILE ORGANIZER</dc:title>
  <dc:creator>Simbu 007</dc:creator>
  <cp:lastModifiedBy>SILAMBARASAN  RTC2021BCS065</cp:lastModifiedBy>
  <cp:revision>4</cp:revision>
  <dcterms:modified xsi:type="dcterms:W3CDTF">2024-02-17T17:50:10Z</dcterms:modified>
</cp:coreProperties>
</file>