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1"/>
  </p:notesMasterIdLst>
  <p:sldIdLst>
    <p:sldId id="256" r:id="rId5"/>
    <p:sldId id="257" r:id="rId6"/>
    <p:sldId id="260" r:id="rId7"/>
    <p:sldId id="261" r:id="rId8"/>
    <p:sldId id="262" r:id="rId9"/>
    <p:sldId id="263"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58" r:id="rId23"/>
    <p:sldId id="293" r:id="rId24"/>
    <p:sldId id="294" r:id="rId25"/>
    <p:sldId id="292" r:id="rId26"/>
    <p:sldId id="264" r:id="rId27"/>
    <p:sldId id="278" r:id="rId28"/>
    <p:sldId id="295" r:id="rId29"/>
    <p:sldId id="296" r:id="rId30"/>
    <p:sldId id="297" r:id="rId31"/>
    <p:sldId id="298" r:id="rId32"/>
    <p:sldId id="267" r:id="rId33"/>
    <p:sldId id="268" r:id="rId34"/>
    <p:sldId id="269" r:id="rId35"/>
    <p:sldId id="270" r:id="rId36"/>
    <p:sldId id="272" r:id="rId37"/>
    <p:sldId id="273" r:id="rId38"/>
    <p:sldId id="274" r:id="rId39"/>
    <p:sldId id="275" r:id="rId4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C35BD-412B-4E09-BB61-9BAE858B8C9B}" v="6682" dt="2024-07-05T05:01:00.440"/>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51" d="100"/>
          <a:sy n="51" d="100"/>
        </p:scale>
        <p:origin x="1356"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bai Manyumwa" userId="6b625514a0ab9709" providerId="Windows Live" clId="Web-{00CC35BD-412B-4E09-BB61-9BAE858B8C9B}"/>
    <pc:docChg chg="addSld delSld modSld sldOrd">
      <pc:chgData name="Simbai Manyumwa" userId="6b625514a0ab9709" providerId="Windows Live" clId="Web-{00CC35BD-412B-4E09-BB61-9BAE858B8C9B}" dt="2024-07-05T05:01:00.112" v="4871" actId="20577"/>
      <pc:docMkLst>
        <pc:docMk/>
      </pc:docMkLst>
      <pc:sldChg chg="addSp delSp modSp">
        <pc:chgData name="Simbai Manyumwa" userId="6b625514a0ab9709" providerId="Windows Live" clId="Web-{00CC35BD-412B-4E09-BB61-9BAE858B8C9B}" dt="2024-07-05T02:03:57.211" v="417" actId="20577"/>
        <pc:sldMkLst>
          <pc:docMk/>
          <pc:sldMk cId="3237914124" sldId="256"/>
        </pc:sldMkLst>
        <pc:spChg chg="mod">
          <ac:chgData name="Simbai Manyumwa" userId="6b625514a0ab9709" providerId="Windows Live" clId="Web-{00CC35BD-412B-4E09-BB61-9BAE858B8C9B}" dt="2024-07-05T02:03:57.211" v="417" actId="20577"/>
          <ac:spMkLst>
            <pc:docMk/>
            <pc:sldMk cId="3237914124" sldId="256"/>
            <ac:spMk id="2" creationId="{2FE973FE-1F8B-4DED-8DC0-71E987678976}"/>
          </ac:spMkLst>
        </pc:spChg>
        <pc:spChg chg="mod">
          <ac:chgData name="Simbai Manyumwa" userId="6b625514a0ab9709" providerId="Windows Live" clId="Web-{00CC35BD-412B-4E09-BB61-9BAE858B8C9B}" dt="2024-07-05T02:03:39.491" v="411" actId="14100"/>
          <ac:spMkLst>
            <pc:docMk/>
            <pc:sldMk cId="3237914124" sldId="256"/>
            <ac:spMk id="3" creationId="{93383873-F31C-4E31-B4BA-B40D502705CE}"/>
          </ac:spMkLst>
        </pc:spChg>
        <pc:picChg chg="del">
          <ac:chgData name="Simbai Manyumwa" userId="6b625514a0ab9709" providerId="Windows Live" clId="Web-{00CC35BD-412B-4E09-BB61-9BAE858B8C9B}" dt="2024-07-05T02:01:36.999" v="367"/>
          <ac:picMkLst>
            <pc:docMk/>
            <pc:sldMk cId="3237914124" sldId="256"/>
            <ac:picMk id="4" creationId="{472BA16E-D1FA-4491-9564-DD4BCFEACAD2}"/>
          </ac:picMkLst>
        </pc:picChg>
        <pc:picChg chg="add mod">
          <ac:chgData name="Simbai Manyumwa" userId="6b625514a0ab9709" providerId="Windows Live" clId="Web-{00CC35BD-412B-4E09-BB61-9BAE858B8C9B}" dt="2024-07-05T02:02:01.953" v="371" actId="1076"/>
          <ac:picMkLst>
            <pc:docMk/>
            <pc:sldMk cId="3237914124" sldId="256"/>
            <ac:picMk id="5" creationId="{5A847CF3-475E-0182-CE9E-7A416DA81AE2}"/>
          </ac:picMkLst>
        </pc:picChg>
      </pc:sldChg>
      <pc:sldChg chg="addSp delSp modSp">
        <pc:chgData name="Simbai Manyumwa" userId="6b625514a0ab9709" providerId="Windows Live" clId="Web-{00CC35BD-412B-4E09-BB61-9BAE858B8C9B}" dt="2024-07-05T02:05:47.389" v="424" actId="14100"/>
        <pc:sldMkLst>
          <pc:docMk/>
          <pc:sldMk cId="1339210688" sldId="257"/>
        </pc:sldMkLst>
        <pc:picChg chg="del">
          <ac:chgData name="Simbai Manyumwa" userId="6b625514a0ab9709" providerId="Windows Live" clId="Web-{00CC35BD-412B-4E09-BB61-9BAE858B8C9B}" dt="2024-07-05T02:05:32.857" v="418"/>
          <ac:picMkLst>
            <pc:docMk/>
            <pc:sldMk cId="1339210688" sldId="257"/>
            <ac:picMk id="4" creationId="{9B37F9FA-3571-49C2-8811-B1159FCC0D6D}"/>
          </ac:picMkLst>
        </pc:picChg>
        <pc:picChg chg="add mod">
          <ac:chgData name="Simbai Manyumwa" userId="6b625514a0ab9709" providerId="Windows Live" clId="Web-{00CC35BD-412B-4E09-BB61-9BAE858B8C9B}" dt="2024-07-05T02:05:47.389" v="424" actId="14100"/>
          <ac:picMkLst>
            <pc:docMk/>
            <pc:sldMk cId="1339210688" sldId="257"/>
            <ac:picMk id="5" creationId="{293829E3-31BE-A376-82FF-C48B63C07DE5}"/>
          </ac:picMkLst>
        </pc:picChg>
      </pc:sldChg>
      <pc:sldChg chg="addSp delSp modSp">
        <pc:chgData name="Simbai Manyumwa" userId="6b625514a0ab9709" providerId="Windows Live" clId="Web-{00CC35BD-412B-4E09-BB61-9BAE858B8C9B}" dt="2024-07-05T03:49:32.393" v="2894" actId="20577"/>
        <pc:sldMkLst>
          <pc:docMk/>
          <pc:sldMk cId="1957259874" sldId="258"/>
        </pc:sldMkLst>
        <pc:spChg chg="mod">
          <ac:chgData name="Simbai Manyumwa" userId="6b625514a0ab9709" providerId="Windows Live" clId="Web-{00CC35BD-412B-4E09-BB61-9BAE858B8C9B}" dt="2024-07-05T03:44:58.110" v="2776" actId="20577"/>
          <ac:spMkLst>
            <pc:docMk/>
            <pc:sldMk cId="1957259874" sldId="258"/>
            <ac:spMk id="2" creationId="{65C3525F-7CB4-4C06-B037-C81D2DED9B80}"/>
          </ac:spMkLst>
        </pc:spChg>
        <pc:spChg chg="del">
          <ac:chgData name="Simbai Manyumwa" userId="6b625514a0ab9709" providerId="Windows Live" clId="Web-{00CC35BD-412B-4E09-BB61-9BAE858B8C9B}" dt="2024-07-05T03:45:05.689" v="2779"/>
          <ac:spMkLst>
            <pc:docMk/>
            <pc:sldMk cId="1957259874" sldId="258"/>
            <ac:spMk id="3" creationId="{E4FC0D20-FACF-4D73-BD27-CF8F6B97546A}"/>
          </ac:spMkLst>
        </pc:spChg>
        <pc:spChg chg="add del mod">
          <ac:chgData name="Simbai Manyumwa" userId="6b625514a0ab9709" providerId="Windows Live" clId="Web-{00CC35BD-412B-4E09-BB61-9BAE858B8C9B}" dt="2024-07-05T03:45:08.329" v="2780"/>
          <ac:spMkLst>
            <pc:docMk/>
            <pc:sldMk cId="1957259874" sldId="258"/>
            <ac:spMk id="6" creationId="{6CABF856-A9EB-1A95-DFB9-D06BA73ED52F}"/>
          </ac:spMkLst>
        </pc:spChg>
        <pc:spChg chg="del mod">
          <ac:chgData name="Simbai Manyumwa" userId="6b625514a0ab9709" providerId="Windows Live" clId="Web-{00CC35BD-412B-4E09-BB61-9BAE858B8C9B}" dt="2024-07-05T03:45:02.548" v="2778"/>
          <ac:spMkLst>
            <pc:docMk/>
            <pc:sldMk cId="1957259874" sldId="258"/>
            <ac:spMk id="8" creationId="{D13C2F43-A283-4FD4-9C0D-BFF93C50AC01}"/>
          </ac:spMkLst>
        </pc:spChg>
        <pc:spChg chg="add mod">
          <ac:chgData name="Simbai Manyumwa" userId="6b625514a0ab9709" providerId="Windows Live" clId="Web-{00CC35BD-412B-4E09-BB61-9BAE858B8C9B}" dt="2024-07-05T03:49:32.393" v="2894" actId="20577"/>
          <ac:spMkLst>
            <pc:docMk/>
            <pc:sldMk cId="1957259874" sldId="258"/>
            <ac:spMk id="9" creationId="{4A11D34C-C146-13FF-92AF-FD59AEF35660}"/>
          </ac:spMkLst>
        </pc:spChg>
        <pc:spChg chg="del mod">
          <ac:chgData name="Simbai Manyumwa" userId="6b625514a0ab9709" providerId="Windows Live" clId="Web-{00CC35BD-412B-4E09-BB61-9BAE858B8C9B}" dt="2024-07-05T03:45:47.394" v="2787"/>
          <ac:spMkLst>
            <pc:docMk/>
            <pc:sldMk cId="1957259874" sldId="258"/>
            <ac:spMk id="10" creationId="{AE706D50-7D14-4DB8-BE17-5497AA1715EE}"/>
          </ac:spMkLst>
        </pc:spChg>
        <pc:picChg chg="add mod ord">
          <ac:chgData name="Simbai Manyumwa" userId="6b625514a0ab9709" providerId="Windows Live" clId="Web-{00CC35BD-412B-4E09-BB61-9BAE858B8C9B}" dt="2024-07-05T03:45:17.783" v="2783" actId="14100"/>
          <ac:picMkLst>
            <pc:docMk/>
            <pc:sldMk cId="1957259874" sldId="258"/>
            <ac:picMk id="7" creationId="{83C91708-E296-AB92-3009-FC271C2EA263}"/>
          </ac:picMkLst>
        </pc:picChg>
      </pc:sldChg>
      <pc:sldChg chg="addSp delSp modSp">
        <pc:chgData name="Simbai Manyumwa" userId="6b625514a0ab9709" providerId="Windows Live" clId="Web-{00CC35BD-412B-4E09-BB61-9BAE858B8C9B}" dt="2024-07-05T02:06:24.673" v="429" actId="14100"/>
        <pc:sldMkLst>
          <pc:docMk/>
          <pc:sldMk cId="3083623366" sldId="260"/>
        </pc:sldMkLst>
        <pc:spChg chg="mod">
          <ac:chgData name="Simbai Manyumwa" userId="6b625514a0ab9709" providerId="Windows Live" clId="Web-{00CC35BD-412B-4E09-BB61-9BAE858B8C9B}" dt="2024-07-04T05:42:57.314" v="267" actId="20577"/>
          <ac:spMkLst>
            <pc:docMk/>
            <pc:sldMk cId="3083623366" sldId="260"/>
            <ac:spMk id="3" creationId="{902FD5C4-FE5F-46D2-ABC9-49FA4BB8442F}"/>
          </ac:spMkLst>
        </pc:spChg>
        <pc:picChg chg="add mod">
          <ac:chgData name="Simbai Manyumwa" userId="6b625514a0ab9709" providerId="Windows Live" clId="Web-{00CC35BD-412B-4E09-BB61-9BAE858B8C9B}" dt="2024-07-05T02:06:24.673" v="429" actId="14100"/>
          <ac:picMkLst>
            <pc:docMk/>
            <pc:sldMk cId="3083623366" sldId="260"/>
            <ac:picMk id="4" creationId="{1ECF3965-63B5-ED7A-F60E-BCECF3D12889}"/>
          </ac:picMkLst>
        </pc:picChg>
        <pc:picChg chg="del">
          <ac:chgData name="Simbai Manyumwa" userId="6b625514a0ab9709" providerId="Windows Live" clId="Web-{00CC35BD-412B-4E09-BB61-9BAE858B8C9B}" dt="2024-07-05T02:06:13.375" v="425"/>
          <ac:picMkLst>
            <pc:docMk/>
            <pc:sldMk cId="3083623366" sldId="260"/>
            <ac:picMk id="5" creationId="{65078B9B-93A7-4517-9E78-2F5C028F2238}"/>
          </ac:picMkLst>
        </pc:picChg>
      </pc:sldChg>
      <pc:sldChg chg="addSp delSp modSp">
        <pc:chgData name="Simbai Manyumwa" userId="6b625514a0ab9709" providerId="Windows Live" clId="Web-{00CC35BD-412B-4E09-BB61-9BAE858B8C9B}" dt="2024-07-05T02:10:00.265" v="562" actId="20577"/>
        <pc:sldMkLst>
          <pc:docMk/>
          <pc:sldMk cId="710623681" sldId="261"/>
        </pc:sldMkLst>
        <pc:spChg chg="mod">
          <ac:chgData name="Simbai Manyumwa" userId="6b625514a0ab9709" providerId="Windows Live" clId="Web-{00CC35BD-412B-4E09-BB61-9BAE858B8C9B}" dt="2024-07-05T02:10:00.265" v="562" actId="20577"/>
          <ac:spMkLst>
            <pc:docMk/>
            <pc:sldMk cId="710623681" sldId="261"/>
            <ac:spMk id="5" creationId="{DC710A13-9821-054D-8648-FB592F1CDDDF}"/>
          </ac:spMkLst>
        </pc:spChg>
        <pc:picChg chg="add mod">
          <ac:chgData name="Simbai Manyumwa" userId="6b625514a0ab9709" providerId="Windows Live" clId="Web-{00CC35BD-412B-4E09-BB61-9BAE858B8C9B}" dt="2024-07-05T02:09:10.199" v="511" actId="14100"/>
          <ac:picMkLst>
            <pc:docMk/>
            <pc:sldMk cId="710623681" sldId="261"/>
            <ac:picMk id="3" creationId="{DA5232B2-0574-B48E-12A0-2F3452537F2A}"/>
          </ac:picMkLst>
        </pc:picChg>
        <pc:picChg chg="del">
          <ac:chgData name="Simbai Manyumwa" userId="6b625514a0ab9709" providerId="Windows Live" clId="Web-{00CC35BD-412B-4E09-BB61-9BAE858B8C9B}" dt="2024-07-05T02:08:59.151" v="507"/>
          <ac:picMkLst>
            <pc:docMk/>
            <pc:sldMk cId="710623681" sldId="261"/>
            <ac:picMk id="4" creationId="{EE158731-59BB-48A2-A901-D7C35E91BA10}"/>
          </ac:picMkLst>
        </pc:picChg>
      </pc:sldChg>
      <pc:sldChg chg="addSp delSp modSp">
        <pc:chgData name="Simbai Manyumwa" userId="6b625514a0ab9709" providerId="Windows Live" clId="Web-{00CC35BD-412B-4E09-BB61-9BAE858B8C9B}" dt="2024-07-05T04:59:58.499" v="4867" actId="20577"/>
        <pc:sldMkLst>
          <pc:docMk/>
          <pc:sldMk cId="452859177" sldId="262"/>
        </pc:sldMkLst>
        <pc:spChg chg="mod">
          <ac:chgData name="Simbai Manyumwa" userId="6b625514a0ab9709" providerId="Windows Live" clId="Web-{00CC35BD-412B-4E09-BB61-9BAE858B8C9B}" dt="2024-07-05T04:59:58.499" v="4867" actId="20577"/>
          <ac:spMkLst>
            <pc:docMk/>
            <pc:sldMk cId="452859177" sldId="262"/>
            <ac:spMk id="3" creationId="{902FD5C4-FE5F-46D2-ABC9-49FA4BB8442F}"/>
          </ac:spMkLst>
        </pc:spChg>
        <pc:picChg chg="add mod">
          <ac:chgData name="Simbai Manyumwa" userId="6b625514a0ab9709" providerId="Windows Live" clId="Web-{00CC35BD-412B-4E09-BB61-9BAE858B8C9B}" dt="2024-07-05T02:40:57.303" v="1049" actId="14100"/>
          <ac:picMkLst>
            <pc:docMk/>
            <pc:sldMk cId="452859177" sldId="262"/>
            <ac:picMk id="4" creationId="{6F90F971-88B3-8EB2-F4A2-97A9926DBFCB}"/>
          </ac:picMkLst>
        </pc:picChg>
        <pc:picChg chg="del">
          <ac:chgData name="Simbai Manyumwa" userId="6b625514a0ab9709" providerId="Windows Live" clId="Web-{00CC35BD-412B-4E09-BB61-9BAE858B8C9B}" dt="2024-07-05T02:40:25.238" v="1041"/>
          <ac:picMkLst>
            <pc:docMk/>
            <pc:sldMk cId="452859177" sldId="262"/>
            <ac:picMk id="5" creationId="{33AE176B-DE78-4B75-AC9E-2A422E82D533}"/>
          </ac:picMkLst>
        </pc:picChg>
      </pc:sldChg>
      <pc:sldChg chg="addSp modSp">
        <pc:chgData name="Simbai Manyumwa" userId="6b625514a0ab9709" providerId="Windows Live" clId="Web-{00CC35BD-412B-4E09-BB61-9BAE858B8C9B}" dt="2024-07-05T03:07:56.454" v="1532" actId="1076"/>
        <pc:sldMkLst>
          <pc:docMk/>
          <pc:sldMk cId="1464666480" sldId="263"/>
        </pc:sldMkLst>
        <pc:spChg chg="mod">
          <ac:chgData name="Simbai Manyumwa" userId="6b625514a0ab9709" providerId="Windows Live" clId="Web-{00CC35BD-412B-4E09-BB61-9BAE858B8C9B}" dt="2024-07-05T02:45:59.821" v="1060" actId="20577"/>
          <ac:spMkLst>
            <pc:docMk/>
            <pc:sldMk cId="1464666480" sldId="263"/>
            <ac:spMk id="2" creationId="{2873BEC0-94F5-4226-A9E7-51B66045EF49}"/>
          </ac:spMkLst>
        </pc:spChg>
        <pc:spChg chg="add mod">
          <ac:chgData name="Simbai Manyumwa" userId="6b625514a0ab9709" providerId="Windows Live" clId="Web-{00CC35BD-412B-4E09-BB61-9BAE858B8C9B}" dt="2024-07-05T02:57:20.806" v="1282" actId="20577"/>
          <ac:spMkLst>
            <pc:docMk/>
            <pc:sldMk cId="1464666480" sldId="263"/>
            <ac:spMk id="5" creationId="{38BFB9F4-5E13-F1F1-D46E-23C44FE225D7}"/>
          </ac:spMkLst>
        </pc:spChg>
        <pc:spChg chg="add mod">
          <ac:chgData name="Simbai Manyumwa" userId="6b625514a0ab9709" providerId="Windows Live" clId="Web-{00CC35BD-412B-4E09-BB61-9BAE858B8C9B}" dt="2024-07-05T03:07:56.454" v="1532" actId="1076"/>
          <ac:spMkLst>
            <pc:docMk/>
            <pc:sldMk cId="1464666480" sldId="263"/>
            <ac:spMk id="7" creationId="{E5C91113-0228-4CBB-BF75-E75DF5431B46}"/>
          </ac:spMkLst>
        </pc:spChg>
        <pc:picChg chg="add mod">
          <ac:chgData name="Simbai Manyumwa" userId="6b625514a0ab9709" providerId="Windows Live" clId="Web-{00CC35BD-412B-4E09-BB61-9BAE858B8C9B}" dt="2024-07-05T02:48:10.834" v="1064" actId="1076"/>
          <ac:picMkLst>
            <pc:docMk/>
            <pc:sldMk cId="1464666480" sldId="263"/>
            <ac:picMk id="4" creationId="{F01778BD-FA96-2A03-5621-D6D363CEA09F}"/>
          </ac:picMkLst>
        </pc:picChg>
        <pc:picChg chg="add mod">
          <ac:chgData name="Simbai Manyumwa" userId="6b625514a0ab9709" providerId="Windows Live" clId="Web-{00CC35BD-412B-4E09-BB61-9BAE858B8C9B}" dt="2024-07-05T03:06:53.388" v="1518" actId="1076"/>
          <ac:picMkLst>
            <pc:docMk/>
            <pc:sldMk cId="1464666480" sldId="263"/>
            <ac:picMk id="6" creationId="{DDFB6AFE-D338-FDAE-1212-85918D0E6D5D}"/>
          </ac:picMkLst>
        </pc:picChg>
      </pc:sldChg>
      <pc:sldChg chg="addSp delSp modSp">
        <pc:chgData name="Simbai Manyumwa" userId="6b625514a0ab9709" providerId="Windows Live" clId="Web-{00CC35BD-412B-4E09-BB61-9BAE858B8C9B}" dt="2024-07-05T04:21:50.872" v="3710" actId="20577"/>
        <pc:sldMkLst>
          <pc:docMk/>
          <pc:sldMk cId="545569246" sldId="264"/>
        </pc:sldMkLst>
        <pc:spChg chg="mod">
          <ac:chgData name="Simbai Manyumwa" userId="6b625514a0ab9709" providerId="Windows Live" clId="Web-{00CC35BD-412B-4E09-BB61-9BAE858B8C9B}" dt="2024-07-05T04:21:50.872" v="3710" actId="20577"/>
          <ac:spMkLst>
            <pc:docMk/>
            <pc:sldMk cId="545569246" sldId="264"/>
            <ac:spMk id="2" creationId="{65C3525F-7CB4-4C06-B037-C81D2DED9B80}"/>
          </ac:spMkLst>
        </pc:spChg>
        <pc:spChg chg="del">
          <ac:chgData name="Simbai Manyumwa" userId="6b625514a0ab9709" providerId="Windows Live" clId="Web-{00CC35BD-412B-4E09-BB61-9BAE858B8C9B}" dt="2024-07-05T04:17:50.967" v="3358"/>
          <ac:spMkLst>
            <pc:docMk/>
            <pc:sldMk cId="545569246" sldId="264"/>
            <ac:spMk id="3" creationId="{E4FC0D20-FACF-4D73-BD27-CF8F6B97546A}"/>
          </ac:spMkLst>
        </pc:spChg>
        <pc:spChg chg="mod">
          <ac:chgData name="Simbai Manyumwa" userId="6b625514a0ab9709" providerId="Windows Live" clId="Web-{00CC35BD-412B-4E09-BB61-9BAE858B8C9B}" dt="2024-07-05T04:21:36.715" v="3708" actId="20577"/>
          <ac:spMkLst>
            <pc:docMk/>
            <pc:sldMk cId="545569246" sldId="264"/>
            <ac:spMk id="4" creationId="{ACA6A89D-097D-4968-A07A-39A5B4F78A62}"/>
          </ac:spMkLst>
        </pc:spChg>
        <pc:spChg chg="add del mod">
          <ac:chgData name="Simbai Manyumwa" userId="6b625514a0ab9709" providerId="Windows Live" clId="Web-{00CC35BD-412B-4E09-BB61-9BAE858B8C9B}" dt="2024-07-05T04:18:43.564" v="3472"/>
          <ac:spMkLst>
            <pc:docMk/>
            <pc:sldMk cId="545569246" sldId="264"/>
            <ac:spMk id="6" creationId="{10DBBCEA-CDE6-B15E-4893-25FA0F57C067}"/>
          </ac:spMkLst>
        </pc:spChg>
      </pc:sldChg>
      <pc:sldChg chg="addSp delSp modSp">
        <pc:chgData name="Simbai Manyumwa" userId="6b625514a0ab9709" providerId="Windows Live" clId="Web-{00CC35BD-412B-4E09-BB61-9BAE858B8C9B}" dt="2024-07-05T04:46:32.215" v="4419" actId="20577"/>
        <pc:sldMkLst>
          <pc:docMk/>
          <pc:sldMk cId="2161130591" sldId="272"/>
        </pc:sldMkLst>
        <pc:spChg chg="del">
          <ac:chgData name="Simbai Manyumwa" userId="6b625514a0ab9709" providerId="Windows Live" clId="Web-{00CC35BD-412B-4E09-BB61-9BAE858B8C9B}" dt="2024-07-05T04:45:23.116" v="4348"/>
          <ac:spMkLst>
            <pc:docMk/>
            <pc:sldMk cId="2161130591" sldId="272"/>
            <ac:spMk id="5" creationId="{28684E62-A9F8-4E7A-AB01-78893062A1B4}"/>
          </ac:spMkLst>
        </pc:spChg>
        <pc:spChg chg="add del mod">
          <ac:chgData name="Simbai Manyumwa" userId="6b625514a0ab9709" providerId="Windows Live" clId="Web-{00CC35BD-412B-4E09-BB61-9BAE858B8C9B}" dt="2024-07-05T04:45:30.273" v="4350"/>
          <ac:spMkLst>
            <pc:docMk/>
            <pc:sldMk cId="2161130591" sldId="272"/>
            <ac:spMk id="7" creationId="{60A478F4-9F1A-1534-7B43-849E9148E147}"/>
          </ac:spMkLst>
        </pc:spChg>
        <pc:spChg chg="add mod">
          <ac:chgData name="Simbai Manyumwa" userId="6b625514a0ab9709" providerId="Windows Live" clId="Web-{00CC35BD-412B-4E09-BB61-9BAE858B8C9B}" dt="2024-07-05T04:46:32.215" v="4419" actId="20577"/>
          <ac:spMkLst>
            <pc:docMk/>
            <pc:sldMk cId="2161130591" sldId="272"/>
            <ac:spMk id="8" creationId="{EB307859-3174-7F5F-E9E0-F1F285240481}"/>
          </ac:spMkLst>
        </pc:spChg>
        <pc:picChg chg="del">
          <ac:chgData name="Simbai Manyumwa" userId="6b625514a0ab9709" providerId="Windows Live" clId="Web-{00CC35BD-412B-4E09-BB61-9BAE858B8C9B}" dt="2024-07-05T04:45:25.851" v="4349"/>
          <ac:picMkLst>
            <pc:docMk/>
            <pc:sldMk cId="2161130591" sldId="272"/>
            <ac:picMk id="3" creationId="{22E5FA6B-CA5C-4FB5-AAB3-8260D2EF86C9}"/>
          </ac:picMkLst>
        </pc:picChg>
        <pc:picChg chg="add mod ord">
          <ac:chgData name="Simbai Manyumwa" userId="6b625514a0ab9709" providerId="Windows Live" clId="Web-{00CC35BD-412B-4E09-BB61-9BAE858B8C9B}" dt="2024-07-05T04:45:38.227" v="4353" actId="14100"/>
          <ac:picMkLst>
            <pc:docMk/>
            <pc:sldMk cId="2161130591" sldId="272"/>
            <ac:picMk id="4" creationId="{7934D4E8-9AD0-FEBE-6C5C-24B185D8E510}"/>
          </ac:picMkLst>
        </pc:picChg>
      </pc:sldChg>
      <pc:sldChg chg="modSp">
        <pc:chgData name="Simbai Manyumwa" userId="6b625514a0ab9709" providerId="Windows Live" clId="Web-{00CC35BD-412B-4E09-BB61-9BAE858B8C9B}" dt="2024-07-05T05:01:00.112" v="4871" actId="20577"/>
        <pc:sldMkLst>
          <pc:docMk/>
          <pc:sldMk cId="647271476" sldId="273"/>
        </pc:sldMkLst>
        <pc:spChg chg="mod">
          <ac:chgData name="Simbai Manyumwa" userId="6b625514a0ab9709" providerId="Windows Live" clId="Web-{00CC35BD-412B-4E09-BB61-9BAE858B8C9B}" dt="2024-07-05T04:49:25.022" v="4547" actId="20577"/>
          <ac:spMkLst>
            <pc:docMk/>
            <pc:sldMk cId="647271476" sldId="273"/>
            <ac:spMk id="3" creationId="{E4FC0D20-FACF-4D73-BD27-CF8F6B97546A}"/>
          </ac:spMkLst>
        </pc:spChg>
        <pc:spChg chg="mod">
          <ac:chgData name="Simbai Manyumwa" userId="6b625514a0ab9709" providerId="Windows Live" clId="Web-{00CC35BD-412B-4E09-BB61-9BAE858B8C9B}" dt="2024-07-05T05:01:00.112" v="4871" actId="20577"/>
          <ac:spMkLst>
            <pc:docMk/>
            <pc:sldMk cId="647271476" sldId="273"/>
            <ac:spMk id="4" creationId="{ACA6A89D-097D-4968-A07A-39A5B4F78A62}"/>
          </ac:spMkLst>
        </pc:spChg>
      </pc:sldChg>
      <pc:sldChg chg="addSp delSp modSp">
        <pc:chgData name="Simbai Manyumwa" userId="6b625514a0ab9709" providerId="Windows Live" clId="Web-{00CC35BD-412B-4E09-BB61-9BAE858B8C9B}" dt="2024-07-05T04:53:06.770" v="4764" actId="20577"/>
        <pc:sldMkLst>
          <pc:docMk/>
          <pc:sldMk cId="1630123617" sldId="274"/>
        </pc:sldMkLst>
        <pc:spChg chg="add del mod">
          <ac:chgData name="Simbai Manyumwa" userId="6b625514a0ab9709" providerId="Windows Live" clId="Web-{00CC35BD-412B-4E09-BB61-9BAE858B8C9B}" dt="2024-07-05T04:51:17.170" v="4632"/>
          <ac:spMkLst>
            <pc:docMk/>
            <pc:sldMk cId="1630123617" sldId="274"/>
            <ac:spMk id="4" creationId="{560BA130-78F3-4904-EBF0-BADD0AD1032A}"/>
          </ac:spMkLst>
        </pc:spChg>
        <pc:spChg chg="mod">
          <ac:chgData name="Simbai Manyumwa" userId="6b625514a0ab9709" providerId="Windows Live" clId="Web-{00CC35BD-412B-4E09-BB61-9BAE858B8C9B}" dt="2024-07-05T04:53:06.770" v="4764" actId="20577"/>
          <ac:spMkLst>
            <pc:docMk/>
            <pc:sldMk cId="1630123617" sldId="274"/>
            <ac:spMk id="5" creationId="{28684E62-A9F8-4E7A-AB01-78893062A1B4}"/>
          </ac:spMkLst>
        </pc:spChg>
        <pc:picChg chg="del">
          <ac:chgData name="Simbai Manyumwa" userId="6b625514a0ab9709" providerId="Windows Live" clId="Web-{00CC35BD-412B-4E09-BB61-9BAE858B8C9B}" dt="2024-07-05T04:50:35.277" v="4631"/>
          <ac:picMkLst>
            <pc:docMk/>
            <pc:sldMk cId="1630123617" sldId="274"/>
            <ac:picMk id="6" creationId="{5E013141-2139-434F-83AB-CF1C80A7AC4A}"/>
          </ac:picMkLst>
        </pc:picChg>
        <pc:picChg chg="add mod ord">
          <ac:chgData name="Simbai Manyumwa" userId="6b625514a0ab9709" providerId="Windows Live" clId="Web-{00CC35BD-412B-4E09-BB61-9BAE858B8C9B}" dt="2024-07-05T04:51:29.170" v="4636" actId="14100"/>
          <ac:picMkLst>
            <pc:docMk/>
            <pc:sldMk cId="1630123617" sldId="274"/>
            <ac:picMk id="7" creationId="{DA05C923-2FB5-7FE6-5980-387407E0B7AC}"/>
          </ac:picMkLst>
        </pc:picChg>
      </pc:sldChg>
      <pc:sldChg chg="addSp delSp modSp">
        <pc:chgData name="Simbai Manyumwa" userId="6b625514a0ab9709" providerId="Windows Live" clId="Web-{00CC35BD-412B-4E09-BB61-9BAE858B8C9B}" dt="2024-07-05T04:58:13.868" v="4857" actId="1076"/>
        <pc:sldMkLst>
          <pc:docMk/>
          <pc:sldMk cId="3410008520" sldId="275"/>
        </pc:sldMkLst>
        <pc:spChg chg="mod">
          <ac:chgData name="Simbai Manyumwa" userId="6b625514a0ab9709" providerId="Windows Live" clId="Web-{00CC35BD-412B-4E09-BB61-9BAE858B8C9B}" dt="2024-07-05T04:58:09.680" v="4855" actId="1076"/>
          <ac:spMkLst>
            <pc:docMk/>
            <pc:sldMk cId="3410008520" sldId="275"/>
            <ac:spMk id="5" creationId="{28684E62-A9F8-4E7A-AB01-78893062A1B4}"/>
          </ac:spMkLst>
        </pc:spChg>
        <pc:spChg chg="add del mod">
          <ac:chgData name="Simbai Manyumwa" userId="6b625514a0ab9709" providerId="Windows Live" clId="Web-{00CC35BD-412B-4E09-BB61-9BAE858B8C9B}" dt="2024-07-05T04:58:00.492" v="4851"/>
          <ac:spMkLst>
            <pc:docMk/>
            <pc:sldMk cId="3410008520" sldId="275"/>
            <ac:spMk id="6" creationId="{4D3BD63E-A26C-144D-0256-CC4A59E324A9}"/>
          </ac:spMkLst>
        </pc:spChg>
        <pc:picChg chg="del mod">
          <ac:chgData name="Simbai Manyumwa" userId="6b625514a0ab9709" providerId="Windows Live" clId="Web-{00CC35BD-412B-4E09-BB61-9BAE858B8C9B}" dt="2024-07-05T04:57:58.382" v="4850"/>
          <ac:picMkLst>
            <pc:docMk/>
            <pc:sldMk cId="3410008520" sldId="275"/>
            <ac:picMk id="4" creationId="{D5D63823-FC2E-4AC2-93D5-3C2B6F315436}"/>
          </ac:picMkLst>
        </pc:picChg>
        <pc:picChg chg="add mod ord">
          <ac:chgData name="Simbai Manyumwa" userId="6b625514a0ab9709" providerId="Windows Live" clId="Web-{00CC35BD-412B-4E09-BB61-9BAE858B8C9B}" dt="2024-07-05T04:58:13.868" v="4857" actId="1076"/>
          <ac:picMkLst>
            <pc:docMk/>
            <pc:sldMk cId="3410008520" sldId="275"/>
            <ac:picMk id="7" creationId="{1BADA8D9-E475-C3BC-7C21-65945B584264}"/>
          </ac:picMkLst>
        </pc:picChg>
      </pc:sldChg>
      <pc:sldChg chg="del">
        <pc:chgData name="Simbai Manyumwa" userId="6b625514a0ab9709" providerId="Windows Live" clId="Web-{00CC35BD-412B-4E09-BB61-9BAE858B8C9B}" dt="2024-07-05T04:57:34.209" v="4848"/>
        <pc:sldMkLst>
          <pc:docMk/>
          <pc:sldMk cId="3078551498" sldId="276"/>
        </pc:sldMkLst>
      </pc:sldChg>
      <pc:sldChg chg="del">
        <pc:chgData name="Simbai Manyumwa" userId="6b625514a0ab9709" providerId="Windows Live" clId="Web-{00CC35BD-412B-4E09-BB61-9BAE858B8C9B}" dt="2024-07-05T04:57:32.193" v="4847"/>
        <pc:sldMkLst>
          <pc:docMk/>
          <pc:sldMk cId="1817399028" sldId="277"/>
        </pc:sldMkLst>
      </pc:sldChg>
      <pc:sldChg chg="addSp delSp modSp">
        <pc:chgData name="Simbai Manyumwa" userId="6b625514a0ab9709" providerId="Windows Live" clId="Web-{00CC35BD-412B-4E09-BB61-9BAE858B8C9B}" dt="2024-07-05T04:33:11.415" v="4067" actId="1076"/>
        <pc:sldMkLst>
          <pc:docMk/>
          <pc:sldMk cId="1074638838" sldId="278"/>
        </pc:sldMkLst>
        <pc:spChg chg="mod">
          <ac:chgData name="Simbai Manyumwa" userId="6b625514a0ab9709" providerId="Windows Live" clId="Web-{00CC35BD-412B-4E09-BB61-9BAE858B8C9B}" dt="2024-07-05T04:23:11.049" v="3719" actId="20577"/>
          <ac:spMkLst>
            <pc:docMk/>
            <pc:sldMk cId="1074638838" sldId="278"/>
            <ac:spMk id="2" creationId="{65C3525F-7CB4-4C06-B037-C81D2DED9B80}"/>
          </ac:spMkLst>
        </pc:spChg>
        <pc:spChg chg="mod">
          <ac:chgData name="Simbai Manyumwa" userId="6b625514a0ab9709" providerId="Windows Live" clId="Web-{00CC35BD-412B-4E09-BB61-9BAE858B8C9B}" dt="2024-07-05T04:24:39.133" v="3749" actId="14100"/>
          <ac:spMkLst>
            <pc:docMk/>
            <pc:sldMk cId="1074638838" sldId="278"/>
            <ac:spMk id="3" creationId="{E4FC0D20-FACF-4D73-BD27-CF8F6B97546A}"/>
          </ac:spMkLst>
        </pc:spChg>
        <pc:spChg chg="del mod">
          <ac:chgData name="Simbai Manyumwa" userId="6b625514a0ab9709" providerId="Windows Live" clId="Web-{00CC35BD-412B-4E09-BB61-9BAE858B8C9B}" dt="2024-07-05T04:23:23.738" v="3726"/>
          <ac:spMkLst>
            <pc:docMk/>
            <pc:sldMk cId="1074638838" sldId="278"/>
            <ac:spMk id="4" creationId="{ACA6A89D-097D-4968-A07A-39A5B4F78A62}"/>
          </ac:spMkLst>
        </pc:spChg>
        <pc:spChg chg="add del mod">
          <ac:chgData name="Simbai Manyumwa" userId="6b625514a0ab9709" providerId="Windows Live" clId="Web-{00CC35BD-412B-4E09-BB61-9BAE858B8C9B}" dt="2024-07-05T04:23:53.755" v="3739"/>
          <ac:spMkLst>
            <pc:docMk/>
            <pc:sldMk cId="1074638838" sldId="278"/>
            <ac:spMk id="6" creationId="{237C29BD-F7CB-DC5B-7DCE-8894524F329F}"/>
          </ac:spMkLst>
        </pc:spChg>
        <pc:spChg chg="del">
          <ac:chgData name="Simbai Manyumwa" userId="6b625514a0ab9709" providerId="Windows Live" clId="Web-{00CC35BD-412B-4E09-BB61-9BAE858B8C9B}" dt="2024-07-05T04:23:20.425" v="3724"/>
          <ac:spMkLst>
            <pc:docMk/>
            <pc:sldMk cId="1074638838" sldId="278"/>
            <ac:spMk id="8" creationId="{D13C2F43-A283-4FD4-9C0D-BFF93C50AC01}"/>
          </ac:spMkLst>
        </pc:spChg>
        <pc:spChg chg="del">
          <ac:chgData name="Simbai Manyumwa" userId="6b625514a0ab9709" providerId="Windows Live" clId="Web-{00CC35BD-412B-4E09-BB61-9BAE858B8C9B}" dt="2024-07-05T04:23:22.034" v="3725"/>
          <ac:spMkLst>
            <pc:docMk/>
            <pc:sldMk cId="1074638838" sldId="278"/>
            <ac:spMk id="10" creationId="{AE706D50-7D14-4DB8-BE17-5497AA1715EE}"/>
          </ac:spMkLst>
        </pc:spChg>
        <pc:spChg chg="add mod">
          <ac:chgData name="Simbai Manyumwa" userId="6b625514a0ab9709" providerId="Windows Live" clId="Web-{00CC35BD-412B-4E09-BB61-9BAE858B8C9B}" dt="2024-07-05T04:32:21.990" v="4060" actId="14100"/>
          <ac:spMkLst>
            <pc:docMk/>
            <pc:sldMk cId="1074638838" sldId="278"/>
            <ac:spMk id="11" creationId="{9A821EC1-8F99-9A6A-DBCB-5D430D646080}"/>
          </ac:spMkLst>
        </pc:spChg>
        <pc:picChg chg="add mod">
          <ac:chgData name="Simbai Manyumwa" userId="6b625514a0ab9709" providerId="Windows Live" clId="Web-{00CC35BD-412B-4E09-BB61-9BAE858B8C9B}" dt="2024-07-05T04:25:41.887" v="3756" actId="14100"/>
          <ac:picMkLst>
            <pc:docMk/>
            <pc:sldMk cId="1074638838" sldId="278"/>
            <ac:picMk id="7" creationId="{E62781C6-0855-4A48-9A12-EDF0EDE0170F}"/>
          </ac:picMkLst>
        </pc:picChg>
        <pc:picChg chg="add mod">
          <ac:chgData name="Simbai Manyumwa" userId="6b625514a0ab9709" providerId="Windows Live" clId="Web-{00CC35BD-412B-4E09-BB61-9BAE858B8C9B}" dt="2024-07-05T04:33:11.415" v="4067" actId="1076"/>
          <ac:picMkLst>
            <pc:docMk/>
            <pc:sldMk cId="1074638838" sldId="278"/>
            <ac:picMk id="12" creationId="{393DE98F-B628-4FB9-B783-75A2B0734AF7}"/>
          </ac:picMkLst>
        </pc:picChg>
      </pc:sldChg>
      <pc:sldChg chg="del">
        <pc:chgData name="Simbai Manyumwa" userId="6b625514a0ab9709" providerId="Windows Live" clId="Web-{00CC35BD-412B-4E09-BB61-9BAE858B8C9B}" dt="2024-07-05T04:44:36.067" v="4347"/>
        <pc:sldMkLst>
          <pc:docMk/>
          <pc:sldMk cId="2659604895" sldId="279"/>
        </pc:sldMkLst>
      </pc:sldChg>
      <pc:sldChg chg="addSp delSp modSp add replId">
        <pc:chgData name="Simbai Manyumwa" userId="6b625514a0ab9709" providerId="Windows Live" clId="Web-{00CC35BD-412B-4E09-BB61-9BAE858B8C9B}" dt="2024-07-05T05:00:09.375" v="4868" actId="20577"/>
        <pc:sldMkLst>
          <pc:docMk/>
          <pc:sldMk cId="600223800" sldId="280"/>
        </pc:sldMkLst>
        <pc:spChg chg="mod">
          <ac:chgData name="Simbai Manyumwa" userId="6b625514a0ab9709" providerId="Windows Live" clId="Web-{00CC35BD-412B-4E09-BB61-9BAE858B8C9B}" dt="2024-07-05T02:57:59.230" v="1288" actId="20577"/>
          <ac:spMkLst>
            <pc:docMk/>
            <pc:sldMk cId="600223800" sldId="280"/>
            <ac:spMk id="2" creationId="{2873BEC0-94F5-4226-A9E7-51B66045EF49}"/>
          </ac:spMkLst>
        </pc:spChg>
        <pc:spChg chg="mod">
          <ac:chgData name="Simbai Manyumwa" userId="6b625514a0ab9709" providerId="Windows Live" clId="Web-{00CC35BD-412B-4E09-BB61-9BAE858B8C9B}" dt="2024-07-05T05:00:09.375" v="4868" actId="20577"/>
          <ac:spMkLst>
            <pc:docMk/>
            <pc:sldMk cId="600223800" sldId="280"/>
            <ac:spMk id="5" creationId="{38BFB9F4-5E13-F1F1-D46E-23C44FE225D7}"/>
          </ac:spMkLst>
        </pc:spChg>
        <pc:picChg chg="del">
          <ac:chgData name="Simbai Manyumwa" userId="6b625514a0ab9709" providerId="Windows Live" clId="Web-{00CC35BD-412B-4E09-BB61-9BAE858B8C9B}" dt="2024-07-05T02:57:28.150" v="1284"/>
          <ac:picMkLst>
            <pc:docMk/>
            <pc:sldMk cId="600223800" sldId="280"/>
            <ac:picMk id="4" creationId="{F01778BD-FA96-2A03-5621-D6D363CEA09F}"/>
          </ac:picMkLst>
        </pc:picChg>
        <pc:picChg chg="add mod">
          <ac:chgData name="Simbai Manyumwa" userId="6b625514a0ab9709" providerId="Windows Live" clId="Web-{00CC35BD-412B-4E09-BB61-9BAE858B8C9B}" dt="2024-07-05T02:58:30.638" v="1291" actId="1076"/>
          <ac:picMkLst>
            <pc:docMk/>
            <pc:sldMk cId="600223800" sldId="280"/>
            <ac:picMk id="6" creationId="{6B68343D-43D6-F298-B132-C88C36162600}"/>
          </ac:picMkLst>
        </pc:picChg>
      </pc:sldChg>
      <pc:sldChg chg="addSp delSp modSp add ord replId">
        <pc:chgData name="Simbai Manyumwa" userId="6b625514a0ab9709" providerId="Windows Live" clId="Web-{00CC35BD-412B-4E09-BB61-9BAE858B8C9B}" dt="2024-07-05T03:02:18.715" v="1409" actId="20577"/>
        <pc:sldMkLst>
          <pc:docMk/>
          <pc:sldMk cId="1136895589" sldId="281"/>
        </pc:sldMkLst>
        <pc:spChg chg="mod">
          <ac:chgData name="Simbai Manyumwa" userId="6b625514a0ab9709" providerId="Windows Live" clId="Web-{00CC35BD-412B-4E09-BB61-9BAE858B8C9B}" dt="2024-07-05T02:59:57.253" v="1360" actId="20577"/>
          <ac:spMkLst>
            <pc:docMk/>
            <pc:sldMk cId="1136895589" sldId="281"/>
            <ac:spMk id="2" creationId="{2873BEC0-94F5-4226-A9E7-51B66045EF49}"/>
          </ac:spMkLst>
        </pc:spChg>
        <pc:spChg chg="mod">
          <ac:chgData name="Simbai Manyumwa" userId="6b625514a0ab9709" providerId="Windows Live" clId="Web-{00CC35BD-412B-4E09-BB61-9BAE858B8C9B}" dt="2024-07-05T03:02:18.715" v="1409" actId="20577"/>
          <ac:spMkLst>
            <pc:docMk/>
            <pc:sldMk cId="1136895589" sldId="281"/>
            <ac:spMk id="5" creationId="{38BFB9F4-5E13-F1F1-D46E-23C44FE225D7}"/>
          </ac:spMkLst>
        </pc:spChg>
        <pc:picChg chg="del">
          <ac:chgData name="Simbai Manyumwa" userId="6b625514a0ab9709" providerId="Windows Live" clId="Web-{00CC35BD-412B-4E09-BB61-9BAE858B8C9B}" dt="2024-07-05T02:59:44.486" v="1354"/>
          <ac:picMkLst>
            <pc:docMk/>
            <pc:sldMk cId="1136895589" sldId="281"/>
            <ac:picMk id="4" creationId="{F01778BD-FA96-2A03-5621-D6D363CEA09F}"/>
          </ac:picMkLst>
        </pc:picChg>
        <pc:picChg chg="add mod">
          <ac:chgData name="Simbai Manyumwa" userId="6b625514a0ab9709" providerId="Windows Live" clId="Web-{00CC35BD-412B-4E09-BB61-9BAE858B8C9B}" dt="2024-07-05T03:00:46.646" v="1363" actId="14100"/>
          <ac:picMkLst>
            <pc:docMk/>
            <pc:sldMk cId="1136895589" sldId="281"/>
            <ac:picMk id="6" creationId="{289E6878-6888-4097-44B3-3DDDDD8253E6}"/>
          </ac:picMkLst>
        </pc:picChg>
      </pc:sldChg>
      <pc:sldChg chg="addSp delSp modSp add ord replId">
        <pc:chgData name="Simbai Manyumwa" userId="6b625514a0ab9709" providerId="Windows Live" clId="Web-{00CC35BD-412B-4E09-BB61-9BAE858B8C9B}" dt="2024-07-05T03:03:29.391" v="1449" actId="20577"/>
        <pc:sldMkLst>
          <pc:docMk/>
          <pc:sldMk cId="3137543438" sldId="282"/>
        </pc:sldMkLst>
        <pc:spChg chg="mod">
          <ac:chgData name="Simbai Manyumwa" userId="6b625514a0ab9709" providerId="Windows Live" clId="Web-{00CC35BD-412B-4E09-BB61-9BAE858B8C9B}" dt="2024-07-05T03:02:42.826" v="1415" actId="20577"/>
          <ac:spMkLst>
            <pc:docMk/>
            <pc:sldMk cId="3137543438" sldId="282"/>
            <ac:spMk id="2" creationId="{2873BEC0-94F5-4226-A9E7-51B66045EF49}"/>
          </ac:spMkLst>
        </pc:spChg>
        <pc:spChg chg="mod">
          <ac:chgData name="Simbai Manyumwa" userId="6b625514a0ab9709" providerId="Windows Live" clId="Web-{00CC35BD-412B-4E09-BB61-9BAE858B8C9B}" dt="2024-07-05T03:03:29.391" v="1449" actId="20577"/>
          <ac:spMkLst>
            <pc:docMk/>
            <pc:sldMk cId="3137543438" sldId="282"/>
            <ac:spMk id="5" creationId="{38BFB9F4-5E13-F1F1-D46E-23C44FE225D7}"/>
          </ac:spMkLst>
        </pc:spChg>
        <pc:picChg chg="del">
          <ac:chgData name="Simbai Manyumwa" userId="6b625514a0ab9709" providerId="Windows Live" clId="Web-{00CC35BD-412B-4E09-BB61-9BAE858B8C9B}" dt="2024-07-05T03:02:44.279" v="1416"/>
          <ac:picMkLst>
            <pc:docMk/>
            <pc:sldMk cId="3137543438" sldId="282"/>
            <ac:picMk id="4" creationId="{F01778BD-FA96-2A03-5621-D6D363CEA09F}"/>
          </ac:picMkLst>
        </pc:picChg>
        <pc:picChg chg="add mod">
          <ac:chgData name="Simbai Manyumwa" userId="6b625514a0ab9709" providerId="Windows Live" clId="Web-{00CC35BD-412B-4E09-BB61-9BAE858B8C9B}" dt="2024-07-05T03:03:02.467" v="1419" actId="14100"/>
          <ac:picMkLst>
            <pc:docMk/>
            <pc:sldMk cId="3137543438" sldId="282"/>
            <ac:picMk id="6" creationId="{239DC5D2-1901-2476-CFD5-8BE129D3870D}"/>
          </ac:picMkLst>
        </pc:picChg>
      </pc:sldChg>
      <pc:sldChg chg="addSp delSp modSp add ord replId">
        <pc:chgData name="Simbai Manyumwa" userId="6b625514a0ab9709" providerId="Windows Live" clId="Web-{00CC35BD-412B-4E09-BB61-9BAE858B8C9B}" dt="2024-07-05T03:05:06.319" v="1511" actId="20577"/>
        <pc:sldMkLst>
          <pc:docMk/>
          <pc:sldMk cId="3630253100" sldId="283"/>
        </pc:sldMkLst>
        <pc:spChg chg="mod">
          <ac:chgData name="Simbai Manyumwa" userId="6b625514a0ab9709" providerId="Windows Live" clId="Web-{00CC35BD-412B-4E09-BB61-9BAE858B8C9B}" dt="2024-07-05T03:03:54.158" v="1458" actId="20577"/>
          <ac:spMkLst>
            <pc:docMk/>
            <pc:sldMk cId="3630253100" sldId="283"/>
            <ac:spMk id="2" creationId="{2873BEC0-94F5-4226-A9E7-51B66045EF49}"/>
          </ac:spMkLst>
        </pc:spChg>
        <pc:spChg chg="mod">
          <ac:chgData name="Simbai Manyumwa" userId="6b625514a0ab9709" providerId="Windows Live" clId="Web-{00CC35BD-412B-4E09-BB61-9BAE858B8C9B}" dt="2024-07-05T03:05:06.319" v="1511" actId="20577"/>
          <ac:spMkLst>
            <pc:docMk/>
            <pc:sldMk cId="3630253100" sldId="283"/>
            <ac:spMk id="5" creationId="{38BFB9F4-5E13-F1F1-D46E-23C44FE225D7}"/>
          </ac:spMkLst>
        </pc:spChg>
        <pc:picChg chg="del">
          <ac:chgData name="Simbai Manyumwa" userId="6b625514a0ab9709" providerId="Windows Live" clId="Web-{00CC35BD-412B-4E09-BB61-9BAE858B8C9B}" dt="2024-07-05T03:03:40.126" v="1454"/>
          <ac:picMkLst>
            <pc:docMk/>
            <pc:sldMk cId="3630253100" sldId="283"/>
            <ac:picMk id="4" creationId="{F01778BD-FA96-2A03-5621-D6D363CEA09F}"/>
          </ac:picMkLst>
        </pc:picChg>
        <pc:picChg chg="add mod">
          <ac:chgData name="Simbai Manyumwa" userId="6b625514a0ab9709" providerId="Windows Live" clId="Web-{00CC35BD-412B-4E09-BB61-9BAE858B8C9B}" dt="2024-07-05T03:04:23.222" v="1462" actId="1076"/>
          <ac:picMkLst>
            <pc:docMk/>
            <pc:sldMk cId="3630253100" sldId="283"/>
            <ac:picMk id="6" creationId="{413B5CCE-9192-C6D5-D6E0-C2011733DE3D}"/>
          </ac:picMkLst>
        </pc:picChg>
      </pc:sldChg>
      <pc:sldChg chg="addSp delSp modSp add replId">
        <pc:chgData name="Simbai Manyumwa" userId="6b625514a0ab9709" providerId="Windows Live" clId="Web-{00CC35BD-412B-4E09-BB61-9BAE858B8C9B}" dt="2024-07-05T03:28:49.628" v="2162" actId="20577"/>
        <pc:sldMkLst>
          <pc:docMk/>
          <pc:sldMk cId="3424857707" sldId="284"/>
        </pc:sldMkLst>
        <pc:spChg chg="mod">
          <ac:chgData name="Simbai Manyumwa" userId="6b625514a0ab9709" providerId="Windows Live" clId="Web-{00CC35BD-412B-4E09-BB61-9BAE858B8C9B}" dt="2024-07-05T03:28:49.628" v="2162" actId="20577"/>
          <ac:spMkLst>
            <pc:docMk/>
            <pc:sldMk cId="3424857707" sldId="284"/>
            <ac:spMk id="2" creationId="{2873BEC0-94F5-4226-A9E7-51B66045EF49}"/>
          </ac:spMkLst>
        </pc:spChg>
        <pc:spChg chg="mod">
          <ac:chgData name="Simbai Manyumwa" userId="6b625514a0ab9709" providerId="Windows Live" clId="Web-{00CC35BD-412B-4E09-BB61-9BAE858B8C9B}" dt="2024-07-05T03:13:25.336" v="1744" actId="14100"/>
          <ac:spMkLst>
            <pc:docMk/>
            <pc:sldMk cId="3424857707" sldId="284"/>
            <ac:spMk id="5" creationId="{38BFB9F4-5E13-F1F1-D46E-23C44FE225D7}"/>
          </ac:spMkLst>
        </pc:spChg>
        <pc:picChg chg="add mod">
          <ac:chgData name="Simbai Manyumwa" userId="6b625514a0ab9709" providerId="Windows Live" clId="Web-{00CC35BD-412B-4E09-BB61-9BAE858B8C9B}" dt="2024-07-05T03:11:13.140" v="1601" actId="14100"/>
          <ac:picMkLst>
            <pc:docMk/>
            <pc:sldMk cId="3424857707" sldId="284"/>
            <ac:picMk id="4" creationId="{DA9B7B4D-F378-C487-9B8A-3DD96E40D219}"/>
          </ac:picMkLst>
        </pc:picChg>
        <pc:picChg chg="del">
          <ac:chgData name="Simbai Manyumwa" userId="6b625514a0ab9709" providerId="Windows Live" clId="Web-{00CC35BD-412B-4E09-BB61-9BAE858B8C9B}" dt="2024-07-05T03:10:20.010" v="1593"/>
          <ac:picMkLst>
            <pc:docMk/>
            <pc:sldMk cId="3424857707" sldId="284"/>
            <ac:picMk id="6" creationId="{413B5CCE-9192-C6D5-D6E0-C2011733DE3D}"/>
          </ac:picMkLst>
        </pc:picChg>
      </pc:sldChg>
      <pc:sldChg chg="addSp delSp modSp add replId">
        <pc:chgData name="Simbai Manyumwa" userId="6b625514a0ab9709" providerId="Windows Live" clId="Web-{00CC35BD-412B-4E09-BB61-9BAE858B8C9B}" dt="2024-07-05T03:28:52.175" v="2164" actId="20577"/>
        <pc:sldMkLst>
          <pc:docMk/>
          <pc:sldMk cId="3042424783" sldId="285"/>
        </pc:sldMkLst>
        <pc:spChg chg="mod">
          <ac:chgData name="Simbai Manyumwa" userId="6b625514a0ab9709" providerId="Windows Live" clId="Web-{00CC35BD-412B-4E09-BB61-9BAE858B8C9B}" dt="2024-07-05T03:28:52.175" v="2164" actId="20577"/>
          <ac:spMkLst>
            <pc:docMk/>
            <pc:sldMk cId="3042424783" sldId="285"/>
            <ac:spMk id="2" creationId="{2873BEC0-94F5-4226-A9E7-51B66045EF49}"/>
          </ac:spMkLst>
        </pc:spChg>
        <pc:spChg chg="mod">
          <ac:chgData name="Simbai Manyumwa" userId="6b625514a0ab9709" providerId="Windows Live" clId="Web-{00CC35BD-412B-4E09-BB61-9BAE858B8C9B}" dt="2024-07-05T03:17:04.146" v="1880" actId="1076"/>
          <ac:spMkLst>
            <pc:docMk/>
            <pc:sldMk cId="3042424783" sldId="285"/>
            <ac:spMk id="5" creationId="{38BFB9F4-5E13-F1F1-D46E-23C44FE225D7}"/>
          </ac:spMkLst>
        </pc:spChg>
        <pc:picChg chg="del">
          <ac:chgData name="Simbai Manyumwa" userId="6b625514a0ab9709" providerId="Windows Live" clId="Web-{00CC35BD-412B-4E09-BB61-9BAE858B8C9B}" dt="2024-07-05T03:13:44.681" v="1752"/>
          <ac:picMkLst>
            <pc:docMk/>
            <pc:sldMk cId="3042424783" sldId="285"/>
            <ac:picMk id="4" creationId="{DA9B7B4D-F378-C487-9B8A-3DD96E40D219}"/>
          </ac:picMkLst>
        </pc:picChg>
        <pc:picChg chg="add del mod">
          <ac:chgData name="Simbai Manyumwa" userId="6b625514a0ab9709" providerId="Windows Live" clId="Web-{00CC35BD-412B-4E09-BB61-9BAE858B8C9B}" dt="2024-07-05T03:16:36.832" v="1875"/>
          <ac:picMkLst>
            <pc:docMk/>
            <pc:sldMk cId="3042424783" sldId="285"/>
            <ac:picMk id="6" creationId="{8620A436-C367-B9B6-FB67-9CFD6BF8A323}"/>
          </ac:picMkLst>
        </pc:picChg>
        <pc:picChg chg="add del mod">
          <ac:chgData name="Simbai Manyumwa" userId="6b625514a0ab9709" providerId="Windows Live" clId="Web-{00CC35BD-412B-4E09-BB61-9BAE858B8C9B}" dt="2024-07-05T03:27:22.154" v="2131"/>
          <ac:picMkLst>
            <pc:docMk/>
            <pc:sldMk cId="3042424783" sldId="285"/>
            <ac:picMk id="7" creationId="{DB457627-72D1-2C4E-8C3F-C50E919A90AC}"/>
          </ac:picMkLst>
        </pc:picChg>
        <pc:picChg chg="add mod">
          <ac:chgData name="Simbai Manyumwa" userId="6b625514a0ab9709" providerId="Windows Live" clId="Web-{00CC35BD-412B-4E09-BB61-9BAE858B8C9B}" dt="2024-07-05T03:27:32.076" v="2135" actId="1076"/>
          <ac:picMkLst>
            <pc:docMk/>
            <pc:sldMk cId="3042424783" sldId="285"/>
            <ac:picMk id="8" creationId="{124139A7-39A8-996A-F0E5-7784765CA761}"/>
          </ac:picMkLst>
        </pc:picChg>
      </pc:sldChg>
      <pc:sldChg chg="addSp delSp modSp add replId">
        <pc:chgData name="Simbai Manyumwa" userId="6b625514a0ab9709" providerId="Windows Live" clId="Web-{00CC35BD-412B-4E09-BB61-9BAE858B8C9B}" dt="2024-07-05T03:28:55.628" v="2166" actId="20577"/>
        <pc:sldMkLst>
          <pc:docMk/>
          <pc:sldMk cId="4202669003" sldId="286"/>
        </pc:sldMkLst>
        <pc:spChg chg="mod">
          <ac:chgData name="Simbai Manyumwa" userId="6b625514a0ab9709" providerId="Windows Live" clId="Web-{00CC35BD-412B-4E09-BB61-9BAE858B8C9B}" dt="2024-07-05T03:28:55.628" v="2166" actId="20577"/>
          <ac:spMkLst>
            <pc:docMk/>
            <pc:sldMk cId="4202669003" sldId="286"/>
            <ac:spMk id="2" creationId="{2873BEC0-94F5-4226-A9E7-51B66045EF49}"/>
          </ac:spMkLst>
        </pc:spChg>
        <pc:spChg chg="mod">
          <ac:chgData name="Simbai Manyumwa" userId="6b625514a0ab9709" providerId="Windows Live" clId="Web-{00CC35BD-412B-4E09-BB61-9BAE858B8C9B}" dt="2024-07-05T03:24:45.659" v="2112" actId="14100"/>
          <ac:spMkLst>
            <pc:docMk/>
            <pc:sldMk cId="4202669003" sldId="286"/>
            <ac:spMk id="5" creationId="{38BFB9F4-5E13-F1F1-D46E-23C44FE225D7}"/>
          </ac:spMkLst>
        </pc:spChg>
        <pc:picChg chg="add del mod">
          <ac:chgData name="Simbai Manyumwa" userId="6b625514a0ab9709" providerId="Windows Live" clId="Web-{00CC35BD-412B-4E09-BB61-9BAE858B8C9B}" dt="2024-07-05T03:26:27.838" v="2127"/>
          <ac:picMkLst>
            <pc:docMk/>
            <pc:sldMk cId="4202669003" sldId="286"/>
            <ac:picMk id="4" creationId="{BE9457D2-109E-6D45-7361-AB253DA817C0}"/>
          </ac:picMkLst>
        </pc:picChg>
        <pc:picChg chg="add mod">
          <ac:chgData name="Simbai Manyumwa" userId="6b625514a0ab9709" providerId="Windows Live" clId="Web-{00CC35BD-412B-4E09-BB61-9BAE858B8C9B}" dt="2024-07-05T03:26:44.214" v="2129" actId="1076"/>
          <ac:picMkLst>
            <pc:docMk/>
            <pc:sldMk cId="4202669003" sldId="286"/>
            <ac:picMk id="6" creationId="{254F54DF-8FBC-32C4-AD2A-E0A76190FFB9}"/>
          </ac:picMkLst>
        </pc:picChg>
        <pc:picChg chg="del">
          <ac:chgData name="Simbai Manyumwa" userId="6b625514a0ab9709" providerId="Windows Live" clId="Web-{00CC35BD-412B-4E09-BB61-9BAE858B8C9B}" dt="2024-07-05T03:19:18.608" v="1884"/>
          <ac:picMkLst>
            <pc:docMk/>
            <pc:sldMk cId="4202669003" sldId="286"/>
            <ac:picMk id="7" creationId="{DB457627-72D1-2C4E-8C3F-C50E919A90AC}"/>
          </ac:picMkLst>
        </pc:picChg>
      </pc:sldChg>
      <pc:sldChg chg="addSp delSp modSp add replId">
        <pc:chgData name="Simbai Manyumwa" userId="6b625514a0ab9709" providerId="Windows Live" clId="Web-{00CC35BD-412B-4E09-BB61-9BAE858B8C9B}" dt="2024-07-05T03:30:20.618" v="2230" actId="20577"/>
        <pc:sldMkLst>
          <pc:docMk/>
          <pc:sldMk cId="1926119598" sldId="287"/>
        </pc:sldMkLst>
        <pc:spChg chg="mod">
          <ac:chgData name="Simbai Manyumwa" userId="6b625514a0ab9709" providerId="Windows Live" clId="Web-{00CC35BD-412B-4E09-BB61-9BAE858B8C9B}" dt="2024-07-05T03:28:45.206" v="2159" actId="20577"/>
          <ac:spMkLst>
            <pc:docMk/>
            <pc:sldMk cId="1926119598" sldId="287"/>
            <ac:spMk id="2" creationId="{2873BEC0-94F5-4226-A9E7-51B66045EF49}"/>
          </ac:spMkLst>
        </pc:spChg>
        <pc:spChg chg="mod">
          <ac:chgData name="Simbai Manyumwa" userId="6b625514a0ab9709" providerId="Windows Live" clId="Web-{00CC35BD-412B-4E09-BB61-9BAE858B8C9B}" dt="2024-07-05T03:30:20.618" v="2230" actId="20577"/>
          <ac:spMkLst>
            <pc:docMk/>
            <pc:sldMk cId="1926119598" sldId="287"/>
            <ac:spMk id="5" creationId="{38BFB9F4-5E13-F1F1-D46E-23C44FE225D7}"/>
          </ac:spMkLst>
        </pc:spChg>
        <pc:picChg chg="del">
          <ac:chgData name="Simbai Manyumwa" userId="6b625514a0ab9709" providerId="Windows Live" clId="Web-{00CC35BD-412B-4E09-BB61-9BAE858B8C9B}" dt="2024-07-05T03:25:48.663" v="2124"/>
          <ac:picMkLst>
            <pc:docMk/>
            <pc:sldMk cId="1926119598" sldId="287"/>
            <ac:picMk id="4" creationId="{BE9457D2-109E-6D45-7361-AB253DA817C0}"/>
          </ac:picMkLst>
        </pc:picChg>
        <pc:picChg chg="add mod">
          <ac:chgData name="Simbai Manyumwa" userId="6b625514a0ab9709" providerId="Windows Live" clId="Web-{00CC35BD-412B-4E09-BB61-9BAE858B8C9B}" dt="2024-07-05T03:26:24.697" v="2126" actId="1076"/>
          <ac:picMkLst>
            <pc:docMk/>
            <pc:sldMk cId="1926119598" sldId="287"/>
            <ac:picMk id="6" creationId="{1023959A-C323-EE14-C3A1-FAC7BAA544A6}"/>
          </ac:picMkLst>
        </pc:picChg>
      </pc:sldChg>
      <pc:sldChg chg="addSp delSp modSp add replId">
        <pc:chgData name="Simbai Manyumwa" userId="6b625514a0ab9709" providerId="Windows Live" clId="Web-{00CC35BD-412B-4E09-BB61-9BAE858B8C9B}" dt="2024-07-05T03:33:33.864" v="2320" actId="14100"/>
        <pc:sldMkLst>
          <pc:docMk/>
          <pc:sldMk cId="1108054816" sldId="288"/>
        </pc:sldMkLst>
        <pc:spChg chg="mod">
          <ac:chgData name="Simbai Manyumwa" userId="6b625514a0ab9709" providerId="Windows Live" clId="Web-{00CC35BD-412B-4E09-BB61-9BAE858B8C9B}" dt="2024-07-05T03:31:05.652" v="2256" actId="20577"/>
          <ac:spMkLst>
            <pc:docMk/>
            <pc:sldMk cId="1108054816" sldId="288"/>
            <ac:spMk id="2" creationId="{2873BEC0-94F5-4226-A9E7-51B66045EF49}"/>
          </ac:spMkLst>
        </pc:spChg>
        <pc:spChg chg="mod">
          <ac:chgData name="Simbai Manyumwa" userId="6b625514a0ab9709" providerId="Windows Live" clId="Web-{00CC35BD-412B-4E09-BB61-9BAE858B8C9B}" dt="2024-07-05T03:33:33.864" v="2320" actId="14100"/>
          <ac:spMkLst>
            <pc:docMk/>
            <pc:sldMk cId="1108054816" sldId="288"/>
            <ac:spMk id="5" creationId="{38BFB9F4-5E13-F1F1-D46E-23C44FE225D7}"/>
          </ac:spMkLst>
        </pc:spChg>
        <pc:picChg chg="add mod">
          <ac:chgData name="Simbai Manyumwa" userId="6b625514a0ab9709" providerId="Windows Live" clId="Web-{00CC35BD-412B-4E09-BB61-9BAE858B8C9B}" dt="2024-07-05T03:31:41.342" v="2261" actId="14100"/>
          <ac:picMkLst>
            <pc:docMk/>
            <pc:sldMk cId="1108054816" sldId="288"/>
            <ac:picMk id="4" creationId="{04948850-9F84-5C75-CDA1-59E88BCB5DC8}"/>
          </ac:picMkLst>
        </pc:picChg>
        <pc:picChg chg="del">
          <ac:chgData name="Simbai Manyumwa" userId="6b625514a0ab9709" providerId="Windows Live" clId="Web-{00CC35BD-412B-4E09-BB61-9BAE858B8C9B}" dt="2024-07-05T03:31:06.574" v="2257"/>
          <ac:picMkLst>
            <pc:docMk/>
            <pc:sldMk cId="1108054816" sldId="288"/>
            <ac:picMk id="6" creationId="{1023959A-C323-EE14-C3A1-FAC7BAA544A6}"/>
          </ac:picMkLst>
        </pc:picChg>
      </pc:sldChg>
      <pc:sldChg chg="addSp delSp modSp add replId">
        <pc:chgData name="Simbai Manyumwa" userId="6b625514a0ab9709" providerId="Windows Live" clId="Web-{00CC35BD-412B-4E09-BB61-9BAE858B8C9B}" dt="2024-07-05T03:36:38.204" v="2440" actId="20577"/>
        <pc:sldMkLst>
          <pc:docMk/>
          <pc:sldMk cId="1792326172" sldId="289"/>
        </pc:sldMkLst>
        <pc:spChg chg="mod">
          <ac:chgData name="Simbai Manyumwa" userId="6b625514a0ab9709" providerId="Windows Live" clId="Web-{00CC35BD-412B-4E09-BB61-9BAE858B8C9B}" dt="2024-07-05T03:35:50.185" v="2437" actId="20577"/>
          <ac:spMkLst>
            <pc:docMk/>
            <pc:sldMk cId="1792326172" sldId="289"/>
            <ac:spMk id="2" creationId="{2873BEC0-94F5-4226-A9E7-51B66045EF49}"/>
          </ac:spMkLst>
        </pc:spChg>
        <pc:spChg chg="mod">
          <ac:chgData name="Simbai Manyumwa" userId="6b625514a0ab9709" providerId="Windows Live" clId="Web-{00CC35BD-412B-4E09-BB61-9BAE858B8C9B}" dt="2024-07-05T03:36:38.204" v="2440" actId="20577"/>
          <ac:spMkLst>
            <pc:docMk/>
            <pc:sldMk cId="1792326172" sldId="289"/>
            <ac:spMk id="5" creationId="{38BFB9F4-5E13-F1F1-D46E-23C44FE225D7}"/>
          </ac:spMkLst>
        </pc:spChg>
        <pc:picChg chg="del">
          <ac:chgData name="Simbai Manyumwa" userId="6b625514a0ab9709" providerId="Windows Live" clId="Web-{00CC35BD-412B-4E09-BB61-9BAE858B8C9B}" dt="2024-07-05T03:33:55.788" v="2322"/>
          <ac:picMkLst>
            <pc:docMk/>
            <pc:sldMk cId="1792326172" sldId="289"/>
            <ac:picMk id="4" creationId="{04948850-9F84-5C75-CDA1-59E88BCB5DC8}"/>
          </ac:picMkLst>
        </pc:picChg>
        <pc:picChg chg="add mod">
          <ac:chgData name="Simbai Manyumwa" userId="6b625514a0ab9709" providerId="Windows Live" clId="Web-{00CC35BD-412B-4E09-BB61-9BAE858B8C9B}" dt="2024-07-05T03:33:59.460" v="2324" actId="1076"/>
          <ac:picMkLst>
            <pc:docMk/>
            <pc:sldMk cId="1792326172" sldId="289"/>
            <ac:picMk id="6" creationId="{A4CF0817-66F8-EE3E-71E6-6119301BCBDD}"/>
          </ac:picMkLst>
        </pc:picChg>
      </pc:sldChg>
      <pc:sldChg chg="addSp delSp modSp add replId">
        <pc:chgData name="Simbai Manyumwa" userId="6b625514a0ab9709" providerId="Windows Live" clId="Web-{00CC35BD-412B-4E09-BB61-9BAE858B8C9B}" dt="2024-07-05T03:39:55.998" v="2579" actId="20577"/>
        <pc:sldMkLst>
          <pc:docMk/>
          <pc:sldMk cId="4244029810" sldId="290"/>
        </pc:sldMkLst>
        <pc:spChg chg="mod">
          <ac:chgData name="Simbai Manyumwa" userId="6b625514a0ab9709" providerId="Windows Live" clId="Web-{00CC35BD-412B-4E09-BB61-9BAE858B8C9B}" dt="2024-07-05T03:36:57.049" v="2450" actId="20577"/>
          <ac:spMkLst>
            <pc:docMk/>
            <pc:sldMk cId="4244029810" sldId="290"/>
            <ac:spMk id="2" creationId="{2873BEC0-94F5-4226-A9E7-51B66045EF49}"/>
          </ac:spMkLst>
        </pc:spChg>
        <pc:spChg chg="mod">
          <ac:chgData name="Simbai Manyumwa" userId="6b625514a0ab9709" providerId="Windows Live" clId="Web-{00CC35BD-412B-4E09-BB61-9BAE858B8C9B}" dt="2024-07-05T03:39:55.998" v="2579" actId="20577"/>
          <ac:spMkLst>
            <pc:docMk/>
            <pc:sldMk cId="4244029810" sldId="290"/>
            <ac:spMk id="5" creationId="{38BFB9F4-5E13-F1F1-D46E-23C44FE225D7}"/>
          </ac:spMkLst>
        </pc:spChg>
        <pc:picChg chg="add mod">
          <ac:chgData name="Simbai Manyumwa" userId="6b625514a0ab9709" providerId="Windows Live" clId="Web-{00CC35BD-412B-4E09-BB61-9BAE858B8C9B}" dt="2024-07-05T03:37:16.050" v="2453" actId="1076"/>
          <ac:picMkLst>
            <pc:docMk/>
            <pc:sldMk cId="4244029810" sldId="290"/>
            <ac:picMk id="4" creationId="{F60330B0-8BCE-F134-34A0-70F058CB1C5C}"/>
          </ac:picMkLst>
        </pc:picChg>
        <pc:picChg chg="del">
          <ac:chgData name="Simbai Manyumwa" userId="6b625514a0ab9709" providerId="Windows Live" clId="Web-{00CC35BD-412B-4E09-BB61-9BAE858B8C9B}" dt="2024-07-05T03:36:58.205" v="2451"/>
          <ac:picMkLst>
            <pc:docMk/>
            <pc:sldMk cId="4244029810" sldId="290"/>
            <ac:picMk id="6" creationId="{A4CF0817-66F8-EE3E-71E6-6119301BCBDD}"/>
          </ac:picMkLst>
        </pc:picChg>
      </pc:sldChg>
      <pc:sldChg chg="addSp delSp modSp add replId">
        <pc:chgData name="Simbai Manyumwa" userId="6b625514a0ab9709" providerId="Windows Live" clId="Web-{00CC35BD-412B-4E09-BB61-9BAE858B8C9B}" dt="2024-07-05T03:42:59.118" v="2767" actId="14100"/>
        <pc:sldMkLst>
          <pc:docMk/>
          <pc:sldMk cId="3099431842" sldId="291"/>
        </pc:sldMkLst>
        <pc:spChg chg="mod">
          <ac:chgData name="Simbai Manyumwa" userId="6b625514a0ab9709" providerId="Windows Live" clId="Web-{00CC35BD-412B-4E09-BB61-9BAE858B8C9B}" dt="2024-07-05T03:40:49.548" v="2585" actId="20577"/>
          <ac:spMkLst>
            <pc:docMk/>
            <pc:sldMk cId="3099431842" sldId="291"/>
            <ac:spMk id="2" creationId="{2873BEC0-94F5-4226-A9E7-51B66045EF49}"/>
          </ac:spMkLst>
        </pc:spChg>
        <pc:spChg chg="mod">
          <ac:chgData name="Simbai Manyumwa" userId="6b625514a0ab9709" providerId="Windows Live" clId="Web-{00CC35BD-412B-4E09-BB61-9BAE858B8C9B}" dt="2024-07-05T03:42:59.118" v="2767" actId="14100"/>
          <ac:spMkLst>
            <pc:docMk/>
            <pc:sldMk cId="3099431842" sldId="291"/>
            <ac:spMk id="5" creationId="{38BFB9F4-5E13-F1F1-D46E-23C44FE225D7}"/>
          </ac:spMkLst>
        </pc:spChg>
        <pc:picChg chg="del">
          <ac:chgData name="Simbai Manyumwa" userId="6b625514a0ab9709" providerId="Windows Live" clId="Web-{00CC35BD-412B-4E09-BB61-9BAE858B8C9B}" dt="2024-07-05T03:40:52.001" v="2586"/>
          <ac:picMkLst>
            <pc:docMk/>
            <pc:sldMk cId="3099431842" sldId="291"/>
            <ac:picMk id="4" creationId="{F60330B0-8BCE-F134-34A0-70F058CB1C5C}"/>
          </ac:picMkLst>
        </pc:picChg>
        <pc:picChg chg="add mod">
          <ac:chgData name="Simbai Manyumwa" userId="6b625514a0ab9709" providerId="Windows Live" clId="Web-{00CC35BD-412B-4E09-BB61-9BAE858B8C9B}" dt="2024-07-05T03:40:59.236" v="2589" actId="1076"/>
          <ac:picMkLst>
            <pc:docMk/>
            <pc:sldMk cId="3099431842" sldId="291"/>
            <ac:picMk id="6" creationId="{75FD7860-3684-6F2D-D821-9BCE5E9CDB5E}"/>
          </ac:picMkLst>
        </pc:picChg>
      </pc:sldChg>
      <pc:sldChg chg="addSp delSp modSp add replId">
        <pc:chgData name="Simbai Manyumwa" userId="6b625514a0ab9709" providerId="Windows Live" clId="Web-{00CC35BD-412B-4E09-BB61-9BAE858B8C9B}" dt="2024-07-05T04:16:54.182" v="3349" actId="1076"/>
        <pc:sldMkLst>
          <pc:docMk/>
          <pc:sldMk cId="2088898815" sldId="292"/>
        </pc:sldMkLst>
        <pc:spChg chg="mod">
          <ac:chgData name="Simbai Manyumwa" userId="6b625514a0ab9709" providerId="Windows Live" clId="Web-{00CC35BD-412B-4E09-BB61-9BAE858B8C9B}" dt="2024-07-05T04:05:37.484" v="3187" actId="20577"/>
          <ac:spMkLst>
            <pc:docMk/>
            <pc:sldMk cId="2088898815" sldId="292"/>
            <ac:spMk id="2" creationId="{65C3525F-7CB4-4C06-B037-C81D2DED9B80}"/>
          </ac:spMkLst>
        </pc:spChg>
        <pc:spChg chg="del">
          <ac:chgData name="Simbai Manyumwa" userId="6b625514a0ab9709" providerId="Windows Live" clId="Web-{00CC35BD-412B-4E09-BB61-9BAE858B8C9B}" dt="2024-07-05T03:50:31.459" v="2901"/>
          <ac:spMkLst>
            <pc:docMk/>
            <pc:sldMk cId="2088898815" sldId="292"/>
            <ac:spMk id="4" creationId="{ACA6A89D-097D-4968-A07A-39A5B4F78A62}"/>
          </ac:spMkLst>
        </pc:spChg>
        <pc:spChg chg="add del mod">
          <ac:chgData name="Simbai Manyumwa" userId="6b625514a0ab9709" providerId="Windows Live" clId="Web-{00CC35BD-412B-4E09-BB61-9BAE858B8C9B}" dt="2024-07-05T03:50:19.958" v="2897"/>
          <ac:spMkLst>
            <pc:docMk/>
            <pc:sldMk cId="2088898815" sldId="292"/>
            <ac:spMk id="5" creationId="{5FF4837C-2D10-DB1D-4533-2A6248F3CE33}"/>
          </ac:spMkLst>
        </pc:spChg>
        <pc:spChg chg="mod">
          <ac:chgData name="Simbai Manyumwa" userId="6b625514a0ab9709" providerId="Windows Live" clId="Web-{00CC35BD-412B-4E09-BB61-9BAE858B8C9B}" dt="2024-07-05T04:16:40.791" v="3343" actId="20577"/>
          <ac:spMkLst>
            <pc:docMk/>
            <pc:sldMk cId="2088898815" sldId="292"/>
            <ac:spMk id="9" creationId="{4A11D34C-C146-13FF-92AF-FD59AEF35660}"/>
          </ac:spMkLst>
        </pc:spChg>
        <pc:spChg chg="add del mod">
          <ac:chgData name="Simbai Manyumwa" userId="6b625514a0ab9709" providerId="Windows Live" clId="Web-{00CC35BD-412B-4E09-BB61-9BAE858B8C9B}" dt="2024-07-05T03:50:54.288" v="2905"/>
          <ac:spMkLst>
            <pc:docMk/>
            <pc:sldMk cId="2088898815" sldId="292"/>
            <ac:spMk id="10" creationId="{9962B2D8-A982-3CAF-E7E9-976433F3CCAD}"/>
          </ac:spMkLst>
        </pc:spChg>
        <pc:spChg chg="add mod">
          <ac:chgData name="Simbai Manyumwa" userId="6b625514a0ab9709" providerId="Windows Live" clId="Web-{00CC35BD-412B-4E09-BB61-9BAE858B8C9B}" dt="2024-07-05T04:02:23.800" v="3117" actId="14100"/>
          <ac:spMkLst>
            <pc:docMk/>
            <pc:sldMk cId="2088898815" sldId="292"/>
            <ac:spMk id="13" creationId="{B415C8DE-570A-4CC0-3E97-F16E71C741F8}"/>
          </ac:spMkLst>
        </pc:spChg>
        <pc:spChg chg="add mod">
          <ac:chgData name="Simbai Manyumwa" userId="6b625514a0ab9709" providerId="Windows Live" clId="Web-{00CC35BD-412B-4E09-BB61-9BAE858B8C9B}" dt="2024-07-05T04:02:33.488" v="3121" actId="1076"/>
          <ac:spMkLst>
            <pc:docMk/>
            <pc:sldMk cId="2088898815" sldId="292"/>
            <ac:spMk id="14" creationId="{CBD43DB0-B8DF-FE7D-6891-F5269E9FF6F0}"/>
          </ac:spMkLst>
        </pc:spChg>
        <pc:spChg chg="add del mod">
          <ac:chgData name="Simbai Manyumwa" userId="6b625514a0ab9709" providerId="Windows Live" clId="Web-{00CC35BD-412B-4E09-BB61-9BAE858B8C9B}" dt="2024-07-05T04:02:13.159" v="3114"/>
          <ac:spMkLst>
            <pc:docMk/>
            <pc:sldMk cId="2088898815" sldId="292"/>
            <ac:spMk id="16" creationId="{95AD7DAF-C6B1-44AC-E904-E89E1E8CE597}"/>
          </ac:spMkLst>
        </pc:spChg>
        <pc:spChg chg="add mod">
          <ac:chgData name="Simbai Manyumwa" userId="6b625514a0ab9709" providerId="Windows Live" clId="Web-{00CC35BD-412B-4E09-BB61-9BAE858B8C9B}" dt="2024-07-05T04:16:54.182" v="3349" actId="1076"/>
          <ac:spMkLst>
            <pc:docMk/>
            <pc:sldMk cId="2088898815" sldId="292"/>
            <ac:spMk id="18" creationId="{6545C356-6C19-99AB-46E2-030C0DCCC031}"/>
          </ac:spMkLst>
        </pc:spChg>
        <pc:picChg chg="add del mod ord">
          <ac:chgData name="Simbai Manyumwa" userId="6b625514a0ab9709" providerId="Windows Live" clId="Web-{00CC35BD-412B-4E09-BB61-9BAE858B8C9B}" dt="2024-07-05T04:01:55.970" v="3111"/>
          <ac:picMkLst>
            <pc:docMk/>
            <pc:sldMk cId="2088898815" sldId="292"/>
            <ac:picMk id="6" creationId="{7B38DA47-B2B2-A2F2-EDFB-E6AA01319215}"/>
          </ac:picMkLst>
        </pc:picChg>
        <pc:picChg chg="del">
          <ac:chgData name="Simbai Manyumwa" userId="6b625514a0ab9709" providerId="Windows Live" clId="Web-{00CC35BD-412B-4E09-BB61-9BAE858B8C9B}" dt="2024-07-05T03:50:05.957" v="2896"/>
          <ac:picMkLst>
            <pc:docMk/>
            <pc:sldMk cId="2088898815" sldId="292"/>
            <ac:picMk id="7" creationId="{83C91708-E296-AB92-3009-FC271C2EA263}"/>
          </ac:picMkLst>
        </pc:picChg>
        <pc:picChg chg="add mod">
          <ac:chgData name="Simbai Manyumwa" userId="6b625514a0ab9709" providerId="Windows Live" clId="Web-{00CC35BD-412B-4E09-BB61-9BAE858B8C9B}" dt="2024-07-05T03:52:43.420" v="2965" actId="1076"/>
          <ac:picMkLst>
            <pc:docMk/>
            <pc:sldMk cId="2088898815" sldId="292"/>
            <ac:picMk id="11" creationId="{29BA4619-65DB-6A58-311A-7BFF653E28B3}"/>
          </ac:picMkLst>
        </pc:picChg>
        <pc:picChg chg="add mod">
          <ac:chgData name="Simbai Manyumwa" userId="6b625514a0ab9709" providerId="Windows Live" clId="Web-{00CC35BD-412B-4E09-BB61-9BAE858B8C9B}" dt="2024-07-05T04:15:10.426" v="3321" actId="1076"/>
          <ac:picMkLst>
            <pc:docMk/>
            <pc:sldMk cId="2088898815" sldId="292"/>
            <ac:picMk id="12" creationId="{C560EF4E-DA10-02E5-ECA2-295A57D3C403}"/>
          </ac:picMkLst>
        </pc:picChg>
        <pc:picChg chg="add mod">
          <ac:chgData name="Simbai Manyumwa" userId="6b625514a0ab9709" providerId="Windows Live" clId="Web-{00CC35BD-412B-4E09-BB61-9BAE858B8C9B}" dt="2024-07-05T04:16:44.775" v="3345" actId="1076"/>
          <ac:picMkLst>
            <pc:docMk/>
            <pc:sldMk cId="2088898815" sldId="292"/>
            <ac:picMk id="17" creationId="{8D9C01B5-9C44-EA44-9208-3D72E8D515A1}"/>
          </ac:picMkLst>
        </pc:picChg>
      </pc:sldChg>
      <pc:sldChg chg="modSp add replId">
        <pc:chgData name="Simbai Manyumwa" userId="6b625514a0ab9709" providerId="Windows Live" clId="Web-{00CC35BD-412B-4E09-BB61-9BAE858B8C9B}" dt="2024-07-05T04:05:28.530" v="3185" actId="20577"/>
        <pc:sldMkLst>
          <pc:docMk/>
          <pc:sldMk cId="3784165329" sldId="293"/>
        </pc:sldMkLst>
        <pc:spChg chg="mod">
          <ac:chgData name="Simbai Manyumwa" userId="6b625514a0ab9709" providerId="Windows Live" clId="Web-{00CC35BD-412B-4E09-BB61-9BAE858B8C9B}" dt="2024-07-05T04:04:19.026" v="3127" actId="20577"/>
          <ac:spMkLst>
            <pc:docMk/>
            <pc:sldMk cId="3784165329" sldId="293"/>
            <ac:spMk id="2" creationId="{65C3525F-7CB4-4C06-B037-C81D2DED9B80}"/>
          </ac:spMkLst>
        </pc:spChg>
        <pc:spChg chg="mod">
          <ac:chgData name="Simbai Manyumwa" userId="6b625514a0ab9709" providerId="Windows Live" clId="Web-{00CC35BD-412B-4E09-BB61-9BAE858B8C9B}" dt="2024-07-05T04:05:28.530" v="3185" actId="20577"/>
          <ac:spMkLst>
            <pc:docMk/>
            <pc:sldMk cId="3784165329" sldId="293"/>
            <ac:spMk id="9" creationId="{4A11D34C-C146-13FF-92AF-FD59AEF35660}"/>
          </ac:spMkLst>
        </pc:spChg>
      </pc:sldChg>
      <pc:sldChg chg="addSp delSp modSp add replId">
        <pc:chgData name="Simbai Manyumwa" userId="6b625514a0ab9709" providerId="Windows Live" clId="Web-{00CC35BD-412B-4E09-BB61-9BAE858B8C9B}" dt="2024-07-05T04:14:57.550" v="3320" actId="1076"/>
        <pc:sldMkLst>
          <pc:docMk/>
          <pc:sldMk cId="4285469015" sldId="294"/>
        </pc:sldMkLst>
        <pc:spChg chg="del">
          <ac:chgData name="Simbai Manyumwa" userId="6b625514a0ab9709" providerId="Windows Live" clId="Web-{00CC35BD-412B-4E09-BB61-9BAE858B8C9B}" dt="2024-07-05T04:06:24.846" v="3195"/>
          <ac:spMkLst>
            <pc:docMk/>
            <pc:sldMk cId="4285469015" sldId="294"/>
            <ac:spMk id="4" creationId="{ACA6A89D-097D-4968-A07A-39A5B4F78A62}"/>
          </ac:spMkLst>
        </pc:spChg>
        <pc:spChg chg="add del mod">
          <ac:chgData name="Simbai Manyumwa" userId="6b625514a0ab9709" providerId="Windows Live" clId="Web-{00CC35BD-412B-4E09-BB61-9BAE858B8C9B}" dt="2024-07-05T04:06:10.486" v="3190"/>
          <ac:spMkLst>
            <pc:docMk/>
            <pc:sldMk cId="4285469015" sldId="294"/>
            <ac:spMk id="5" creationId="{98717453-0A07-201C-1439-48FF2787012B}"/>
          </ac:spMkLst>
        </pc:spChg>
        <pc:spChg chg="mod">
          <ac:chgData name="Simbai Manyumwa" userId="6b625514a0ab9709" providerId="Windows Live" clId="Web-{00CC35BD-412B-4E09-BB61-9BAE858B8C9B}" dt="2024-07-05T04:14:57.550" v="3320" actId="1076"/>
          <ac:spMkLst>
            <pc:docMk/>
            <pc:sldMk cId="4285469015" sldId="294"/>
            <ac:spMk id="9" creationId="{4A11D34C-C146-13FF-92AF-FD59AEF35660}"/>
          </ac:spMkLst>
        </pc:spChg>
        <pc:spChg chg="add del mod">
          <ac:chgData name="Simbai Manyumwa" userId="6b625514a0ab9709" providerId="Windows Live" clId="Web-{00CC35BD-412B-4E09-BB61-9BAE858B8C9B}" dt="2024-07-05T04:06:27.737" v="3196"/>
          <ac:spMkLst>
            <pc:docMk/>
            <pc:sldMk cId="4285469015" sldId="294"/>
            <ac:spMk id="10" creationId="{CE81F704-BEA3-90FB-C14E-BA9DB0F041F0}"/>
          </ac:spMkLst>
        </pc:spChg>
        <pc:picChg chg="add mod">
          <ac:chgData name="Simbai Manyumwa" userId="6b625514a0ab9709" providerId="Windows Live" clId="Web-{00CC35BD-412B-4E09-BB61-9BAE858B8C9B}" dt="2024-07-05T04:06:21.049" v="3194" actId="1076"/>
          <ac:picMkLst>
            <pc:docMk/>
            <pc:sldMk cId="4285469015" sldId="294"/>
            <ac:picMk id="6" creationId="{0EC9D12C-AC05-D03A-1990-335EE780C0F5}"/>
          </ac:picMkLst>
        </pc:picChg>
        <pc:picChg chg="del">
          <ac:chgData name="Simbai Manyumwa" userId="6b625514a0ab9709" providerId="Windows Live" clId="Web-{00CC35BD-412B-4E09-BB61-9BAE858B8C9B}" dt="2024-07-05T04:05:45.578" v="3189"/>
          <ac:picMkLst>
            <pc:docMk/>
            <pc:sldMk cId="4285469015" sldId="294"/>
            <ac:picMk id="7" creationId="{83C91708-E296-AB92-3009-FC271C2EA263}"/>
          </ac:picMkLst>
        </pc:picChg>
        <pc:picChg chg="add mod">
          <ac:chgData name="Simbai Manyumwa" userId="6b625514a0ab9709" providerId="Windows Live" clId="Web-{00CC35BD-412B-4E09-BB61-9BAE858B8C9B}" dt="2024-07-05T04:13:31.138" v="3273" actId="1076"/>
          <ac:picMkLst>
            <pc:docMk/>
            <pc:sldMk cId="4285469015" sldId="294"/>
            <ac:picMk id="11" creationId="{E177BE8D-BA58-B866-CF17-01F4CC5723B5}"/>
          </ac:picMkLst>
        </pc:picChg>
      </pc:sldChg>
      <pc:sldChg chg="addSp delSp modSp add replId">
        <pc:chgData name="Simbai Manyumwa" userId="6b625514a0ab9709" providerId="Windows Live" clId="Web-{00CC35BD-412B-4E09-BB61-9BAE858B8C9B}" dt="2024-07-05T04:35:58.675" v="4126" actId="20577"/>
        <pc:sldMkLst>
          <pc:docMk/>
          <pc:sldMk cId="1548810206" sldId="295"/>
        </pc:sldMkLst>
        <pc:spChg chg="mod">
          <ac:chgData name="Simbai Manyumwa" userId="6b625514a0ab9709" providerId="Windows Live" clId="Web-{00CC35BD-412B-4E09-BB61-9BAE858B8C9B}" dt="2024-07-05T04:30:16.779" v="4039" actId="20577"/>
          <ac:spMkLst>
            <pc:docMk/>
            <pc:sldMk cId="1548810206" sldId="295"/>
            <ac:spMk id="2" creationId="{65C3525F-7CB4-4C06-B037-C81D2DED9B80}"/>
          </ac:spMkLst>
        </pc:spChg>
        <pc:spChg chg="mod">
          <ac:chgData name="Simbai Manyumwa" userId="6b625514a0ab9709" providerId="Windows Live" clId="Web-{00CC35BD-412B-4E09-BB61-9BAE858B8C9B}" dt="2024-07-05T04:35:58.675" v="4126" actId="20577"/>
          <ac:spMkLst>
            <pc:docMk/>
            <pc:sldMk cId="1548810206" sldId="295"/>
            <ac:spMk id="3" creationId="{E4FC0D20-FACF-4D73-BD27-CF8F6B97546A}"/>
          </ac:spMkLst>
        </pc:spChg>
        <pc:spChg chg="mod">
          <ac:chgData name="Simbai Manyumwa" userId="6b625514a0ab9709" providerId="Windows Live" clId="Web-{00CC35BD-412B-4E09-BB61-9BAE858B8C9B}" dt="2024-07-05T04:32:13.208" v="4057" actId="14100"/>
          <ac:spMkLst>
            <pc:docMk/>
            <pc:sldMk cId="1548810206" sldId="295"/>
            <ac:spMk id="11" creationId="{9A821EC1-8F99-9A6A-DBCB-5D430D646080}"/>
          </ac:spMkLst>
        </pc:spChg>
        <pc:picChg chg="add mod">
          <ac:chgData name="Simbai Manyumwa" userId="6b625514a0ab9709" providerId="Windows Live" clId="Web-{00CC35BD-412B-4E09-BB61-9BAE858B8C9B}" dt="2024-07-05T04:31:46.097" v="4047" actId="14100"/>
          <ac:picMkLst>
            <pc:docMk/>
            <pc:sldMk cId="1548810206" sldId="295"/>
            <ac:picMk id="4" creationId="{85ECA37C-EAD6-06B4-8F0D-FAC3F93A7318}"/>
          </ac:picMkLst>
        </pc:picChg>
        <pc:picChg chg="add mod">
          <ac:chgData name="Simbai Manyumwa" userId="6b625514a0ab9709" providerId="Windows Live" clId="Web-{00CC35BD-412B-4E09-BB61-9BAE858B8C9B}" dt="2024-07-05T04:33:53.917" v="4072" actId="14100"/>
          <ac:picMkLst>
            <pc:docMk/>
            <pc:sldMk cId="1548810206" sldId="295"/>
            <ac:picMk id="5" creationId="{CEAD48E2-639D-B586-F24D-98A128FDA85F}"/>
          </ac:picMkLst>
        </pc:picChg>
        <pc:picChg chg="del">
          <ac:chgData name="Simbai Manyumwa" userId="6b625514a0ab9709" providerId="Windows Live" clId="Web-{00CC35BD-412B-4E09-BB61-9BAE858B8C9B}" dt="2024-07-05T04:31:14.454" v="4044"/>
          <ac:picMkLst>
            <pc:docMk/>
            <pc:sldMk cId="1548810206" sldId="295"/>
            <ac:picMk id="7" creationId="{E62781C6-0855-4A48-9A12-EDF0EDE0170F}"/>
          </ac:picMkLst>
        </pc:picChg>
      </pc:sldChg>
      <pc:sldChg chg="addSp delSp modSp add replId">
        <pc:chgData name="Simbai Manyumwa" userId="6b625514a0ab9709" providerId="Windows Live" clId="Web-{00CC35BD-412B-4E09-BB61-9BAE858B8C9B}" dt="2024-07-05T04:38:21.387" v="4163" actId="20577"/>
        <pc:sldMkLst>
          <pc:docMk/>
          <pc:sldMk cId="1235607131" sldId="296"/>
        </pc:sldMkLst>
        <pc:spChg chg="mod">
          <ac:chgData name="Simbai Manyumwa" userId="6b625514a0ab9709" providerId="Windows Live" clId="Web-{00CC35BD-412B-4E09-BB61-9BAE858B8C9B}" dt="2024-07-05T04:34:57.249" v="4089" actId="20577"/>
          <ac:spMkLst>
            <pc:docMk/>
            <pc:sldMk cId="1235607131" sldId="296"/>
            <ac:spMk id="2" creationId="{65C3525F-7CB4-4C06-B037-C81D2DED9B80}"/>
          </ac:spMkLst>
        </pc:spChg>
        <pc:spChg chg="mod">
          <ac:chgData name="Simbai Manyumwa" userId="6b625514a0ab9709" providerId="Windows Live" clId="Web-{00CC35BD-412B-4E09-BB61-9BAE858B8C9B}" dt="2024-07-05T04:35:22.423" v="4095" actId="20577"/>
          <ac:spMkLst>
            <pc:docMk/>
            <pc:sldMk cId="1235607131" sldId="296"/>
            <ac:spMk id="3" creationId="{E4FC0D20-FACF-4D73-BD27-CF8F6B97546A}"/>
          </ac:spMkLst>
        </pc:spChg>
        <pc:spChg chg="mod">
          <ac:chgData name="Simbai Manyumwa" userId="6b625514a0ab9709" providerId="Windows Live" clId="Web-{00CC35BD-412B-4E09-BB61-9BAE858B8C9B}" dt="2024-07-05T04:38:21.387" v="4163" actId="20577"/>
          <ac:spMkLst>
            <pc:docMk/>
            <pc:sldMk cId="1235607131" sldId="296"/>
            <ac:spMk id="11" creationId="{9A821EC1-8F99-9A6A-DBCB-5D430D646080}"/>
          </ac:spMkLst>
        </pc:spChg>
        <pc:picChg chg="del">
          <ac:chgData name="Simbai Manyumwa" userId="6b625514a0ab9709" providerId="Windows Live" clId="Web-{00CC35BD-412B-4E09-BB61-9BAE858B8C9B}" dt="2024-07-05T04:36:38.115" v="4127"/>
          <ac:picMkLst>
            <pc:docMk/>
            <pc:sldMk cId="1235607131" sldId="296"/>
            <ac:picMk id="4" creationId="{85ECA37C-EAD6-06B4-8F0D-FAC3F93A7318}"/>
          </ac:picMkLst>
        </pc:picChg>
        <pc:picChg chg="del">
          <ac:chgData name="Simbai Manyumwa" userId="6b625514a0ab9709" providerId="Windows Live" clId="Web-{00CC35BD-412B-4E09-BB61-9BAE858B8C9B}" dt="2024-07-05T04:37:13.758" v="4131"/>
          <ac:picMkLst>
            <pc:docMk/>
            <pc:sldMk cId="1235607131" sldId="296"/>
            <ac:picMk id="5" creationId="{CEAD48E2-639D-B586-F24D-98A128FDA85F}"/>
          </ac:picMkLst>
        </pc:picChg>
        <pc:picChg chg="add mod">
          <ac:chgData name="Simbai Manyumwa" userId="6b625514a0ab9709" providerId="Windows Live" clId="Web-{00CC35BD-412B-4E09-BB61-9BAE858B8C9B}" dt="2024-07-05T04:36:47.584" v="4130" actId="14100"/>
          <ac:picMkLst>
            <pc:docMk/>
            <pc:sldMk cId="1235607131" sldId="296"/>
            <ac:picMk id="6" creationId="{D77BAD9F-037F-2719-DE22-B8EA1E72E591}"/>
          </ac:picMkLst>
        </pc:picChg>
        <pc:picChg chg="add mod">
          <ac:chgData name="Simbai Manyumwa" userId="6b625514a0ab9709" providerId="Windows Live" clId="Web-{00CC35BD-412B-4E09-BB61-9BAE858B8C9B}" dt="2024-07-05T04:37:28.353" v="4135" actId="14100"/>
          <ac:picMkLst>
            <pc:docMk/>
            <pc:sldMk cId="1235607131" sldId="296"/>
            <ac:picMk id="7" creationId="{22135B90-8CAF-4D99-752C-B7E3DD21D280}"/>
          </ac:picMkLst>
        </pc:picChg>
      </pc:sldChg>
      <pc:sldChg chg="addSp delSp modSp add replId">
        <pc:chgData name="Simbai Manyumwa" userId="6b625514a0ab9709" providerId="Windows Live" clId="Web-{00CC35BD-412B-4E09-BB61-9BAE858B8C9B}" dt="2024-07-05T04:40:28.692" v="4198" actId="14100"/>
        <pc:sldMkLst>
          <pc:docMk/>
          <pc:sldMk cId="1865268208" sldId="297"/>
        </pc:sldMkLst>
        <pc:spChg chg="mod">
          <ac:chgData name="Simbai Manyumwa" userId="6b625514a0ab9709" providerId="Windows Live" clId="Web-{00CC35BD-412B-4E09-BB61-9BAE858B8C9B}" dt="2024-07-05T04:39:02.765" v="4184" actId="20577"/>
          <ac:spMkLst>
            <pc:docMk/>
            <pc:sldMk cId="1865268208" sldId="297"/>
            <ac:spMk id="2" creationId="{65C3525F-7CB4-4C06-B037-C81D2DED9B80}"/>
          </ac:spMkLst>
        </pc:spChg>
        <pc:spChg chg="mod">
          <ac:chgData name="Simbai Manyumwa" userId="6b625514a0ab9709" providerId="Windows Live" clId="Web-{00CC35BD-412B-4E09-BB61-9BAE858B8C9B}" dt="2024-07-05T04:39:14.531" v="4187" actId="20577"/>
          <ac:spMkLst>
            <pc:docMk/>
            <pc:sldMk cId="1865268208" sldId="297"/>
            <ac:spMk id="3" creationId="{E4FC0D20-FACF-4D73-BD27-CF8F6B97546A}"/>
          </ac:spMkLst>
        </pc:spChg>
        <pc:picChg chg="add mod">
          <ac:chgData name="Simbai Manyumwa" userId="6b625514a0ab9709" providerId="Windows Live" clId="Web-{00CC35BD-412B-4E09-BB61-9BAE858B8C9B}" dt="2024-07-05T04:40:21.566" v="4196" actId="14100"/>
          <ac:picMkLst>
            <pc:docMk/>
            <pc:sldMk cId="1865268208" sldId="297"/>
            <ac:picMk id="4" creationId="{EF69FC78-0FD1-4284-2B63-AD25A35389E4}"/>
          </ac:picMkLst>
        </pc:picChg>
        <pc:picChg chg="add mod">
          <ac:chgData name="Simbai Manyumwa" userId="6b625514a0ab9709" providerId="Windows Live" clId="Web-{00CC35BD-412B-4E09-BB61-9BAE858B8C9B}" dt="2024-07-05T04:40:28.692" v="4198" actId="14100"/>
          <ac:picMkLst>
            <pc:docMk/>
            <pc:sldMk cId="1865268208" sldId="297"/>
            <ac:picMk id="5" creationId="{5A7C9DDE-DD6B-96A2-C84B-5BA7734248DC}"/>
          </ac:picMkLst>
        </pc:picChg>
        <pc:picChg chg="del">
          <ac:chgData name="Simbai Manyumwa" userId="6b625514a0ab9709" providerId="Windows Live" clId="Web-{00CC35BD-412B-4E09-BB61-9BAE858B8C9B}" dt="2024-07-05T04:38:25.731" v="4165"/>
          <ac:picMkLst>
            <pc:docMk/>
            <pc:sldMk cId="1865268208" sldId="297"/>
            <ac:picMk id="6" creationId="{D77BAD9F-037F-2719-DE22-B8EA1E72E591}"/>
          </ac:picMkLst>
        </pc:picChg>
        <pc:picChg chg="del">
          <ac:chgData name="Simbai Manyumwa" userId="6b625514a0ab9709" providerId="Windows Live" clId="Web-{00CC35BD-412B-4E09-BB61-9BAE858B8C9B}" dt="2024-07-05T04:39:50.455" v="4191"/>
          <ac:picMkLst>
            <pc:docMk/>
            <pc:sldMk cId="1865268208" sldId="297"/>
            <ac:picMk id="7" creationId="{22135B90-8CAF-4D99-752C-B7E3DD21D280}"/>
          </ac:picMkLst>
        </pc:picChg>
      </pc:sldChg>
      <pc:sldChg chg="addSp delSp modSp add replId">
        <pc:chgData name="Simbai Manyumwa" userId="6b625514a0ab9709" providerId="Windows Live" clId="Web-{00CC35BD-412B-4E09-BB61-9BAE858B8C9B}" dt="2024-07-05T04:44:27.769" v="4346"/>
        <pc:sldMkLst>
          <pc:docMk/>
          <pc:sldMk cId="601451339" sldId="298"/>
        </pc:sldMkLst>
        <pc:spChg chg="mod">
          <ac:chgData name="Simbai Manyumwa" userId="6b625514a0ab9709" providerId="Windows Live" clId="Web-{00CC35BD-412B-4E09-BB61-9BAE858B8C9B}" dt="2024-07-05T04:41:44.837" v="4200" actId="20577"/>
          <ac:spMkLst>
            <pc:docMk/>
            <pc:sldMk cId="601451339" sldId="298"/>
            <ac:spMk id="2" creationId="{65C3525F-7CB4-4C06-B037-C81D2DED9B80}"/>
          </ac:spMkLst>
        </pc:spChg>
        <pc:spChg chg="mod">
          <ac:chgData name="Simbai Manyumwa" userId="6b625514a0ab9709" providerId="Windows Live" clId="Web-{00CC35BD-412B-4E09-BB61-9BAE858B8C9B}" dt="2024-07-05T04:43:41.548" v="4335" actId="20577"/>
          <ac:spMkLst>
            <pc:docMk/>
            <pc:sldMk cId="601451339" sldId="298"/>
            <ac:spMk id="3" creationId="{E4FC0D20-FACF-4D73-BD27-CF8F6B97546A}"/>
          </ac:spMkLst>
        </pc:spChg>
        <pc:spChg chg="add mod">
          <ac:chgData name="Simbai Manyumwa" userId="6b625514a0ab9709" providerId="Windows Live" clId="Web-{00CC35BD-412B-4E09-BB61-9BAE858B8C9B}" dt="2024-07-05T04:44:27.769" v="4346"/>
          <ac:spMkLst>
            <pc:docMk/>
            <pc:sldMk cId="601451339" sldId="298"/>
            <ac:spMk id="8" creationId="{FB76312F-A561-5A46-09C8-F1DDF7AAB620}"/>
          </ac:spMkLst>
        </pc:spChg>
        <pc:spChg chg="del">
          <ac:chgData name="Simbai Manyumwa" userId="6b625514a0ab9709" providerId="Windows Live" clId="Web-{00CC35BD-412B-4E09-BB61-9BAE858B8C9B}" dt="2024-07-05T04:41:57.713" v="4203"/>
          <ac:spMkLst>
            <pc:docMk/>
            <pc:sldMk cId="601451339" sldId="298"/>
            <ac:spMk id="11" creationId="{9A821EC1-8F99-9A6A-DBCB-5D430D646080}"/>
          </ac:spMkLst>
        </pc:spChg>
        <pc:picChg chg="del">
          <ac:chgData name="Simbai Manyumwa" userId="6b625514a0ab9709" providerId="Windows Live" clId="Web-{00CC35BD-412B-4E09-BB61-9BAE858B8C9B}" dt="2024-07-05T04:41:50.650" v="4201"/>
          <ac:picMkLst>
            <pc:docMk/>
            <pc:sldMk cId="601451339" sldId="298"/>
            <ac:picMk id="4" creationId="{EF69FC78-0FD1-4284-2B63-AD25A35389E4}"/>
          </ac:picMkLst>
        </pc:picChg>
        <pc:picChg chg="del">
          <ac:chgData name="Simbai Manyumwa" userId="6b625514a0ab9709" providerId="Windows Live" clId="Web-{00CC35BD-412B-4E09-BB61-9BAE858B8C9B}" dt="2024-07-05T04:41:51.635" v="4202"/>
          <ac:picMkLst>
            <pc:docMk/>
            <pc:sldMk cId="601451339" sldId="298"/>
            <ac:picMk id="5" creationId="{5A7C9DDE-DD6B-96A2-C84B-5BA7734248DC}"/>
          </ac:picMkLst>
        </pc:picChg>
        <pc:picChg chg="add del mod">
          <ac:chgData name="Simbai Manyumwa" userId="6b625514a0ab9709" providerId="Windows Live" clId="Web-{00CC35BD-412B-4E09-BB61-9BAE858B8C9B}" dt="2024-07-05T04:43:58.189" v="4340"/>
          <ac:picMkLst>
            <pc:docMk/>
            <pc:sldMk cId="601451339" sldId="298"/>
            <ac:picMk id="6" creationId="{737E2560-1DCE-FF16-FDD1-1DBFFD596B89}"/>
          </ac:picMkLst>
        </pc:picChg>
        <pc:picChg chg="add mod">
          <ac:chgData name="Simbai Manyumwa" userId="6b625514a0ab9709" providerId="Windows Live" clId="Web-{00CC35BD-412B-4E09-BB61-9BAE858B8C9B}" dt="2024-07-05T04:44:14.003" v="4343" actId="14100"/>
          <ac:picMkLst>
            <pc:docMk/>
            <pc:sldMk cId="601451339" sldId="298"/>
            <ac:picMk id="7" creationId="{B15D0631-FA59-27BC-889F-6C4D3C3D7B3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31720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1156887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2740550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image" Target="../media/image4.jpe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localhost:8890/files/COURSE/dataset_part_3.csv" TargetMode="Externa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customXml" Target="../ink/ink31.xml"/><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19" Type="http://schemas.openxmlformats.org/officeDocument/2006/relationships/image" Target="../media/image5.jpeg"/><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hyperlink" Target="http://C:/Users/scman/OneDrive/Documents/DATA%20SCIENCE%20COURSE/MODULE%2010/DATAVIZ/dataset_part_3.csv" TargetMode="External"/><Relationship Id="rId3" Type="http://schemas.openxmlformats.org/officeDocument/2006/relationships/hyperlink" Target="https://cf-courses-data.s3.us.cloud-object-storage.appdomain.cloud/IBM-DS0321EN-SkillsNetwork/datasets/dataset_part_2.csv" TargetMode="External"/><Relationship Id="rId7" Type="http://schemas.openxmlformats.org/officeDocument/2006/relationships/hyperlink" Target="http://C:/Users/scman/OneDrive/Documents/DATA%20SCIENCE%20COURSE/MODULE%2010/PART3/dataset_part_2.xls" TargetMode="External"/><Relationship Id="rId2" Type="http://schemas.openxmlformats.org/officeDocument/2006/relationships/hyperlink" Target="https://en.wikipedia.org/wiki/Falcon_9#Launch_history" TargetMode="External"/><Relationship Id="rId1" Type="http://schemas.openxmlformats.org/officeDocument/2006/relationships/slideLayout" Target="../slideLayouts/slideLayout4.xml"/><Relationship Id="rId6" Type="http://schemas.openxmlformats.org/officeDocument/2006/relationships/hyperlink" Target="http://C:/Users/scman/OneDrive/Documents/DATA%20SCIENCE%20COURSE/MODULE%2010/PART2/spacex_web_scraped%20(1).xls" TargetMode="External"/><Relationship Id="rId5" Type="http://schemas.openxmlformats.org/officeDocument/2006/relationships/hyperlink" Target="http://C:/Users/scman/OneDrive/Documents/DATA%20SCIENCE%20COURSE/MODULE%2010/PART1/dataset_part_1.csv" TargetMode="External"/><Relationship Id="rId4" Type="http://schemas.openxmlformats.org/officeDocument/2006/relationships/hyperlink" Target="https://cf-courses-data.s3.us.cloud-object-storage.appdomain.cloud/IBM-DS0321EN-SkillsNetwork/datasets/dataset_part_3.csv" TargetMode="External"/><Relationship Id="rId9" Type="http://schemas.openxmlformats.org/officeDocument/2006/relationships/image" Target="../media/image47.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4376803" y="1719418"/>
            <a:ext cx="7461863" cy="2379836"/>
          </a:xfrm>
        </p:spPr>
        <p:txBody>
          <a:bodyPr anchor="ctr">
            <a:normAutofit/>
          </a:bodyPr>
          <a:lstStyle/>
          <a:p>
            <a:r>
              <a:rPr lang="en-US" dirty="0">
                <a:solidFill>
                  <a:srgbClr val="0E659B"/>
                </a:solidFill>
                <a:latin typeface="IBM Plex Mono SemiBold"/>
              </a:rPr>
              <a:t>SPACE-Y  INVESTIGATION INTO   REUSABLE LAUNCH   VEHICLES</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4543816" y="4885678"/>
            <a:ext cx="4920642" cy="1072080"/>
          </a:xfrm>
        </p:spPr>
        <p:txBody>
          <a:bodyPr vert="horz" lIns="91440" tIns="45720" rIns="91440" bIns="45720" rtlCol="0" anchor="t">
            <a:normAutofit/>
          </a:bodyPr>
          <a:lstStyle/>
          <a:p>
            <a:pPr marL="0" indent="0">
              <a:buNone/>
            </a:pPr>
            <a:r>
              <a:rPr lang="en-US" dirty="0" err="1">
                <a:latin typeface="IBM Plex Mono Text"/>
              </a:rPr>
              <a:t>Simbai</a:t>
            </a:r>
            <a:r>
              <a:rPr lang="en-US" dirty="0">
                <a:latin typeface="IBM Plex Mono Text"/>
              </a:rPr>
              <a:t> </a:t>
            </a:r>
            <a:r>
              <a:rPr lang="en-US" dirty="0" err="1">
                <a:latin typeface="IBM Plex Mono Text"/>
              </a:rPr>
              <a:t>Manyumwa</a:t>
            </a:r>
            <a:endParaRPr lang="en-US" dirty="0" err="1"/>
          </a:p>
          <a:p>
            <a:pPr marL="0" indent="0">
              <a:buNone/>
            </a:pPr>
            <a:r>
              <a:rPr lang="en-US" dirty="0">
                <a:latin typeface="IBM Plex Mono Text"/>
              </a:rPr>
              <a:t>6 July 2024</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5" name="Picture 4" descr="Falcon-9 - Gunter's Space Page">
            <a:extLst>
              <a:ext uri="{FF2B5EF4-FFF2-40B4-BE49-F238E27FC236}">
                <a16:creationId xmlns:a16="http://schemas.microsoft.com/office/drawing/2014/main" id="{5A847CF3-475E-0182-CE9E-7A416DA81AE2}"/>
              </a:ext>
            </a:extLst>
          </p:cNvPr>
          <p:cNvPicPr>
            <a:picLocks noChangeAspect="1"/>
          </p:cNvPicPr>
          <p:nvPr/>
        </p:nvPicPr>
        <p:blipFill>
          <a:blip r:embed="rId37"/>
          <a:stretch>
            <a:fillRect/>
          </a:stretch>
        </p:blipFill>
        <p:spPr>
          <a:xfrm>
            <a:off x="1183448" y="1398740"/>
            <a:ext cx="3186308" cy="4895589"/>
          </a:xfrm>
          <a:prstGeom prst="rect">
            <a:avLst/>
          </a:prstGeom>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GB" sz="3200" b="1" dirty="0">
                <a:solidFill>
                  <a:srgbClr val="000000"/>
                </a:solidFill>
                <a:latin typeface="IBM Plex Mono SemiBold"/>
              </a:rPr>
              <a:t>KSC LC-39A</a:t>
            </a:r>
            <a:r>
              <a:rPr lang="en-GB" sz="3200" dirty="0">
                <a:solidFill>
                  <a:srgbClr val="000000"/>
                </a:solidFill>
                <a:latin typeface="IBM Plex Mono SemiBold"/>
              </a:rPr>
              <a:t> - </a:t>
            </a:r>
            <a:r>
              <a:rPr lang="en-GB" sz="2800" dirty="0">
                <a:solidFill>
                  <a:srgbClr val="000000"/>
                </a:solidFill>
                <a:latin typeface="IBM Plex Mono SemiBold"/>
              </a:rPr>
              <a:t>near Merrit Island National Wildlife Refuge</a:t>
            </a:r>
            <a:endParaRPr lang="en-US" sz="2800"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7599123" y="1826712"/>
            <a:ext cx="42170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X launches from this location</a:t>
            </a:r>
          </a:p>
          <a:p>
            <a:pPr marL="285750" indent="-285750">
              <a:buFont typeface="Arial"/>
              <a:buChar char="•"/>
            </a:pPr>
            <a:r>
              <a:rPr lang="en-GB" dirty="0"/>
              <a:t>10 successful landings</a:t>
            </a:r>
          </a:p>
          <a:p>
            <a:pPr marL="285750" indent="-285750">
              <a:buFont typeface="Arial"/>
              <a:buChar char="•"/>
            </a:pPr>
            <a:r>
              <a:rPr lang="en-GB" dirty="0"/>
              <a:t>3 failed</a:t>
            </a:r>
          </a:p>
        </p:txBody>
      </p:sp>
      <p:pic>
        <p:nvPicPr>
          <p:cNvPr id="6" name="Picture 5" descr="A map with a circle around it&#10;&#10;Description automatically generated">
            <a:extLst>
              <a:ext uri="{FF2B5EF4-FFF2-40B4-BE49-F238E27FC236}">
                <a16:creationId xmlns:a16="http://schemas.microsoft.com/office/drawing/2014/main" id="{413B5CCE-9192-C6D5-D6E0-C2011733DE3D}"/>
              </a:ext>
            </a:extLst>
          </p:cNvPr>
          <p:cNvPicPr>
            <a:picLocks noChangeAspect="1"/>
          </p:cNvPicPr>
          <p:nvPr/>
        </p:nvPicPr>
        <p:blipFill>
          <a:blip r:embed="rId2"/>
          <a:stretch>
            <a:fillRect/>
          </a:stretch>
        </p:blipFill>
        <p:spPr>
          <a:xfrm>
            <a:off x="675623" y="1455890"/>
            <a:ext cx="6039111" cy="4447262"/>
          </a:xfrm>
          <a:prstGeom prst="rect">
            <a:avLst/>
          </a:prstGeom>
        </p:spPr>
      </p:pic>
    </p:spTree>
    <p:extLst>
      <p:ext uri="{BB962C8B-B14F-4D97-AF65-F5344CB8AC3E}">
        <p14:creationId xmlns:p14="http://schemas.microsoft.com/office/powerpoint/2010/main" val="363025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fontScale="90000"/>
          </a:bodyPr>
          <a:lstStyle/>
          <a:p>
            <a:r>
              <a:rPr lang="en-GB" sz="3200" b="1" dirty="0">
                <a:solidFill>
                  <a:srgbClr val="000000"/>
                </a:solidFill>
                <a:latin typeface="IBM Plex Mono SemiBold"/>
              </a:rPr>
              <a:t>SCATTER PLOT COMPARING PAYLOAD MASS AND FLIGHT NUMBER(Class1=Success, Class 0=Failure)</a:t>
            </a:r>
            <a:endParaRPr lang="en-GB" sz="2800" dirty="0">
              <a:solidFill>
                <a:srgbClr val="000000"/>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835070" y="4144027"/>
            <a:ext cx="1052186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this plot we can see the successes(class 1) have increased with time also the launches with a heavier payload mass  are generally more successful. This can be attributed to the fact that Space X have been </a:t>
            </a:r>
            <a:r>
              <a:rPr lang="en-GB" dirty="0" err="1"/>
              <a:t>cnstantly</a:t>
            </a:r>
            <a:r>
              <a:rPr lang="en-GB" dirty="0"/>
              <a:t> improving on their initial design.</a:t>
            </a:r>
            <a:endParaRPr lang="en-US" dirty="0"/>
          </a:p>
        </p:txBody>
      </p:sp>
      <p:pic>
        <p:nvPicPr>
          <p:cNvPr id="4" name="Picture 3" descr="A graph of flight number&#10;&#10;Description automatically generated">
            <a:extLst>
              <a:ext uri="{FF2B5EF4-FFF2-40B4-BE49-F238E27FC236}">
                <a16:creationId xmlns:a16="http://schemas.microsoft.com/office/drawing/2014/main" id="{DA9B7B4D-F378-C487-9B8A-3DD96E40D219}"/>
              </a:ext>
            </a:extLst>
          </p:cNvPr>
          <p:cNvPicPr>
            <a:picLocks noChangeAspect="1"/>
          </p:cNvPicPr>
          <p:nvPr/>
        </p:nvPicPr>
        <p:blipFill>
          <a:blip r:embed="rId2"/>
          <a:stretch>
            <a:fillRect/>
          </a:stretch>
        </p:blipFill>
        <p:spPr>
          <a:xfrm>
            <a:off x="250651" y="1542137"/>
            <a:ext cx="11419300" cy="2468932"/>
          </a:xfrm>
          <a:prstGeom prst="rect">
            <a:avLst/>
          </a:prstGeom>
        </p:spPr>
      </p:pic>
    </p:spTree>
    <p:extLst>
      <p:ext uri="{BB962C8B-B14F-4D97-AF65-F5344CB8AC3E}">
        <p14:creationId xmlns:p14="http://schemas.microsoft.com/office/powerpoint/2010/main" val="3424857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fontScale="90000"/>
          </a:bodyPr>
          <a:lstStyle/>
          <a:p>
            <a:r>
              <a:rPr lang="en-GB" sz="3200" b="1" dirty="0">
                <a:solidFill>
                  <a:srgbClr val="000000"/>
                </a:solidFill>
                <a:latin typeface="IBM Plex Mono SemiBold"/>
              </a:rPr>
              <a:t>SCATTER PLOT COMPARING LAUNCHSITE AND FLIGHT NUMBER(Class1=Success, Class 0=Failure)</a:t>
            </a:r>
            <a:endParaRPr lang="en-GB" sz="2800" dirty="0">
              <a:solidFill>
                <a:srgbClr val="000000"/>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8789097" y="1617945"/>
            <a:ext cx="256783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As highlighted previously the majority of launches are from CCAFS SLC 40. This plot also supports the previous statement that the success rate has been improving with time.</a:t>
            </a:r>
            <a:endParaRPr lang="en-US" dirty="0"/>
          </a:p>
        </p:txBody>
      </p:sp>
      <p:pic>
        <p:nvPicPr>
          <p:cNvPr id="8" name="Picture 7" descr="A graph of flight number&#10;&#10;Description automatically generated">
            <a:extLst>
              <a:ext uri="{FF2B5EF4-FFF2-40B4-BE49-F238E27FC236}">
                <a16:creationId xmlns:a16="http://schemas.microsoft.com/office/drawing/2014/main" id="{124139A7-39A8-996A-F0E5-7784765CA761}"/>
              </a:ext>
            </a:extLst>
          </p:cNvPr>
          <p:cNvPicPr>
            <a:picLocks noChangeAspect="1"/>
          </p:cNvPicPr>
          <p:nvPr/>
        </p:nvPicPr>
        <p:blipFill>
          <a:blip r:embed="rId2"/>
          <a:stretch>
            <a:fillRect/>
          </a:stretch>
        </p:blipFill>
        <p:spPr>
          <a:xfrm>
            <a:off x="584548" y="1523478"/>
            <a:ext cx="7265096" cy="4802688"/>
          </a:xfrm>
          <a:prstGeom prst="rect">
            <a:avLst/>
          </a:prstGeom>
        </p:spPr>
      </p:pic>
    </p:spTree>
    <p:extLst>
      <p:ext uri="{BB962C8B-B14F-4D97-AF65-F5344CB8AC3E}">
        <p14:creationId xmlns:p14="http://schemas.microsoft.com/office/powerpoint/2010/main" val="3042424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fontScale="90000"/>
          </a:bodyPr>
          <a:lstStyle/>
          <a:p>
            <a:r>
              <a:rPr lang="en-GB" sz="3200" b="1" dirty="0">
                <a:solidFill>
                  <a:srgbClr val="000000"/>
                </a:solidFill>
                <a:latin typeface="IBM Plex Mono SemiBold"/>
              </a:rPr>
              <a:t>SCATTER PLOT COMPARING LAUNCHSITE AND PAYLOAD MASS(Class1=Success, Class 0=Failure)</a:t>
            </a:r>
            <a:endParaRPr lang="en-GB" sz="2800" dirty="0">
              <a:solidFill>
                <a:srgbClr val="000000"/>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7452987" y="1617945"/>
            <a:ext cx="390394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majority of launches are for a payload mass below 1000kg. </a:t>
            </a:r>
          </a:p>
          <a:p>
            <a:pPr marL="285750" indent="-285750">
              <a:buFont typeface="Arial"/>
              <a:buChar char="•"/>
            </a:pPr>
            <a:r>
              <a:rPr lang="en-GB" dirty="0"/>
              <a:t>All launches over 10000kg from site CCAFS SLC 40 were successful </a:t>
            </a:r>
          </a:p>
          <a:p>
            <a:pPr marL="285750" indent="-285750">
              <a:buFont typeface="Arial"/>
              <a:buChar char="•"/>
            </a:pPr>
            <a:r>
              <a:rPr lang="en-GB" dirty="0"/>
              <a:t>All launches with a payload mass greater that 1500kg from VAFB SLC 4E were successful</a:t>
            </a:r>
          </a:p>
          <a:p>
            <a:pPr marL="285750" indent="-285750">
              <a:buFont typeface="Arial"/>
              <a:buChar char="•"/>
            </a:pPr>
            <a:r>
              <a:rPr lang="en-GB" dirty="0"/>
              <a:t>The failed ;</a:t>
            </a:r>
            <a:r>
              <a:rPr lang="en-GB" dirty="0" err="1"/>
              <a:t>aunches</a:t>
            </a:r>
            <a:r>
              <a:rPr lang="en-GB" dirty="0"/>
              <a:t> from site KSC LC 39A were when the payload mass was around 6000kg  or greater than 15500kg</a:t>
            </a:r>
          </a:p>
        </p:txBody>
      </p:sp>
      <p:pic>
        <p:nvPicPr>
          <p:cNvPr id="6" name="Picture 5" descr="A graph with numbers and dots&#10;&#10;Description automatically generated">
            <a:extLst>
              <a:ext uri="{FF2B5EF4-FFF2-40B4-BE49-F238E27FC236}">
                <a16:creationId xmlns:a16="http://schemas.microsoft.com/office/drawing/2014/main" id="{254F54DF-8FBC-32C4-AD2A-E0A76190FFB9}"/>
              </a:ext>
            </a:extLst>
          </p:cNvPr>
          <p:cNvPicPr>
            <a:picLocks noChangeAspect="1"/>
          </p:cNvPicPr>
          <p:nvPr/>
        </p:nvPicPr>
        <p:blipFill>
          <a:blip r:embed="rId2"/>
          <a:stretch>
            <a:fillRect/>
          </a:stretch>
        </p:blipFill>
        <p:spPr>
          <a:xfrm>
            <a:off x="457004" y="1619511"/>
            <a:ext cx="6810375" cy="4495800"/>
          </a:xfrm>
          <a:prstGeom prst="rect">
            <a:avLst/>
          </a:prstGeom>
        </p:spPr>
      </p:pic>
    </p:spTree>
    <p:extLst>
      <p:ext uri="{BB962C8B-B14F-4D97-AF65-F5344CB8AC3E}">
        <p14:creationId xmlns:p14="http://schemas.microsoft.com/office/powerpoint/2010/main" val="420266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fontScale="90000"/>
          </a:bodyPr>
          <a:lstStyle/>
          <a:p>
            <a:r>
              <a:rPr lang="en-GB" sz="3200" b="1" dirty="0">
                <a:solidFill>
                  <a:srgbClr val="000000"/>
                </a:solidFill>
                <a:latin typeface="IBM Plex Mono SemiBold"/>
              </a:rPr>
              <a:t>SCATTER PLOT COMPARING LAUNCHSITE AND ORBIT (Class1=Success, Class 0=Failure)</a:t>
            </a:r>
            <a:endParaRPr lang="en-GB" sz="2800" dirty="0">
              <a:solidFill>
                <a:srgbClr val="000000"/>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7452987" y="1617945"/>
            <a:ext cx="390394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Site CCAFS SLC 40 can handle launches to any orbit. However the other 2 sites are less versatile.</a:t>
            </a:r>
            <a:endParaRPr lang="en-US" dirty="0"/>
          </a:p>
        </p:txBody>
      </p:sp>
      <p:pic>
        <p:nvPicPr>
          <p:cNvPr id="6" name="Picture 5" descr="A graph with orange dots&#10;&#10;Description automatically generated">
            <a:extLst>
              <a:ext uri="{FF2B5EF4-FFF2-40B4-BE49-F238E27FC236}">
                <a16:creationId xmlns:a16="http://schemas.microsoft.com/office/drawing/2014/main" id="{1023959A-C323-EE14-C3A1-FAC7BAA544A6}"/>
              </a:ext>
            </a:extLst>
          </p:cNvPr>
          <p:cNvPicPr>
            <a:picLocks noChangeAspect="1"/>
          </p:cNvPicPr>
          <p:nvPr/>
        </p:nvPicPr>
        <p:blipFill>
          <a:blip r:embed="rId2"/>
          <a:stretch>
            <a:fillRect/>
          </a:stretch>
        </p:blipFill>
        <p:spPr>
          <a:xfrm>
            <a:off x="404095" y="1515127"/>
            <a:ext cx="6686550" cy="4495800"/>
          </a:xfrm>
          <a:prstGeom prst="rect">
            <a:avLst/>
          </a:prstGeom>
        </p:spPr>
      </p:pic>
    </p:spTree>
    <p:extLst>
      <p:ext uri="{BB962C8B-B14F-4D97-AF65-F5344CB8AC3E}">
        <p14:creationId xmlns:p14="http://schemas.microsoft.com/office/powerpoint/2010/main" val="192611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GB" sz="3200" b="1" dirty="0">
                <a:solidFill>
                  <a:srgbClr val="000000"/>
                </a:solidFill>
                <a:latin typeface="IBM Plex Mono SemiBold"/>
              </a:rPr>
              <a:t>BAR PLOT SHOWING ORBIT SUCCESS RATE (Class1=Success, Class 0=Failure)</a:t>
            </a:r>
            <a:endParaRPr lang="en-GB" sz="2800" dirty="0">
              <a:solidFill>
                <a:srgbClr val="000000"/>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6503097" y="1617945"/>
            <a:ext cx="48538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GTO orbit has the most successes 14 also the most fails 13 and is the most common orbit for launches.</a:t>
            </a:r>
          </a:p>
        </p:txBody>
      </p:sp>
      <p:pic>
        <p:nvPicPr>
          <p:cNvPr id="4" name="Picture 3" descr="A graph of a number of classes&#10;&#10;Description automatically generated">
            <a:extLst>
              <a:ext uri="{FF2B5EF4-FFF2-40B4-BE49-F238E27FC236}">
                <a16:creationId xmlns:a16="http://schemas.microsoft.com/office/drawing/2014/main" id="{04948850-9F84-5C75-CDA1-59E88BCB5DC8}"/>
              </a:ext>
            </a:extLst>
          </p:cNvPr>
          <p:cNvPicPr>
            <a:picLocks noChangeAspect="1"/>
          </p:cNvPicPr>
          <p:nvPr/>
        </p:nvPicPr>
        <p:blipFill>
          <a:blip r:embed="rId2"/>
          <a:stretch>
            <a:fillRect/>
          </a:stretch>
        </p:blipFill>
        <p:spPr>
          <a:xfrm>
            <a:off x="833111" y="1469460"/>
            <a:ext cx="5484052" cy="4712397"/>
          </a:xfrm>
          <a:prstGeom prst="rect">
            <a:avLst/>
          </a:prstGeom>
        </p:spPr>
      </p:pic>
    </p:spTree>
    <p:extLst>
      <p:ext uri="{BB962C8B-B14F-4D97-AF65-F5344CB8AC3E}">
        <p14:creationId xmlns:p14="http://schemas.microsoft.com/office/powerpoint/2010/main" val="110805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GB" sz="3200" b="1" dirty="0">
                <a:solidFill>
                  <a:srgbClr val="000000"/>
                </a:solidFill>
                <a:latin typeface="IBM Plex Mono SemiBold"/>
              </a:rPr>
              <a:t>SCATTER PLOT COMPARING ORBIT AND FLIGHT NUMBER (Class1=Success, Class 0=Failure)</a:t>
            </a:r>
            <a:endParaRPr lang="en-GB" sz="2800" dirty="0">
              <a:solidFill>
                <a:srgbClr val="000000"/>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6503097" y="1617945"/>
            <a:ext cx="48538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recent launches the most common orbit attempted has been for VLEO and ISS orbits. Though the most common remains GTO. </a:t>
            </a:r>
          </a:p>
        </p:txBody>
      </p:sp>
      <p:pic>
        <p:nvPicPr>
          <p:cNvPr id="6" name="Picture 5" descr="A graph of flight number&#10;&#10;Description automatically generated">
            <a:extLst>
              <a:ext uri="{FF2B5EF4-FFF2-40B4-BE49-F238E27FC236}">
                <a16:creationId xmlns:a16="http://schemas.microsoft.com/office/drawing/2014/main" id="{A4CF0817-66F8-EE3E-71E6-6119301BCBDD}"/>
              </a:ext>
            </a:extLst>
          </p:cNvPr>
          <p:cNvPicPr>
            <a:picLocks noChangeAspect="1"/>
          </p:cNvPicPr>
          <p:nvPr/>
        </p:nvPicPr>
        <p:blipFill>
          <a:blip r:embed="rId2"/>
          <a:stretch>
            <a:fillRect/>
          </a:stretch>
        </p:blipFill>
        <p:spPr>
          <a:xfrm>
            <a:off x="447023" y="1503776"/>
            <a:ext cx="6057900" cy="4476750"/>
          </a:xfrm>
          <a:prstGeom prst="rect">
            <a:avLst/>
          </a:prstGeom>
        </p:spPr>
      </p:pic>
    </p:spTree>
    <p:extLst>
      <p:ext uri="{BB962C8B-B14F-4D97-AF65-F5344CB8AC3E}">
        <p14:creationId xmlns:p14="http://schemas.microsoft.com/office/powerpoint/2010/main" val="1792326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GB" sz="3200" b="1" dirty="0">
                <a:solidFill>
                  <a:srgbClr val="000000"/>
                </a:solidFill>
                <a:latin typeface="IBM Plex Mono SemiBold"/>
              </a:rPr>
              <a:t>SCATTER PLOT COMPARING ORBIT AND PAYLOAD MASS (Class1=Success, Class 0=Failure)</a:t>
            </a:r>
            <a:endParaRPr lang="en-GB" sz="2800" dirty="0">
              <a:solidFill>
                <a:srgbClr val="000000"/>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6503097" y="1617945"/>
            <a:ext cx="485383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this plot we see that most launches have a payload mass between 2000-8000kg.</a:t>
            </a:r>
            <a:endParaRPr lang="en-US" dirty="0"/>
          </a:p>
          <a:p>
            <a:pPr marL="285750" indent="-285750">
              <a:buFont typeface="Arial"/>
              <a:buChar char="•"/>
            </a:pPr>
            <a:r>
              <a:rPr lang="en-GB" dirty="0"/>
              <a:t>ISS orbit success is 100% over 3000kg</a:t>
            </a:r>
          </a:p>
          <a:p>
            <a:pPr marL="285750" indent="-285750">
              <a:buFont typeface="Arial"/>
              <a:buChar char="•"/>
            </a:pPr>
            <a:r>
              <a:rPr lang="en-GB" dirty="0"/>
              <a:t>LEO orbit success rate is 100% over 1500kg</a:t>
            </a:r>
          </a:p>
          <a:p>
            <a:pPr marL="285750" indent="-285750">
              <a:buFont typeface="Arial"/>
              <a:buChar char="•"/>
            </a:pPr>
            <a:r>
              <a:rPr lang="en-GB" dirty="0" err="1"/>
              <a:t>SSOorbit</a:t>
            </a:r>
            <a:r>
              <a:rPr lang="en-GB" dirty="0"/>
              <a:t> has a 100% success rate</a:t>
            </a:r>
          </a:p>
        </p:txBody>
      </p:sp>
      <p:pic>
        <p:nvPicPr>
          <p:cNvPr id="4" name="Picture 3" descr="A screen shot of a graph&#10;&#10;Description automatically generated">
            <a:extLst>
              <a:ext uri="{FF2B5EF4-FFF2-40B4-BE49-F238E27FC236}">
                <a16:creationId xmlns:a16="http://schemas.microsoft.com/office/drawing/2014/main" id="{F60330B0-8BCE-F134-34A0-70F058CB1C5C}"/>
              </a:ext>
            </a:extLst>
          </p:cNvPr>
          <p:cNvPicPr>
            <a:picLocks noChangeAspect="1"/>
          </p:cNvPicPr>
          <p:nvPr/>
        </p:nvPicPr>
        <p:blipFill>
          <a:blip r:embed="rId2"/>
          <a:stretch>
            <a:fillRect/>
          </a:stretch>
        </p:blipFill>
        <p:spPr>
          <a:xfrm>
            <a:off x="134590" y="1494251"/>
            <a:ext cx="6181725" cy="4495800"/>
          </a:xfrm>
          <a:prstGeom prst="rect">
            <a:avLst/>
          </a:prstGeom>
        </p:spPr>
      </p:pic>
    </p:spTree>
    <p:extLst>
      <p:ext uri="{BB962C8B-B14F-4D97-AF65-F5344CB8AC3E}">
        <p14:creationId xmlns:p14="http://schemas.microsoft.com/office/powerpoint/2010/main" val="424402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GB" sz="3200" b="1" dirty="0">
                <a:solidFill>
                  <a:srgbClr val="000000"/>
                </a:solidFill>
                <a:latin typeface="IBM Plex Mono SemiBold"/>
              </a:rPr>
              <a:t>ANNUAL SUCCESS RATE</a:t>
            </a:r>
            <a:endParaRPr lang="en-GB" sz="3200" b="1" dirty="0">
              <a:solidFill>
                <a:srgbClr val="000000"/>
              </a:solidFill>
            </a:endParaRP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5615837" y="1617945"/>
            <a:ext cx="574109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We can clearly see in this line graph that the launches have been far more successful as time has passed. The first spike is in 2013 reaching 16 successful launches in 202. This again supports the fact that the modifications to the booster have been very successful.</a:t>
            </a:r>
            <a:endParaRPr lang="en-US" dirty="0"/>
          </a:p>
        </p:txBody>
      </p:sp>
      <p:pic>
        <p:nvPicPr>
          <p:cNvPr id="6" name="Picture 5" descr="A graph with a line&#10;&#10;Description automatically generated">
            <a:extLst>
              <a:ext uri="{FF2B5EF4-FFF2-40B4-BE49-F238E27FC236}">
                <a16:creationId xmlns:a16="http://schemas.microsoft.com/office/drawing/2014/main" id="{75FD7860-3684-6F2D-D821-9BCE5E9CDB5E}"/>
              </a:ext>
            </a:extLst>
          </p:cNvPr>
          <p:cNvPicPr>
            <a:picLocks noChangeAspect="1"/>
          </p:cNvPicPr>
          <p:nvPr/>
        </p:nvPicPr>
        <p:blipFill>
          <a:blip r:embed="rId2"/>
          <a:stretch>
            <a:fillRect/>
          </a:stretch>
        </p:blipFill>
        <p:spPr>
          <a:xfrm>
            <a:off x="380858" y="1450931"/>
            <a:ext cx="4822806" cy="4874713"/>
          </a:xfrm>
          <a:prstGeom prst="rect">
            <a:avLst/>
          </a:prstGeom>
        </p:spPr>
      </p:pic>
    </p:spTree>
    <p:extLst>
      <p:ext uri="{BB962C8B-B14F-4D97-AF65-F5344CB8AC3E}">
        <p14:creationId xmlns:p14="http://schemas.microsoft.com/office/powerpoint/2010/main" val="3099431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latin typeface="IBM Plex Mono SemiBold"/>
              </a:rPr>
              <a:t>THE DATA</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Content Placeholder 6" descr="A screenshot of a black and white table&#10;&#10;Description automatically generated">
            <a:extLst>
              <a:ext uri="{FF2B5EF4-FFF2-40B4-BE49-F238E27FC236}">
                <a16:creationId xmlns:a16="http://schemas.microsoft.com/office/drawing/2014/main" id="{83C91708-E296-AB92-3009-FC271C2EA263}"/>
              </a:ext>
            </a:extLst>
          </p:cNvPr>
          <p:cNvPicPr>
            <a:picLocks noGrp="1" noChangeAspect="1"/>
          </p:cNvPicPr>
          <p:nvPr>
            <p:ph sz="half" idx="1"/>
          </p:nvPr>
        </p:nvPicPr>
        <p:blipFill>
          <a:blip r:embed="rId3"/>
          <a:stretch>
            <a:fillRect/>
          </a:stretch>
        </p:blipFill>
        <p:spPr>
          <a:xfrm>
            <a:off x="274529" y="1519127"/>
            <a:ext cx="8417490" cy="4045757"/>
          </a:xfrm>
        </p:spPr>
      </p:pic>
      <p:sp>
        <p:nvSpPr>
          <p:cNvPr id="9" name="TextBox 8">
            <a:extLst>
              <a:ext uri="{FF2B5EF4-FFF2-40B4-BE49-F238E27FC236}">
                <a16:creationId xmlns:a16="http://schemas.microsoft.com/office/drawing/2014/main" id="{4A11D34C-C146-13FF-92AF-FD59AEF35660}"/>
              </a:ext>
            </a:extLst>
          </p:cNvPr>
          <p:cNvSpPr txBox="1"/>
          <p:nvPr/>
        </p:nvSpPr>
        <p:spPr>
          <a:xfrm>
            <a:off x="9164877" y="2004164"/>
            <a:ext cx="243213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Using a </a:t>
            </a:r>
            <a:r>
              <a:rPr lang="en-GB" dirty="0" err="1"/>
              <a:t>jupyter</a:t>
            </a:r>
            <a:r>
              <a:rPr lang="en-GB" dirty="0"/>
              <a:t> notebook we were able to scrape various sources and organise it into meaningful data. Links of the sorted data are below:</a:t>
            </a:r>
          </a:p>
          <a:p>
            <a:pPr marL="285750" indent="-285750">
              <a:buFont typeface="Arial"/>
              <a:buChar char="•"/>
            </a:pPr>
            <a:r>
              <a:rPr lang="en-GB" dirty="0">
                <a:hlinkClick r:id="rId4"/>
              </a:rPr>
              <a:t>Space X data</a:t>
            </a:r>
            <a:endParaRPr lang="en-GB" dirty="0"/>
          </a:p>
        </p:txBody>
      </p:sp>
    </p:spTree>
    <p:extLst>
      <p:ext uri="{BB962C8B-B14F-4D97-AF65-F5344CB8AC3E}">
        <p14:creationId xmlns:p14="http://schemas.microsoft.com/office/powerpoint/2010/main" val="195725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pic>
        <p:nvPicPr>
          <p:cNvPr id="5" name="Picture 4" descr="Timeline of SpaceX Missions - The New York Times">
            <a:extLst>
              <a:ext uri="{FF2B5EF4-FFF2-40B4-BE49-F238E27FC236}">
                <a16:creationId xmlns:a16="http://schemas.microsoft.com/office/drawing/2014/main" id="{293829E3-31BE-A376-82FF-C48B63C07DE5}"/>
              </a:ext>
            </a:extLst>
          </p:cNvPr>
          <p:cNvPicPr>
            <a:picLocks noChangeAspect="1"/>
          </p:cNvPicPr>
          <p:nvPr/>
        </p:nvPicPr>
        <p:blipFill>
          <a:blip r:embed="rId19"/>
          <a:stretch>
            <a:fillRect/>
          </a:stretch>
        </p:blipFill>
        <p:spPr>
          <a:xfrm>
            <a:off x="-4175" y="1824589"/>
            <a:ext cx="6104349" cy="3187943"/>
          </a:xfrm>
          <a:prstGeom prst="rect">
            <a:avLst/>
          </a:prstGeom>
        </p:spPr>
      </p:pic>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latin typeface="IBM Plex Mono SemiBold"/>
              </a:rPr>
              <a:t>THE DATA -SQLITE3</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7" name="Content Placeholder 6" descr="A screenshot of a black and white table&#10;&#10;Description automatically generated">
            <a:extLst>
              <a:ext uri="{FF2B5EF4-FFF2-40B4-BE49-F238E27FC236}">
                <a16:creationId xmlns:a16="http://schemas.microsoft.com/office/drawing/2014/main" id="{83C91708-E296-AB92-3009-FC271C2EA263}"/>
              </a:ext>
            </a:extLst>
          </p:cNvPr>
          <p:cNvPicPr>
            <a:picLocks noGrp="1" noChangeAspect="1"/>
          </p:cNvPicPr>
          <p:nvPr>
            <p:ph sz="half" idx="1"/>
          </p:nvPr>
        </p:nvPicPr>
        <p:blipFill>
          <a:blip r:embed="rId3"/>
          <a:stretch>
            <a:fillRect/>
          </a:stretch>
        </p:blipFill>
        <p:spPr>
          <a:xfrm>
            <a:off x="274529" y="1519127"/>
            <a:ext cx="8417490" cy="4045757"/>
          </a:xfrm>
        </p:spPr>
      </p:pic>
      <p:sp>
        <p:nvSpPr>
          <p:cNvPr id="9" name="TextBox 8">
            <a:extLst>
              <a:ext uri="{FF2B5EF4-FFF2-40B4-BE49-F238E27FC236}">
                <a16:creationId xmlns:a16="http://schemas.microsoft.com/office/drawing/2014/main" id="{4A11D34C-C146-13FF-92AF-FD59AEF35660}"/>
              </a:ext>
            </a:extLst>
          </p:cNvPr>
          <p:cNvSpPr txBox="1"/>
          <p:nvPr/>
        </p:nvSpPr>
        <p:spPr>
          <a:xfrm>
            <a:off x="9164877" y="2004164"/>
            <a:ext cx="24321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using our </a:t>
            </a:r>
            <a:r>
              <a:rPr lang="en-GB" dirty="0" err="1"/>
              <a:t>jupyter</a:t>
            </a:r>
            <a:r>
              <a:rPr lang="en-GB" dirty="0"/>
              <a:t> notebook with SQLite3 we were able to extract further insights.</a:t>
            </a:r>
          </a:p>
        </p:txBody>
      </p:sp>
    </p:spTree>
    <p:extLst>
      <p:ext uri="{BB962C8B-B14F-4D97-AF65-F5344CB8AC3E}">
        <p14:creationId xmlns:p14="http://schemas.microsoft.com/office/powerpoint/2010/main" val="378416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latin typeface="IBM Plex Mono SemiBold"/>
              </a:rPr>
              <a:t>THE DATA -SQLITE3</a:t>
            </a:r>
            <a:endParaRPr lang="en-US" dirty="0"/>
          </a:p>
        </p:txBody>
      </p:sp>
      <p:sp>
        <p:nvSpPr>
          <p:cNvPr id="9" name="TextBox 8">
            <a:extLst>
              <a:ext uri="{FF2B5EF4-FFF2-40B4-BE49-F238E27FC236}">
                <a16:creationId xmlns:a16="http://schemas.microsoft.com/office/drawing/2014/main" id="{4A11D34C-C146-13FF-92AF-FD59AEF35660}"/>
              </a:ext>
            </a:extLst>
          </p:cNvPr>
          <p:cNvSpPr txBox="1"/>
          <p:nvPr/>
        </p:nvSpPr>
        <p:spPr>
          <a:xfrm>
            <a:off x="5678467" y="1711890"/>
            <a:ext cx="567846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Which Booster versions were able to handle the maximum payload(12 version could handle 15600kg).</a:t>
            </a:r>
          </a:p>
          <a:p>
            <a:endParaRPr lang="en-GB" dirty="0"/>
          </a:p>
          <a:p>
            <a:r>
              <a:rPr lang="en-GB" dirty="0"/>
              <a:t>Or what the average payload mass is for the F9 1v1 Booster- 2928.4kg</a:t>
            </a:r>
          </a:p>
        </p:txBody>
      </p:sp>
      <p:pic>
        <p:nvPicPr>
          <p:cNvPr id="6" name="Picture 5" descr="A screenshot of a computer&#10;&#10;Description automatically generated">
            <a:extLst>
              <a:ext uri="{FF2B5EF4-FFF2-40B4-BE49-F238E27FC236}">
                <a16:creationId xmlns:a16="http://schemas.microsoft.com/office/drawing/2014/main" id="{0EC9D12C-AC05-D03A-1990-335EE780C0F5}"/>
              </a:ext>
            </a:extLst>
          </p:cNvPr>
          <p:cNvPicPr>
            <a:picLocks noChangeAspect="1"/>
          </p:cNvPicPr>
          <p:nvPr/>
        </p:nvPicPr>
        <p:blipFill>
          <a:blip r:embed="rId3"/>
          <a:stretch>
            <a:fillRect/>
          </a:stretch>
        </p:blipFill>
        <p:spPr>
          <a:xfrm>
            <a:off x="112277" y="1283788"/>
            <a:ext cx="5151199" cy="5574344"/>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E177BE8D-BA58-B866-CF17-01F4CC5723B5}"/>
              </a:ext>
            </a:extLst>
          </p:cNvPr>
          <p:cNvPicPr>
            <a:picLocks noChangeAspect="1"/>
          </p:cNvPicPr>
          <p:nvPr/>
        </p:nvPicPr>
        <p:blipFill>
          <a:blip r:embed="rId4"/>
          <a:stretch>
            <a:fillRect/>
          </a:stretch>
        </p:blipFill>
        <p:spPr>
          <a:xfrm>
            <a:off x="5627448" y="3664907"/>
            <a:ext cx="4966309" cy="1469720"/>
          </a:xfrm>
          <a:prstGeom prst="rect">
            <a:avLst/>
          </a:prstGeom>
        </p:spPr>
      </p:pic>
    </p:spTree>
    <p:extLst>
      <p:ext uri="{BB962C8B-B14F-4D97-AF65-F5344CB8AC3E}">
        <p14:creationId xmlns:p14="http://schemas.microsoft.com/office/powerpoint/2010/main" val="428546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latin typeface="IBM Plex Mono SemiBold"/>
              </a:rPr>
              <a:t>THE DATA -SQLITE3</a:t>
            </a:r>
            <a:endParaRPr lang="en-US" dirty="0"/>
          </a:p>
        </p:txBody>
      </p:sp>
      <p:sp>
        <p:nvSpPr>
          <p:cNvPr id="9" name="TextBox 8">
            <a:extLst>
              <a:ext uri="{FF2B5EF4-FFF2-40B4-BE49-F238E27FC236}">
                <a16:creationId xmlns:a16="http://schemas.microsoft.com/office/drawing/2014/main" id="{4A11D34C-C146-13FF-92AF-FD59AEF35660}"/>
              </a:ext>
            </a:extLst>
          </p:cNvPr>
          <p:cNvSpPr txBox="1"/>
          <p:nvPr/>
        </p:nvSpPr>
        <p:spPr>
          <a:xfrm>
            <a:off x="6690986" y="1461369"/>
            <a:ext cx="486427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Using a SQLite3 we were able to extract other data like;</a:t>
            </a:r>
            <a:endParaRPr lang="en-US" dirty="0"/>
          </a:p>
          <a:p>
            <a:pPr marL="285750" indent="-285750">
              <a:buFont typeface="Arial"/>
              <a:buChar char="•"/>
            </a:pPr>
            <a:r>
              <a:rPr lang="en-GB" dirty="0"/>
              <a:t>The booster versions used for drone landings, with a certain payload mass</a:t>
            </a:r>
          </a:p>
          <a:p>
            <a:pPr marL="285750" indent="-285750">
              <a:buFont typeface="Arial"/>
              <a:buChar char="•"/>
            </a:pPr>
            <a:r>
              <a:rPr lang="en-GB" dirty="0"/>
              <a:t>Along with the Booster versions that failed to land on a drone ship</a:t>
            </a:r>
          </a:p>
          <a:p>
            <a:pPr marL="285750" indent="-285750">
              <a:buFont typeface="Arial"/>
              <a:buChar char="•"/>
            </a:pPr>
            <a:r>
              <a:rPr lang="en-GB" dirty="0"/>
              <a:t>The 4 launch sites studied</a:t>
            </a:r>
          </a:p>
        </p:txBody>
      </p:sp>
      <p:pic>
        <p:nvPicPr>
          <p:cNvPr id="11" name="Picture 10" descr="A screenshot of a computer&#10;&#10;Description automatically generated">
            <a:extLst>
              <a:ext uri="{FF2B5EF4-FFF2-40B4-BE49-F238E27FC236}">
                <a16:creationId xmlns:a16="http://schemas.microsoft.com/office/drawing/2014/main" id="{29BA4619-65DB-6A58-311A-7BFF653E28B3}"/>
              </a:ext>
            </a:extLst>
          </p:cNvPr>
          <p:cNvPicPr>
            <a:picLocks noChangeAspect="1"/>
          </p:cNvPicPr>
          <p:nvPr/>
        </p:nvPicPr>
        <p:blipFill>
          <a:blip r:embed="rId3"/>
          <a:stretch>
            <a:fillRect/>
          </a:stretch>
        </p:blipFill>
        <p:spPr>
          <a:xfrm>
            <a:off x="-1957" y="5018697"/>
            <a:ext cx="8010134" cy="184145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C560EF4E-DA10-02E5-ECA2-295A57D3C403}"/>
              </a:ext>
            </a:extLst>
          </p:cNvPr>
          <p:cNvPicPr>
            <a:picLocks noChangeAspect="1"/>
          </p:cNvPicPr>
          <p:nvPr/>
        </p:nvPicPr>
        <p:blipFill>
          <a:blip r:embed="rId4"/>
          <a:stretch>
            <a:fillRect/>
          </a:stretch>
        </p:blipFill>
        <p:spPr>
          <a:xfrm>
            <a:off x="5218" y="1361683"/>
            <a:ext cx="6430029" cy="2057400"/>
          </a:xfrm>
          <a:prstGeom prst="rect">
            <a:avLst/>
          </a:prstGeom>
        </p:spPr>
      </p:pic>
      <p:sp>
        <p:nvSpPr>
          <p:cNvPr id="13" name="Arrow: Down 12">
            <a:extLst>
              <a:ext uri="{FF2B5EF4-FFF2-40B4-BE49-F238E27FC236}">
                <a16:creationId xmlns:a16="http://schemas.microsoft.com/office/drawing/2014/main" id="{B415C8DE-570A-4CC0-3E97-F16E71C741F8}"/>
              </a:ext>
            </a:extLst>
          </p:cNvPr>
          <p:cNvSpPr/>
          <p:nvPr/>
        </p:nvSpPr>
        <p:spPr>
          <a:xfrm rot="3120000">
            <a:off x="4781898" y="1307621"/>
            <a:ext cx="260958" cy="4571999"/>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CBD43DB0-B8DF-FE7D-6891-F5269E9FF6F0}"/>
              </a:ext>
            </a:extLst>
          </p:cNvPr>
          <p:cNvSpPr/>
          <p:nvPr/>
        </p:nvSpPr>
        <p:spPr>
          <a:xfrm rot="5220000">
            <a:off x="6469272" y="2545112"/>
            <a:ext cx="198328" cy="43841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 screenshot of a computer&#10;&#10;Description automatically generated">
            <a:extLst>
              <a:ext uri="{FF2B5EF4-FFF2-40B4-BE49-F238E27FC236}">
                <a16:creationId xmlns:a16="http://schemas.microsoft.com/office/drawing/2014/main" id="{8D9C01B5-9C44-EA44-9208-3D72E8D515A1}"/>
              </a:ext>
            </a:extLst>
          </p:cNvPr>
          <p:cNvPicPr>
            <a:picLocks noChangeAspect="1"/>
          </p:cNvPicPr>
          <p:nvPr/>
        </p:nvPicPr>
        <p:blipFill>
          <a:blip r:embed="rId5"/>
          <a:stretch>
            <a:fillRect/>
          </a:stretch>
        </p:blipFill>
        <p:spPr>
          <a:xfrm>
            <a:off x="8150138" y="3929780"/>
            <a:ext cx="3219450" cy="2171700"/>
          </a:xfrm>
          <a:prstGeom prst="rect">
            <a:avLst/>
          </a:prstGeom>
        </p:spPr>
      </p:pic>
      <p:sp>
        <p:nvSpPr>
          <p:cNvPr id="18" name="Arrow: Down 17">
            <a:extLst>
              <a:ext uri="{FF2B5EF4-FFF2-40B4-BE49-F238E27FC236}">
                <a16:creationId xmlns:a16="http://schemas.microsoft.com/office/drawing/2014/main" id="{6545C356-6C19-99AB-46E2-030C0DCCC031}"/>
              </a:ext>
            </a:extLst>
          </p:cNvPr>
          <p:cNvSpPr/>
          <p:nvPr/>
        </p:nvSpPr>
        <p:spPr>
          <a:xfrm rot="-840000">
            <a:off x="8536065" y="3442810"/>
            <a:ext cx="198328" cy="43841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88898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latin typeface="IBM Plex Mono SemiBold"/>
              </a:rPr>
              <a:t>MACHINE LEARNING</a:t>
            </a:r>
            <a:endParaRPr lang="en-US" sz="2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50310" y="1825625"/>
            <a:ext cx="10703490" cy="4351338"/>
          </a:xfrm>
        </p:spPr>
        <p:txBody>
          <a:bodyPr vert="horz" lIns="91440" tIns="45720" rIns="91440" bIns="45720" rtlCol="0" anchor="t">
            <a:normAutofit/>
          </a:bodyPr>
          <a:lstStyle/>
          <a:p>
            <a:pPr marL="0" indent="0">
              <a:buNone/>
            </a:pPr>
            <a:r>
              <a:rPr lang="en-US" dirty="0">
                <a:latin typeface="IBM Plex Mono Text"/>
              </a:rPr>
              <a:t>As discussed earlier we applied 4 models to the data to try and see which would yield the most accurate results. We then split our data into train and test data (80 % to train the model and 20% to test it) and applied each model and drew up a confusion matrix.</a:t>
            </a:r>
          </a:p>
          <a:p>
            <a:pPr marL="0" indent="0">
              <a:buNone/>
            </a:pPr>
            <a:r>
              <a:rPr lang="en-US" dirty="0">
                <a:latin typeface="IBM Plex Mono Text"/>
              </a:rPr>
              <a:t>The four models were:</a:t>
            </a:r>
            <a:endParaRPr lang="en-US" dirty="0"/>
          </a:p>
          <a:p>
            <a:pPr marL="514350" indent="-514350">
              <a:buAutoNum type="arabicPeriod"/>
            </a:pPr>
            <a:r>
              <a:rPr lang="en-US" dirty="0">
                <a:latin typeface="IBM Plex Mono Text"/>
              </a:rPr>
              <a:t>A logistic Regression Model</a:t>
            </a:r>
          </a:p>
          <a:p>
            <a:pPr marL="514350" indent="-514350">
              <a:buAutoNum type="arabicPeriod"/>
            </a:pPr>
            <a:r>
              <a:rPr lang="en-US" dirty="0">
                <a:latin typeface="IBM Plex Mono Text"/>
              </a:rPr>
              <a:t>Support Vector Machine Model</a:t>
            </a:r>
            <a:endParaRPr lang="en-US" dirty="0"/>
          </a:p>
          <a:p>
            <a:pPr marL="514350" indent="-514350">
              <a:buAutoNum type="arabicPeriod"/>
            </a:pPr>
            <a:r>
              <a:rPr lang="en-US" dirty="0">
                <a:latin typeface="IBM Plex Mono Text"/>
              </a:rPr>
              <a:t>Decision Tree Classifier model</a:t>
            </a:r>
            <a:endParaRPr lang="en-US" dirty="0"/>
          </a:p>
          <a:p>
            <a:pPr marL="514350" indent="-514350">
              <a:buAutoNum type="arabicPeriod"/>
            </a:pPr>
            <a:r>
              <a:rPr lang="en-US" dirty="0">
                <a:latin typeface="IBM Plex Mono Text"/>
              </a:rPr>
              <a:t>K Nearest Neighbour model</a:t>
            </a:r>
            <a:endParaRPr lang="en-US" dirty="0"/>
          </a:p>
          <a:p>
            <a:pPr marL="0" indent="0">
              <a:buNone/>
            </a:pPr>
            <a:endParaRPr lang="en-US" dirty="0"/>
          </a:p>
        </p:txBody>
      </p:sp>
    </p:spTree>
    <p:extLst>
      <p:ext uri="{BB962C8B-B14F-4D97-AF65-F5344CB8AC3E}">
        <p14:creationId xmlns:p14="http://schemas.microsoft.com/office/powerpoint/2010/main" val="545569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sz="2800" dirty="0">
                <a:latin typeface="IBM Plex Mono SemiBold"/>
              </a:rPr>
              <a:t>MACHINE LEARNING - LOGISTIC REGRESSION</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792939" y="1460282"/>
            <a:ext cx="10537574" cy="501939"/>
          </a:xfrm>
        </p:spPr>
        <p:txBody>
          <a:bodyPr vert="horz" lIns="91440" tIns="45720" rIns="91440" bIns="45720" rtlCol="0" anchor="t">
            <a:noAutofit/>
          </a:bodyPr>
          <a:lstStyle/>
          <a:p>
            <a:pPr marL="285750" indent="-285750"/>
            <a:r>
              <a:rPr lang="en-US" sz="1600" dirty="0">
                <a:solidFill>
                  <a:srgbClr val="0E659B"/>
                </a:solidFill>
                <a:latin typeface="IBM Plex Sans Text"/>
                <a:cs typeface="Arial"/>
              </a:rPr>
              <a:t>Logistic regression estimates the probability of an event occurring, such as booster landing or booster not landing, based on a given data set of independent variables</a:t>
            </a:r>
            <a:endParaRPr lang="en-US" sz="1600" dirty="0">
              <a:solidFill>
                <a:srgbClr val="0E659B"/>
              </a:solidFill>
              <a:latin typeface="IBM Plex Sans Text"/>
            </a:endParaRPr>
          </a:p>
        </p:txBody>
      </p:sp>
      <p:pic>
        <p:nvPicPr>
          <p:cNvPr id="7" name="Picture 6" descr="A diagram of different colored squares&#10;&#10;Description automatically generated">
            <a:extLst>
              <a:ext uri="{FF2B5EF4-FFF2-40B4-BE49-F238E27FC236}">
                <a16:creationId xmlns:a16="http://schemas.microsoft.com/office/drawing/2014/main" id="{E62781C6-0855-4A48-9A12-EDF0EDE0170F}"/>
              </a:ext>
            </a:extLst>
          </p:cNvPr>
          <p:cNvPicPr>
            <a:picLocks noChangeAspect="1"/>
          </p:cNvPicPr>
          <p:nvPr/>
        </p:nvPicPr>
        <p:blipFill>
          <a:blip r:embed="rId2"/>
          <a:stretch>
            <a:fillRect/>
          </a:stretch>
        </p:blipFill>
        <p:spPr>
          <a:xfrm>
            <a:off x="-1876" y="2072927"/>
            <a:ext cx="5495697" cy="4788522"/>
          </a:xfrm>
          <a:prstGeom prst="rect">
            <a:avLst/>
          </a:prstGeom>
        </p:spPr>
      </p:pic>
      <p:sp>
        <p:nvSpPr>
          <p:cNvPr id="11" name="Content Placeholder 2">
            <a:extLst>
              <a:ext uri="{FF2B5EF4-FFF2-40B4-BE49-F238E27FC236}">
                <a16:creationId xmlns:a16="http://schemas.microsoft.com/office/drawing/2014/main" id="{9A821EC1-8F99-9A6A-DBCB-5D430D646080}"/>
              </a:ext>
            </a:extLst>
          </p:cNvPr>
          <p:cNvSpPr txBox="1">
            <a:spLocks/>
          </p:cNvSpPr>
          <p:nvPr/>
        </p:nvSpPr>
        <p:spPr>
          <a:xfrm>
            <a:off x="5486023" y="1957148"/>
            <a:ext cx="6153465" cy="197374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r>
              <a:rPr lang="en-US" sz="1600" dirty="0">
                <a:solidFill>
                  <a:srgbClr val="0E659B"/>
                </a:solidFill>
                <a:latin typeface="IBM Plex Sans Text"/>
                <a:cs typeface="Arial"/>
              </a:rPr>
              <a:t>we can see from the confusion matrix under this model</a:t>
            </a:r>
          </a:p>
          <a:p>
            <a:pPr marL="742950" lvl="1" indent="-285750">
              <a:buFont typeface="Courier New"/>
              <a:buChar char="o"/>
            </a:pPr>
            <a:r>
              <a:rPr lang="en-US" sz="1200" dirty="0">
                <a:solidFill>
                  <a:srgbClr val="0E659B"/>
                </a:solidFill>
                <a:latin typeface="IBM Plex Sans Text"/>
                <a:cs typeface="Arial"/>
              </a:rPr>
              <a:t>It correctly predicted that 3 would not land and that 12 would land</a:t>
            </a:r>
          </a:p>
          <a:p>
            <a:pPr marL="742950" lvl="1" indent="-285750">
              <a:buFont typeface="Courier New"/>
              <a:buChar char="o"/>
            </a:pPr>
            <a:r>
              <a:rPr lang="en-US" sz="1200" dirty="0">
                <a:solidFill>
                  <a:srgbClr val="0E659B"/>
                </a:solidFill>
                <a:latin typeface="IBM Plex Sans Text"/>
                <a:cs typeface="Arial"/>
              </a:rPr>
              <a:t>It incorrectly predicted that 3 would land</a:t>
            </a:r>
          </a:p>
          <a:p>
            <a:pPr marL="742950" lvl="1" indent="-285750">
              <a:buFont typeface="Courier New"/>
              <a:buChar char="o"/>
            </a:pPr>
            <a:r>
              <a:rPr lang="en-US" sz="1200" dirty="0">
                <a:solidFill>
                  <a:srgbClr val="0E659B"/>
                </a:solidFill>
                <a:latin typeface="IBM Plex Sans Text"/>
                <a:cs typeface="Arial"/>
              </a:rPr>
              <a:t>The main concern is the  bottom left had no predictions at all.</a:t>
            </a:r>
          </a:p>
        </p:txBody>
      </p:sp>
      <p:pic>
        <p:nvPicPr>
          <p:cNvPr id="12" name="Picture 11" descr="A screen shot of a computer program&#10;&#10;Description automatically generated">
            <a:extLst>
              <a:ext uri="{FF2B5EF4-FFF2-40B4-BE49-F238E27FC236}">
                <a16:creationId xmlns:a16="http://schemas.microsoft.com/office/drawing/2014/main" id="{393DE98F-B628-4FB9-B783-75A2B0734AF7}"/>
              </a:ext>
            </a:extLst>
          </p:cNvPr>
          <p:cNvPicPr>
            <a:picLocks noChangeAspect="1"/>
          </p:cNvPicPr>
          <p:nvPr/>
        </p:nvPicPr>
        <p:blipFill>
          <a:blip r:embed="rId3"/>
          <a:stretch>
            <a:fillRect/>
          </a:stretch>
        </p:blipFill>
        <p:spPr>
          <a:xfrm>
            <a:off x="5490380" y="3670975"/>
            <a:ext cx="6607870" cy="3190352"/>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sz="2800" dirty="0">
                <a:latin typeface="IBM Plex Mono SemiBold"/>
              </a:rPr>
              <a:t>MACHINE LEARNING - SUPPORT VECTOR MACHINE</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792939" y="1460282"/>
            <a:ext cx="10537574" cy="501939"/>
          </a:xfrm>
        </p:spPr>
        <p:txBody>
          <a:bodyPr vert="horz" lIns="91440" tIns="45720" rIns="91440" bIns="45720" rtlCol="0" anchor="t">
            <a:noAutofit/>
          </a:bodyPr>
          <a:lstStyle/>
          <a:p>
            <a:pPr marL="285750" indent="-285750"/>
            <a:r>
              <a:rPr lang="en-US" sz="1600" dirty="0">
                <a:solidFill>
                  <a:srgbClr val="0E659B"/>
                </a:solidFill>
                <a:latin typeface="IBM Plex Sans Text"/>
                <a:cs typeface="Arial"/>
              </a:rPr>
              <a:t>A support vector machine (SVM) is a supervised machine learning algorithm that classifies data by finding an optimal line or hyperplane that maximizes the distance between each class in an N-dimensional space.</a:t>
            </a:r>
            <a:endParaRPr lang="en-US" sz="1600">
              <a:solidFill>
                <a:srgbClr val="0E659B"/>
              </a:solidFill>
              <a:latin typeface="IBM Plex Sans Text"/>
            </a:endParaRPr>
          </a:p>
        </p:txBody>
      </p:sp>
      <p:sp>
        <p:nvSpPr>
          <p:cNvPr id="11" name="Content Placeholder 2">
            <a:extLst>
              <a:ext uri="{FF2B5EF4-FFF2-40B4-BE49-F238E27FC236}">
                <a16:creationId xmlns:a16="http://schemas.microsoft.com/office/drawing/2014/main" id="{9A821EC1-8F99-9A6A-DBCB-5D430D646080}"/>
              </a:ext>
            </a:extLst>
          </p:cNvPr>
          <p:cNvSpPr txBox="1">
            <a:spLocks/>
          </p:cNvSpPr>
          <p:nvPr/>
        </p:nvSpPr>
        <p:spPr>
          <a:xfrm>
            <a:off x="6122763" y="2134600"/>
            <a:ext cx="5589792" cy="257917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r>
              <a:rPr lang="en-US" sz="1600" dirty="0">
                <a:solidFill>
                  <a:srgbClr val="0E659B"/>
                </a:solidFill>
                <a:latin typeface="IBM Plex Sans Text"/>
                <a:cs typeface="Arial"/>
              </a:rPr>
              <a:t>We can see from the confusion matrix under this model</a:t>
            </a:r>
          </a:p>
          <a:p>
            <a:pPr marL="742950" lvl="1" indent="-285750">
              <a:buFont typeface="Courier New"/>
              <a:buChar char="o"/>
            </a:pPr>
            <a:r>
              <a:rPr lang="en-US" sz="1200" dirty="0">
                <a:solidFill>
                  <a:srgbClr val="0E659B"/>
                </a:solidFill>
                <a:latin typeface="IBM Plex Sans Text"/>
                <a:cs typeface="Arial"/>
              </a:rPr>
              <a:t>It correctly predicted that 3 would not land and that 12 would land</a:t>
            </a:r>
          </a:p>
          <a:p>
            <a:pPr marL="742950" lvl="1" indent="-285750">
              <a:buFont typeface="Courier New"/>
              <a:buChar char="o"/>
            </a:pPr>
            <a:r>
              <a:rPr lang="en-US" sz="1200" dirty="0">
                <a:solidFill>
                  <a:srgbClr val="0E659B"/>
                </a:solidFill>
                <a:latin typeface="IBM Plex Sans Text"/>
                <a:cs typeface="Arial"/>
              </a:rPr>
              <a:t>It incorrectly predicted that 3 would land</a:t>
            </a:r>
          </a:p>
          <a:p>
            <a:pPr marL="742950" lvl="1" indent="-285750">
              <a:buFont typeface="Courier New"/>
              <a:buChar char="o"/>
            </a:pPr>
            <a:r>
              <a:rPr lang="en-US" sz="1200" dirty="0">
                <a:solidFill>
                  <a:srgbClr val="0E659B"/>
                </a:solidFill>
                <a:latin typeface="IBM Plex Sans Text"/>
                <a:cs typeface="Arial"/>
              </a:rPr>
              <a:t>Again the main concern is the  bottom left had no predictions at all.</a:t>
            </a:r>
          </a:p>
        </p:txBody>
      </p:sp>
      <p:pic>
        <p:nvPicPr>
          <p:cNvPr id="4" name="Picture 3" descr="A diagram of different colored squares&#10;&#10;Description automatically generated">
            <a:extLst>
              <a:ext uri="{FF2B5EF4-FFF2-40B4-BE49-F238E27FC236}">
                <a16:creationId xmlns:a16="http://schemas.microsoft.com/office/drawing/2014/main" id="{85ECA37C-EAD6-06B4-8F0D-FAC3F93A7318}"/>
              </a:ext>
            </a:extLst>
          </p:cNvPr>
          <p:cNvPicPr>
            <a:picLocks noChangeAspect="1"/>
          </p:cNvPicPr>
          <p:nvPr/>
        </p:nvPicPr>
        <p:blipFill>
          <a:blip r:embed="rId2"/>
          <a:stretch>
            <a:fillRect/>
          </a:stretch>
        </p:blipFill>
        <p:spPr>
          <a:xfrm>
            <a:off x="-3132" y="2136014"/>
            <a:ext cx="5507277" cy="4725836"/>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CEAD48E2-639D-B586-F24D-98A128FDA85F}"/>
              </a:ext>
            </a:extLst>
          </p:cNvPr>
          <p:cNvPicPr>
            <a:picLocks noChangeAspect="1"/>
          </p:cNvPicPr>
          <p:nvPr/>
        </p:nvPicPr>
        <p:blipFill>
          <a:blip r:embed="rId3"/>
          <a:stretch>
            <a:fillRect/>
          </a:stretch>
        </p:blipFill>
        <p:spPr>
          <a:xfrm>
            <a:off x="5502515" y="3426390"/>
            <a:ext cx="6687985" cy="3429000"/>
          </a:xfrm>
          <a:prstGeom prst="rect">
            <a:avLst/>
          </a:prstGeom>
        </p:spPr>
      </p:pic>
    </p:spTree>
    <p:extLst>
      <p:ext uri="{BB962C8B-B14F-4D97-AF65-F5344CB8AC3E}">
        <p14:creationId xmlns:p14="http://schemas.microsoft.com/office/powerpoint/2010/main" val="1548810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sz="2800" dirty="0">
                <a:latin typeface="IBM Plex Mono SemiBold"/>
              </a:rPr>
              <a:t>MACHINE LEARNING - DECISION TREE CLASSIFIER</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792939" y="1460282"/>
            <a:ext cx="10537574" cy="501939"/>
          </a:xfrm>
        </p:spPr>
        <p:txBody>
          <a:bodyPr vert="horz" lIns="91440" tIns="45720" rIns="91440" bIns="45720" rtlCol="0" anchor="t">
            <a:noAutofit/>
          </a:bodyPr>
          <a:lstStyle/>
          <a:p>
            <a:pPr marL="285750" indent="-285750"/>
            <a:r>
              <a:rPr lang="en-US" sz="1600" dirty="0">
                <a:solidFill>
                  <a:srgbClr val="0E659B"/>
                </a:solidFill>
                <a:latin typeface="IBM Plex Sans Text"/>
                <a:cs typeface="Arial"/>
              </a:rPr>
              <a:t>Decision Tree is a Supervised Machine Learning Algorithm that uses a set of rules to make decisions, similarly to how humans make decisions</a:t>
            </a:r>
            <a:endParaRPr lang="en-US" sz="1600" dirty="0">
              <a:solidFill>
                <a:srgbClr val="0E659B"/>
              </a:solidFill>
              <a:latin typeface="IBM Plex Sans Text"/>
            </a:endParaRPr>
          </a:p>
        </p:txBody>
      </p:sp>
      <p:sp>
        <p:nvSpPr>
          <p:cNvPr id="11" name="Content Placeholder 2">
            <a:extLst>
              <a:ext uri="{FF2B5EF4-FFF2-40B4-BE49-F238E27FC236}">
                <a16:creationId xmlns:a16="http://schemas.microsoft.com/office/drawing/2014/main" id="{9A821EC1-8F99-9A6A-DBCB-5D430D646080}"/>
              </a:ext>
            </a:extLst>
          </p:cNvPr>
          <p:cNvSpPr txBox="1">
            <a:spLocks/>
          </p:cNvSpPr>
          <p:nvPr/>
        </p:nvSpPr>
        <p:spPr>
          <a:xfrm>
            <a:off x="6122763" y="2134600"/>
            <a:ext cx="5589792" cy="257917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r>
              <a:rPr lang="en-US" sz="1600" dirty="0">
                <a:solidFill>
                  <a:srgbClr val="0E659B"/>
                </a:solidFill>
                <a:latin typeface="IBM Plex Sans Text"/>
                <a:cs typeface="Arial"/>
              </a:rPr>
              <a:t>We can see from the confusion matrix under this model</a:t>
            </a:r>
          </a:p>
          <a:p>
            <a:pPr marL="742950" lvl="1" indent="-285750">
              <a:buFont typeface="Courier New"/>
              <a:buChar char="o"/>
            </a:pPr>
            <a:r>
              <a:rPr lang="en-US" sz="1200" dirty="0">
                <a:solidFill>
                  <a:srgbClr val="0E659B"/>
                </a:solidFill>
                <a:latin typeface="IBM Plex Sans Text"/>
                <a:cs typeface="Arial"/>
              </a:rPr>
              <a:t>It correctly predicted that 3 would not land and that 8 would land</a:t>
            </a:r>
          </a:p>
          <a:p>
            <a:pPr marL="742950" lvl="1" indent="-285750">
              <a:buFont typeface="Courier New"/>
              <a:buChar char="o"/>
            </a:pPr>
            <a:r>
              <a:rPr lang="en-US" sz="1200" dirty="0">
                <a:solidFill>
                  <a:srgbClr val="0E659B"/>
                </a:solidFill>
                <a:latin typeface="IBM Plex Sans Text"/>
                <a:cs typeface="Arial"/>
              </a:rPr>
              <a:t>It incorrectly predicted that 3 would land that 4 would not land</a:t>
            </a:r>
          </a:p>
          <a:p>
            <a:pPr marL="457200" lvl="1" indent="0">
              <a:buNone/>
            </a:pPr>
            <a:endParaRPr lang="en-US" sz="1200" dirty="0">
              <a:solidFill>
                <a:srgbClr val="0E659B"/>
              </a:solidFill>
              <a:latin typeface="IBM Plex Sans Text"/>
              <a:cs typeface="Arial"/>
            </a:endParaRPr>
          </a:p>
        </p:txBody>
      </p:sp>
      <p:pic>
        <p:nvPicPr>
          <p:cNvPr id="6" name="Picture 5" descr="A diagram of different colored squares&#10;&#10;Description automatically generated">
            <a:extLst>
              <a:ext uri="{FF2B5EF4-FFF2-40B4-BE49-F238E27FC236}">
                <a16:creationId xmlns:a16="http://schemas.microsoft.com/office/drawing/2014/main" id="{D77BAD9F-037F-2719-DE22-B8EA1E72E591}"/>
              </a:ext>
            </a:extLst>
          </p:cNvPr>
          <p:cNvPicPr>
            <a:picLocks noChangeAspect="1"/>
          </p:cNvPicPr>
          <p:nvPr/>
        </p:nvPicPr>
        <p:blipFill>
          <a:blip r:embed="rId2"/>
          <a:stretch>
            <a:fillRect/>
          </a:stretch>
        </p:blipFill>
        <p:spPr>
          <a:xfrm>
            <a:off x="82398" y="2137841"/>
            <a:ext cx="5419725" cy="4722182"/>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22135B90-8CAF-4D99-752C-B7E3DD21D280}"/>
              </a:ext>
            </a:extLst>
          </p:cNvPr>
          <p:cNvPicPr>
            <a:picLocks noChangeAspect="1"/>
          </p:cNvPicPr>
          <p:nvPr/>
        </p:nvPicPr>
        <p:blipFill>
          <a:blip r:embed="rId3"/>
          <a:stretch>
            <a:fillRect/>
          </a:stretch>
        </p:blipFill>
        <p:spPr>
          <a:xfrm>
            <a:off x="5496969" y="3193745"/>
            <a:ext cx="6699076" cy="3664646"/>
          </a:xfrm>
          <a:prstGeom prst="rect">
            <a:avLst/>
          </a:prstGeom>
        </p:spPr>
      </p:pic>
    </p:spTree>
    <p:extLst>
      <p:ext uri="{BB962C8B-B14F-4D97-AF65-F5344CB8AC3E}">
        <p14:creationId xmlns:p14="http://schemas.microsoft.com/office/powerpoint/2010/main" val="1235607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sz="2800" dirty="0">
                <a:latin typeface="IBM Plex Mono SemiBold"/>
              </a:rPr>
              <a:t>MACHINE LEARNING - K NEAREST NEIGHBOR</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792939" y="1460282"/>
            <a:ext cx="10537574" cy="501939"/>
          </a:xfrm>
        </p:spPr>
        <p:txBody>
          <a:bodyPr vert="horz" lIns="91440" tIns="45720" rIns="91440" bIns="45720" rtlCol="0" anchor="t">
            <a:noAutofit/>
          </a:bodyPr>
          <a:lstStyle/>
          <a:p>
            <a:pPr marL="285750" indent="-285750"/>
            <a:r>
              <a:rPr lang="en-US" sz="1600" dirty="0">
                <a:solidFill>
                  <a:srgbClr val="0E659B"/>
                </a:solidFill>
                <a:latin typeface="IBM Plex Mono Text"/>
                <a:cs typeface="Arial"/>
              </a:rPr>
              <a:t>k-nearest neighbors (KNN) algorithm is a non-parametric, supervised learning classifier, which uses proximity to make classifications or predictions about the grouping of an individual data point</a:t>
            </a:r>
            <a:endParaRPr lang="en-US" sz="1600" dirty="0">
              <a:solidFill>
                <a:srgbClr val="0E659B"/>
              </a:solidFill>
              <a:latin typeface="IBM Plex Sans Text"/>
            </a:endParaRPr>
          </a:p>
        </p:txBody>
      </p:sp>
      <p:sp>
        <p:nvSpPr>
          <p:cNvPr id="11" name="Content Placeholder 2">
            <a:extLst>
              <a:ext uri="{FF2B5EF4-FFF2-40B4-BE49-F238E27FC236}">
                <a16:creationId xmlns:a16="http://schemas.microsoft.com/office/drawing/2014/main" id="{9A821EC1-8F99-9A6A-DBCB-5D430D646080}"/>
              </a:ext>
            </a:extLst>
          </p:cNvPr>
          <p:cNvSpPr txBox="1">
            <a:spLocks/>
          </p:cNvSpPr>
          <p:nvPr/>
        </p:nvSpPr>
        <p:spPr>
          <a:xfrm>
            <a:off x="6122763" y="2134600"/>
            <a:ext cx="5589792" cy="257917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r>
              <a:rPr lang="en-US" sz="1600" dirty="0">
                <a:solidFill>
                  <a:srgbClr val="0E659B"/>
                </a:solidFill>
                <a:latin typeface="IBM Plex Sans Text"/>
                <a:cs typeface="Arial"/>
              </a:rPr>
              <a:t>We can see from the confusion matrix under this model</a:t>
            </a:r>
          </a:p>
          <a:p>
            <a:pPr marL="742950" lvl="1" indent="-285750">
              <a:buFont typeface="Courier New"/>
              <a:buChar char="o"/>
            </a:pPr>
            <a:r>
              <a:rPr lang="en-US" sz="1200" dirty="0">
                <a:solidFill>
                  <a:srgbClr val="0E659B"/>
                </a:solidFill>
                <a:latin typeface="IBM Plex Sans Text"/>
                <a:cs typeface="Arial"/>
              </a:rPr>
              <a:t>It correctly predicted that 3 would not land and that 8 would land</a:t>
            </a:r>
          </a:p>
          <a:p>
            <a:pPr marL="742950" lvl="1" indent="-285750">
              <a:buFont typeface="Courier New"/>
              <a:buChar char="o"/>
            </a:pPr>
            <a:r>
              <a:rPr lang="en-US" sz="1200" dirty="0">
                <a:solidFill>
                  <a:srgbClr val="0E659B"/>
                </a:solidFill>
                <a:latin typeface="IBM Plex Sans Text"/>
                <a:cs typeface="Arial"/>
              </a:rPr>
              <a:t>It incorrectly predicted that 3 would land that 4 would not land</a:t>
            </a:r>
          </a:p>
          <a:p>
            <a:pPr marL="457200" lvl="1" indent="0">
              <a:buNone/>
            </a:pPr>
            <a:endParaRPr lang="en-US" sz="1200" dirty="0">
              <a:solidFill>
                <a:srgbClr val="0E659B"/>
              </a:solidFill>
              <a:latin typeface="IBM Plex Sans Text"/>
              <a:cs typeface="Arial"/>
            </a:endParaRPr>
          </a:p>
        </p:txBody>
      </p:sp>
      <p:pic>
        <p:nvPicPr>
          <p:cNvPr id="4" name="Picture 3" descr="A diagram of different colored squares&#10;&#10;Description automatically generated">
            <a:extLst>
              <a:ext uri="{FF2B5EF4-FFF2-40B4-BE49-F238E27FC236}">
                <a16:creationId xmlns:a16="http://schemas.microsoft.com/office/drawing/2014/main" id="{EF69FC78-0FD1-4284-2B63-AD25A35389E4}"/>
              </a:ext>
            </a:extLst>
          </p:cNvPr>
          <p:cNvPicPr>
            <a:picLocks noChangeAspect="1"/>
          </p:cNvPicPr>
          <p:nvPr/>
        </p:nvPicPr>
        <p:blipFill>
          <a:blip r:embed="rId2"/>
          <a:stretch>
            <a:fillRect/>
          </a:stretch>
        </p:blipFill>
        <p:spPr>
          <a:xfrm>
            <a:off x="-2022" y="2132163"/>
            <a:ext cx="5400676" cy="4712658"/>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5A7C9DDE-DD6B-96A2-C84B-5BA7734248DC}"/>
              </a:ext>
            </a:extLst>
          </p:cNvPr>
          <p:cNvPicPr>
            <a:picLocks noChangeAspect="1"/>
          </p:cNvPicPr>
          <p:nvPr/>
        </p:nvPicPr>
        <p:blipFill>
          <a:blip r:embed="rId3"/>
          <a:stretch>
            <a:fillRect/>
          </a:stretch>
        </p:blipFill>
        <p:spPr>
          <a:xfrm>
            <a:off x="5391999" y="3502460"/>
            <a:ext cx="6804634" cy="3360367"/>
          </a:xfrm>
          <a:prstGeom prst="rect">
            <a:avLst/>
          </a:prstGeom>
        </p:spPr>
      </p:pic>
    </p:spTree>
    <p:extLst>
      <p:ext uri="{BB962C8B-B14F-4D97-AF65-F5344CB8AC3E}">
        <p14:creationId xmlns:p14="http://schemas.microsoft.com/office/powerpoint/2010/main" val="1865268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sz="2800" dirty="0">
                <a:latin typeface="IBM Plex Mono SemiBold"/>
              </a:rPr>
              <a:t>MACHINE LEARNING - </a:t>
            </a:r>
            <a:endParaRPr lang="en-US" dirty="0"/>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792939" y="1460282"/>
            <a:ext cx="10537574" cy="501939"/>
          </a:xfrm>
        </p:spPr>
        <p:txBody>
          <a:bodyPr vert="horz" lIns="91440" tIns="45720" rIns="91440" bIns="45720" rtlCol="0" anchor="t">
            <a:noAutofit/>
          </a:bodyPr>
          <a:lstStyle/>
          <a:p>
            <a:pPr marL="285750" indent="-285750"/>
            <a:r>
              <a:rPr lang="en-US" sz="1600" dirty="0">
                <a:solidFill>
                  <a:srgbClr val="0E659B"/>
                </a:solidFill>
                <a:latin typeface="IBM Plex Mono Text"/>
                <a:cs typeface="Arial"/>
              </a:rPr>
              <a:t>When we look at the </a:t>
            </a:r>
            <a:r>
              <a:rPr lang="en-US" sz="1600" dirty="0" err="1">
                <a:solidFill>
                  <a:srgbClr val="0E659B"/>
                </a:solidFill>
                <a:latin typeface="IBM Plex Mono Text"/>
                <a:cs typeface="Arial"/>
              </a:rPr>
              <a:t>accuraccy</a:t>
            </a:r>
            <a:r>
              <a:rPr lang="en-US" sz="1600" dirty="0">
                <a:solidFill>
                  <a:srgbClr val="0E659B"/>
                </a:solidFill>
                <a:latin typeface="IBM Plex Mono Text"/>
                <a:cs typeface="Arial"/>
              </a:rPr>
              <a:t> and prediction scores of the models we can confidently advise proceeding with the </a:t>
            </a:r>
            <a:r>
              <a:rPr lang="en-US" sz="1600" dirty="0" err="1">
                <a:solidFill>
                  <a:srgbClr val="0E659B"/>
                </a:solidFill>
                <a:latin typeface="IBM Plex Mono Text"/>
                <a:cs typeface="Arial"/>
              </a:rPr>
              <a:t>KNearest</a:t>
            </a:r>
            <a:r>
              <a:rPr lang="en-US" sz="1600" dirty="0">
                <a:solidFill>
                  <a:srgbClr val="0E659B"/>
                </a:solidFill>
                <a:latin typeface="IBM Plex Mono Text"/>
                <a:cs typeface="Arial"/>
              </a:rPr>
              <a:t> Neighbors Classifier to appl y to the unknown data.</a:t>
            </a:r>
          </a:p>
        </p:txBody>
      </p:sp>
      <p:pic>
        <p:nvPicPr>
          <p:cNvPr id="7" name="Picture 6" descr="A screenshot of a graph&#10;&#10;Description automatically generated">
            <a:extLst>
              <a:ext uri="{FF2B5EF4-FFF2-40B4-BE49-F238E27FC236}">
                <a16:creationId xmlns:a16="http://schemas.microsoft.com/office/drawing/2014/main" id="{B15D0631-FA59-27BC-889F-6C4D3C3D7B32}"/>
              </a:ext>
            </a:extLst>
          </p:cNvPr>
          <p:cNvPicPr>
            <a:picLocks noChangeAspect="1"/>
          </p:cNvPicPr>
          <p:nvPr/>
        </p:nvPicPr>
        <p:blipFill>
          <a:blip r:embed="rId2"/>
          <a:stretch>
            <a:fillRect/>
          </a:stretch>
        </p:blipFill>
        <p:spPr>
          <a:xfrm>
            <a:off x="867633" y="2281238"/>
            <a:ext cx="9632274" cy="2695262"/>
          </a:xfrm>
          <a:prstGeom prst="rect">
            <a:avLst/>
          </a:prstGeom>
        </p:spPr>
      </p:pic>
      <p:sp>
        <p:nvSpPr>
          <p:cNvPr id="8" name="Arrow: Left 7">
            <a:extLst>
              <a:ext uri="{FF2B5EF4-FFF2-40B4-BE49-F238E27FC236}">
                <a16:creationId xmlns:a16="http://schemas.microsoft.com/office/drawing/2014/main" id="{FB76312F-A561-5A46-09C8-F1DDF7AAB620}"/>
              </a:ext>
            </a:extLst>
          </p:cNvPr>
          <p:cNvSpPr/>
          <p:nvPr/>
        </p:nvSpPr>
        <p:spPr>
          <a:xfrm>
            <a:off x="10643016" y="4547016"/>
            <a:ext cx="1061803" cy="424721"/>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0145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&lt;The GitHub link of the Cognos dashboard goes here.&gt;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a:bodyPr>
          <a:lstStyle/>
          <a:p>
            <a:r>
              <a:rPr lang="en-US" sz="2200" dirty="0">
                <a:latin typeface="IBM Plex Mono Text"/>
              </a:rPr>
              <a:t>We set out to find the feasibility of Space Y using a similar version of the Falcon 9 booster used by SpaceX, specifically to see if we could predict a successful re-landing of the </a:t>
            </a:r>
            <a:r>
              <a:rPr lang="en-US" sz="2200" err="1">
                <a:latin typeface="IBM Plex Mono Text"/>
              </a:rPr>
              <a:t>SpaceY</a:t>
            </a:r>
            <a:r>
              <a:rPr lang="en-US" sz="2200" dirty="0">
                <a:latin typeface="IBM Plex Mono Text"/>
              </a:rPr>
              <a:t> first stage.</a:t>
            </a:r>
          </a:p>
          <a:p>
            <a:r>
              <a:rPr lang="en-US" sz="2200" dirty="0">
                <a:latin typeface="IBM Plex Mono Text"/>
              </a:rPr>
              <a:t>We gathered data from SpaceX historical Falcon 9 launches including Payload Mass, Launch Site, Launch Outcomes and other factors around each launch.</a:t>
            </a:r>
          </a:p>
          <a:p>
            <a:r>
              <a:rPr lang="en-US" sz="2200" dirty="0">
                <a:latin typeface="IBM Plex Mono Text"/>
              </a:rPr>
              <a:t>With the gathered data we applied various machine learning models and were able to come up with one that K Nearest Neighbor was the most accurate model in predicting the outcome of launches.</a:t>
            </a:r>
            <a:endParaRPr lang="en-US" sz="2200" dirty="0"/>
          </a:p>
        </p:txBody>
      </p:sp>
      <p:pic>
        <p:nvPicPr>
          <p:cNvPr id="4" name="Picture 3" descr="Falcon 9 Crew Dragon Plan : Apogee ...">
            <a:extLst>
              <a:ext uri="{FF2B5EF4-FFF2-40B4-BE49-F238E27FC236}">
                <a16:creationId xmlns:a16="http://schemas.microsoft.com/office/drawing/2014/main" id="{1ECF3965-63B5-ED7A-F60E-BCECF3D12889}"/>
              </a:ext>
            </a:extLst>
          </p:cNvPr>
          <p:cNvPicPr>
            <a:picLocks noChangeAspect="1"/>
          </p:cNvPicPr>
          <p:nvPr/>
        </p:nvPicPr>
        <p:blipFill>
          <a:blip r:embed="rId3"/>
          <a:stretch>
            <a:fillRect/>
          </a:stretch>
        </p:blipFill>
        <p:spPr>
          <a:xfrm>
            <a:off x="196241" y="1480615"/>
            <a:ext cx="3944911" cy="3954436"/>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spTree>
    <p:extLst>
      <p:ext uri="{BB962C8B-B14F-4D97-AF65-F5344CB8AC3E}">
        <p14:creationId xmlns:p14="http://schemas.microsoft.com/office/powerpoint/2010/main" val="916853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spTree>
    <p:extLst>
      <p:ext uri="{BB962C8B-B14F-4D97-AF65-F5344CB8AC3E}">
        <p14:creationId xmlns:p14="http://schemas.microsoft.com/office/powerpoint/2010/main" val="3266127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spTree>
    <p:extLst>
      <p:ext uri="{BB962C8B-B14F-4D97-AF65-F5344CB8AC3E}">
        <p14:creationId xmlns:p14="http://schemas.microsoft.com/office/powerpoint/2010/main" val="3517973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4" name="Content Placeholder 3" descr="People discussing Vectors &amp; Illustrations for Free Download ...">
            <a:extLst>
              <a:ext uri="{FF2B5EF4-FFF2-40B4-BE49-F238E27FC236}">
                <a16:creationId xmlns:a16="http://schemas.microsoft.com/office/drawing/2014/main" id="{7934D4E8-9AD0-FEBE-6C5C-24B185D8E510}"/>
              </a:ext>
            </a:extLst>
          </p:cNvPr>
          <p:cNvPicPr>
            <a:picLocks noGrp="1" noChangeAspect="1"/>
          </p:cNvPicPr>
          <p:nvPr>
            <p:ph sz="half" idx="2"/>
          </p:nvPr>
        </p:nvPicPr>
        <p:blipFill>
          <a:blip r:embed="rId2"/>
          <a:stretch>
            <a:fillRect/>
          </a:stretch>
        </p:blipFill>
        <p:spPr>
          <a:xfrm>
            <a:off x="400987" y="1689117"/>
            <a:ext cx="6555698" cy="4674321"/>
          </a:xfrm>
        </p:spPr>
      </p:pic>
      <p:sp>
        <p:nvSpPr>
          <p:cNvPr id="8" name="TextBox 7">
            <a:extLst>
              <a:ext uri="{FF2B5EF4-FFF2-40B4-BE49-F238E27FC236}">
                <a16:creationId xmlns:a16="http://schemas.microsoft.com/office/drawing/2014/main" id="{EB307859-3174-7F5F-E9E0-F1F285240481}"/>
              </a:ext>
            </a:extLst>
          </p:cNvPr>
          <p:cNvSpPr txBox="1"/>
          <p:nvPr/>
        </p:nvSpPr>
        <p:spPr>
          <a:xfrm>
            <a:off x="7407639" y="1936229"/>
            <a:ext cx="343524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dirty="0"/>
              <a:t>Data sources</a:t>
            </a:r>
          </a:p>
          <a:p>
            <a:pPr marL="342900" indent="-342900">
              <a:buAutoNum type="arabicPeriod"/>
            </a:pPr>
            <a:r>
              <a:rPr lang="en-GB" dirty="0"/>
              <a:t>Visualisations</a:t>
            </a:r>
          </a:p>
          <a:p>
            <a:pPr marL="342900" indent="-342900">
              <a:buAutoNum type="arabicPeriod"/>
            </a:pPr>
            <a:r>
              <a:rPr lang="en-GB"/>
              <a:t>Model selection</a:t>
            </a:r>
          </a:p>
          <a:p>
            <a:pPr marL="342900" indent="-342900">
              <a:buAutoNum type="arabicPeriod"/>
            </a:pPr>
            <a:r>
              <a:rPr lang="en-GB"/>
              <a:t>Additional data</a:t>
            </a:r>
          </a:p>
          <a:p>
            <a:pPr marL="342900" indent="-342900">
              <a:buAutoNum type="arabicPeriod"/>
            </a:pPr>
            <a:r>
              <a:rPr lang="en-GB" dirty="0"/>
              <a:t>Next steps</a:t>
            </a:r>
          </a:p>
        </p:txBody>
      </p:sp>
    </p:spTree>
    <p:extLst>
      <p:ext uri="{BB962C8B-B14F-4D97-AF65-F5344CB8AC3E}">
        <p14:creationId xmlns:p14="http://schemas.microsoft.com/office/powerpoint/2010/main" val="2161130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t>Findings</a:t>
            </a:r>
          </a:p>
          <a:p>
            <a:pPr marL="0" indent="0">
              <a:buNone/>
            </a:pPr>
            <a:endParaRPr lang="en-US" dirty="0"/>
          </a:p>
          <a:p>
            <a:r>
              <a:rPr lang="en-US" dirty="0">
                <a:latin typeface="IBM Plex Mono Text"/>
              </a:rPr>
              <a:t>It is possible to predict whether a launch will be successful</a:t>
            </a:r>
            <a:endParaRPr lang="en-US" dirty="0"/>
          </a:p>
          <a:p>
            <a:r>
              <a:rPr lang="en-US" dirty="0" err="1">
                <a:latin typeface="IBM Plex Mono Text"/>
              </a:rPr>
              <a:t>SapceX's</a:t>
            </a:r>
            <a:r>
              <a:rPr lang="en-US" dirty="0">
                <a:latin typeface="IBM Plex Mono Text"/>
              </a:rPr>
              <a:t> biggest client is NASA</a:t>
            </a:r>
            <a:endParaRPr lang="en-US" dirty="0"/>
          </a:p>
          <a:p>
            <a:r>
              <a:rPr lang="en-US" dirty="0">
                <a:latin typeface="IBM Plex Mono Text"/>
              </a:rPr>
              <a:t>The most common orbit is GTO but in recent time this has shifted to VLEO and ISS orbits</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vert="horz" lIns="91440" tIns="45720" rIns="91440" bIns="45720" rtlCol="0" anchor="t">
            <a:normAutofit/>
          </a:bodyPr>
          <a:lstStyle/>
          <a:p>
            <a:pPr marL="0" indent="0">
              <a:buNone/>
            </a:pPr>
            <a:r>
              <a:rPr lang="en-US" dirty="0"/>
              <a:t>Implications</a:t>
            </a:r>
          </a:p>
          <a:p>
            <a:pPr marL="0" indent="0">
              <a:buNone/>
            </a:pPr>
            <a:endParaRPr lang="en-US" dirty="0"/>
          </a:p>
          <a:p>
            <a:r>
              <a:rPr lang="en-US" dirty="0">
                <a:latin typeface="IBM Plex Mono Text"/>
              </a:rPr>
              <a:t>We need more data on the site locations and weather patterns related to the landings and launches</a:t>
            </a:r>
            <a:endParaRPr lang="en-US" dirty="0"/>
          </a:p>
          <a:p>
            <a:r>
              <a:rPr lang="en-US" dirty="0">
                <a:latin typeface="IBM Plex Mono Text"/>
              </a:rPr>
              <a:t>It is possible to enter this market</a:t>
            </a:r>
            <a:endParaRPr lang="en-US" dirty="0"/>
          </a:p>
          <a:p>
            <a:pPr marL="0" indent="0">
              <a:buNone/>
            </a:pPr>
            <a:endParaRPr lang="en-US" dirty="0"/>
          </a:p>
        </p:txBody>
      </p:sp>
    </p:spTree>
    <p:extLst>
      <p:ext uri="{BB962C8B-B14F-4D97-AF65-F5344CB8AC3E}">
        <p14:creationId xmlns:p14="http://schemas.microsoft.com/office/powerpoint/2010/main" val="647271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dirty="0">
                <a:latin typeface="IBM Plex Mono Text"/>
              </a:rPr>
              <a:t>WE CAN PREDICT SUCCESS THOUGH MORE DATA WOULD ASSIST THE MODEL</a:t>
            </a:r>
            <a:endParaRPr lang="en-US" dirty="0"/>
          </a:p>
          <a:p>
            <a:r>
              <a:rPr lang="en-US" dirty="0">
                <a:latin typeface="IBM Plex Mono Text"/>
              </a:rPr>
              <a:t>WE NEED TO SECURE SITES IN CLOSE PROXIMITY TO THE EQUATOR, THE COASTLINE, WHERE THERE IS RAILWAY AND ROAD ACCESS WITHIN 1KM</a:t>
            </a:r>
            <a:endParaRPr lang="en-US" dirty="0"/>
          </a:p>
          <a:p>
            <a:r>
              <a:rPr lang="en-US" dirty="0">
                <a:latin typeface="IBM Plex Mono Text"/>
              </a:rPr>
              <a:t>Point 3</a:t>
            </a:r>
          </a:p>
          <a:p>
            <a:r>
              <a:rPr lang="en-US" dirty="0"/>
              <a:t>Point 4</a:t>
            </a:r>
          </a:p>
        </p:txBody>
      </p:sp>
      <p:pic>
        <p:nvPicPr>
          <p:cNvPr id="7" name="Content Placeholder 6" descr="Man With An Idea Stock Photo ...">
            <a:extLst>
              <a:ext uri="{FF2B5EF4-FFF2-40B4-BE49-F238E27FC236}">
                <a16:creationId xmlns:a16="http://schemas.microsoft.com/office/drawing/2014/main" id="{DA05C923-2FB5-7FE6-5980-387407E0B7AC}"/>
              </a:ext>
            </a:extLst>
          </p:cNvPr>
          <p:cNvPicPr>
            <a:picLocks noGrp="1" noChangeAspect="1"/>
          </p:cNvPicPr>
          <p:nvPr>
            <p:ph sz="half" idx="1"/>
          </p:nvPr>
        </p:nvPicPr>
        <p:blipFill>
          <a:blip r:embed="rId2"/>
          <a:stretch>
            <a:fillRect/>
          </a:stretch>
        </p:blipFill>
        <p:spPr>
          <a:xfrm>
            <a:off x="570451" y="1829544"/>
            <a:ext cx="3802773" cy="4115395"/>
          </a:xfrm>
        </p:spPr>
      </p:pic>
    </p:spTree>
    <p:extLst>
      <p:ext uri="{BB962C8B-B14F-4D97-AF65-F5344CB8AC3E}">
        <p14:creationId xmlns:p14="http://schemas.microsoft.com/office/powerpoint/2010/main" val="1630123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381242" y="1963035"/>
            <a:ext cx="6809509" cy="4351338"/>
          </a:xfrm>
        </p:spPr>
        <p:txBody>
          <a:bodyPr vert="horz" lIns="91440" tIns="45720" rIns="91440" bIns="45720" rtlCol="0" anchor="t">
            <a:normAutofit/>
          </a:bodyPr>
          <a:lstStyle/>
          <a:p>
            <a:r>
              <a:rPr lang="en-US" dirty="0">
                <a:latin typeface="IBM Plex Mono Text"/>
                <a:hlinkClick r:id="rId2"/>
              </a:rPr>
              <a:t>Falcon 9 - Wikipedia</a:t>
            </a:r>
          </a:p>
          <a:p>
            <a:r>
              <a:rPr lang="en-US" dirty="0">
                <a:latin typeface="IBM Plex Mono Text"/>
                <a:hlinkClick r:id="rId3"/>
              </a:rPr>
              <a:t>MODELLING DATA SET 1</a:t>
            </a:r>
            <a:endParaRPr lang="en-US" dirty="0"/>
          </a:p>
          <a:p>
            <a:r>
              <a:rPr lang="en-US" dirty="0">
                <a:latin typeface="IBM Plex Mono Text"/>
                <a:hlinkClick r:id="rId4"/>
              </a:rPr>
              <a:t>MODEELING DATA SET 2</a:t>
            </a:r>
          </a:p>
          <a:p>
            <a:r>
              <a:rPr lang="en-US" dirty="0">
                <a:latin typeface="IBM Plex Mono Text"/>
                <a:hlinkClick r:id="rId5"/>
              </a:rPr>
              <a:t>DATASET 1</a:t>
            </a:r>
            <a:endParaRPr lang="en-US" dirty="0"/>
          </a:p>
          <a:p>
            <a:r>
              <a:rPr lang="en-US" dirty="0">
                <a:latin typeface="IBM Plex Mono Text"/>
                <a:hlinkClick r:id="rId6"/>
              </a:rPr>
              <a:t>DATASET 2</a:t>
            </a:r>
          </a:p>
          <a:p>
            <a:r>
              <a:rPr lang="en-US" dirty="0">
                <a:latin typeface="IBM Plex Mono Text"/>
                <a:hlinkClick r:id="rId7"/>
              </a:rPr>
              <a:t>DATASET 3</a:t>
            </a:r>
          </a:p>
          <a:p>
            <a:r>
              <a:rPr lang="en-US" dirty="0">
                <a:latin typeface="IBM Plex Mono Text"/>
                <a:hlinkClick r:id="rId8"/>
              </a:rPr>
              <a:t>DATASET 4</a:t>
            </a:r>
            <a:endParaRPr lang="en-US" dirty="0"/>
          </a:p>
        </p:txBody>
      </p:sp>
      <p:pic>
        <p:nvPicPr>
          <p:cNvPr id="7" name="Content Placeholder 6" descr="28 Awesome Sources of Free Data">
            <a:extLst>
              <a:ext uri="{FF2B5EF4-FFF2-40B4-BE49-F238E27FC236}">
                <a16:creationId xmlns:a16="http://schemas.microsoft.com/office/drawing/2014/main" id="{1BADA8D9-E475-C3BC-7C21-65945B584264}"/>
              </a:ext>
            </a:extLst>
          </p:cNvPr>
          <p:cNvPicPr>
            <a:picLocks noGrp="1" noChangeAspect="1"/>
          </p:cNvPicPr>
          <p:nvPr>
            <p:ph sz="half" idx="1"/>
          </p:nvPr>
        </p:nvPicPr>
        <p:blipFill>
          <a:blip r:embed="rId9"/>
          <a:stretch>
            <a:fillRect/>
          </a:stretch>
        </p:blipFill>
        <p:spPr>
          <a:xfrm>
            <a:off x="376433" y="2236100"/>
            <a:ext cx="4814028" cy="2589394"/>
          </a:xfrm>
        </p:spPr>
      </p:pic>
    </p:spTree>
    <p:extLst>
      <p:ext uri="{BB962C8B-B14F-4D97-AF65-F5344CB8AC3E}">
        <p14:creationId xmlns:p14="http://schemas.microsoft.com/office/powerpoint/2010/main" val="341000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The Falcon 9 designed and manufactured by SpaceX, following consultation Space Y tasked us with investigating what has made the Falcon 9 a success and how the success could be replicated for their own Booster Version.</a:t>
            </a:r>
          </a:p>
          <a:p>
            <a:r>
              <a:rPr lang="en-US" sz="2200" dirty="0">
                <a:latin typeface="IBM Plex Mono Text"/>
              </a:rPr>
              <a:t>The biggest competitive advantage the Falcon9 has is its re-usability and we investigate the factors surrounding this advantage.</a:t>
            </a:r>
          </a:p>
          <a:p>
            <a:r>
              <a:rPr lang="en-US" sz="2200" dirty="0">
                <a:latin typeface="IBM Plex Mono Text"/>
              </a:rPr>
              <a:t>We explore the results of the Falcon 9 Booster launches between 2010 and 2020, SpaceX were able to conduct a total of 90 launches over 3 sites within this period.</a:t>
            </a:r>
            <a:endParaRPr lang="en-US"/>
          </a:p>
          <a:p>
            <a:endParaRPr lang="en-US" sz="2200" dirty="0"/>
          </a:p>
        </p:txBody>
      </p:sp>
      <p:pic>
        <p:nvPicPr>
          <p:cNvPr id="3" name="Picture 2" descr="Falcon 9 rocket that landed on a barge ...">
            <a:extLst>
              <a:ext uri="{FF2B5EF4-FFF2-40B4-BE49-F238E27FC236}">
                <a16:creationId xmlns:a16="http://schemas.microsoft.com/office/drawing/2014/main" id="{DA5232B2-0574-B48E-12A0-2F3452537F2A}"/>
              </a:ext>
            </a:extLst>
          </p:cNvPr>
          <p:cNvPicPr>
            <a:picLocks noChangeAspect="1"/>
          </p:cNvPicPr>
          <p:nvPr/>
        </p:nvPicPr>
        <p:blipFill>
          <a:blip r:embed="rId2"/>
          <a:stretch>
            <a:fillRect/>
          </a:stretch>
        </p:blipFill>
        <p:spPr>
          <a:xfrm>
            <a:off x="426673" y="1483167"/>
            <a:ext cx="3856064" cy="2692452"/>
          </a:xfrm>
          <a:prstGeom prst="rect">
            <a:avLst/>
          </a:prstGeom>
        </p:spPr>
      </p:pic>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971468" y="1375922"/>
            <a:ext cx="6219283" cy="4963434"/>
          </a:xfrm>
        </p:spPr>
        <p:txBody>
          <a:bodyPr vert="horz" lIns="91440" tIns="45720" rIns="91440" bIns="45720" rtlCol="0" anchor="t">
            <a:normAutofit fontScale="92500" lnSpcReduction="20000"/>
          </a:bodyPr>
          <a:lstStyle/>
          <a:p>
            <a:r>
              <a:rPr lang="en-US" sz="2200" dirty="0">
                <a:latin typeface="IBM Plex Mono Text"/>
              </a:rPr>
              <a:t>Problem - investigate the factors surrounding the Falcon 9's success so we can see it they can be replicated. This meant looking int what factors contribute to the success of the Falcon 9 and what factors contribute to its failure to </a:t>
            </a:r>
            <a:r>
              <a:rPr lang="en-US" sz="2200">
                <a:latin typeface="IBM Plex Mono Text"/>
              </a:rPr>
              <a:t>land.</a:t>
            </a:r>
            <a:endParaRPr lang="en-US" sz="2200"/>
          </a:p>
          <a:p>
            <a:r>
              <a:rPr lang="en-US" sz="2200" dirty="0">
                <a:latin typeface="IBM Plex Mono Text"/>
              </a:rPr>
              <a:t>Data requirements were the information around all the launches for the Falcon 9 available. This was done mostly from various web scrapes that provided the launch details of the Falcon </a:t>
            </a:r>
            <a:r>
              <a:rPr lang="en-US" sz="2200">
                <a:latin typeface="IBM Plex Mono Text"/>
              </a:rPr>
              <a:t>9.</a:t>
            </a:r>
            <a:endParaRPr lang="en-US" sz="2200"/>
          </a:p>
          <a:p>
            <a:r>
              <a:rPr lang="en-US" sz="2200" dirty="0">
                <a:latin typeface="IBM Plex Mono Text"/>
              </a:rPr>
              <a:t>Applying various comparisons we were able to see the relationships between the success and failure with other flight </a:t>
            </a:r>
            <a:r>
              <a:rPr lang="en-US" sz="2200">
                <a:latin typeface="IBM Plex Mono Text"/>
              </a:rPr>
              <a:t>details.</a:t>
            </a:r>
            <a:r>
              <a:rPr lang="en-US" sz="2200" dirty="0">
                <a:latin typeface="IBM Plex Mono Text"/>
              </a:rPr>
              <a:t> </a:t>
            </a:r>
          </a:p>
          <a:p>
            <a:r>
              <a:rPr lang="en-US" sz="2200" dirty="0">
                <a:latin typeface="IBM Plex Mono Text"/>
              </a:rPr>
              <a:t>We then standardized the data so we could apply different models and test what would best apply to this situation. We split the data into train and test data (80:20 split</a:t>
            </a:r>
            <a:r>
              <a:rPr lang="en-US" sz="2200">
                <a:latin typeface="IBM Plex Mono Text"/>
              </a:rPr>
              <a:t>).</a:t>
            </a:r>
            <a:endParaRPr lang="en-US" sz="2200" dirty="0"/>
          </a:p>
          <a:p>
            <a:r>
              <a:rPr lang="en-US" sz="2200" dirty="0">
                <a:latin typeface="IBM Plex Mono Text"/>
              </a:rPr>
              <a:t>After applying four models we found the K Nearest Neighbour model to be the most accurate. This is the model we would like to put forward your evaluation.</a:t>
            </a:r>
            <a:endParaRPr lang="en-US" sz="2200" dirty="0"/>
          </a:p>
        </p:txBody>
      </p:sp>
      <p:pic>
        <p:nvPicPr>
          <p:cNvPr id="4" name="Picture 3" descr="Data Science Methodology and Approach - GeeksforGeeks">
            <a:extLst>
              <a:ext uri="{FF2B5EF4-FFF2-40B4-BE49-F238E27FC236}">
                <a16:creationId xmlns:a16="http://schemas.microsoft.com/office/drawing/2014/main" id="{6F90F971-88B3-8EB2-F4A2-97A9926DBFCB}"/>
              </a:ext>
            </a:extLst>
          </p:cNvPr>
          <p:cNvPicPr>
            <a:picLocks noChangeAspect="1"/>
          </p:cNvPicPr>
          <p:nvPr/>
        </p:nvPicPr>
        <p:blipFill>
          <a:blip r:embed="rId2"/>
          <a:stretch>
            <a:fillRect/>
          </a:stretch>
        </p:blipFill>
        <p:spPr>
          <a:xfrm>
            <a:off x="189797" y="1709112"/>
            <a:ext cx="5366635" cy="3677119"/>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latin typeface="IBM Plex Mono SemiBold"/>
              </a:rPr>
              <a:t>RESULTS-</a:t>
            </a:r>
            <a:r>
              <a:rPr lang="en-US" sz="1100" dirty="0">
                <a:latin typeface="IBM Plex Mono SemiBold"/>
              </a:rPr>
              <a:t>source- https://cf-courses-data.s3.us.cloud-object-storage.appdomain.cloud/IBM-DS0321EN-SkillsNetwork/labs/module_2/data/Spacex.csv</a:t>
            </a:r>
            <a:endParaRPr lang="en-US" sz="1100"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3" descr="A map of the united states&#10;&#10;Description automatically generated">
            <a:extLst>
              <a:ext uri="{FF2B5EF4-FFF2-40B4-BE49-F238E27FC236}">
                <a16:creationId xmlns:a16="http://schemas.microsoft.com/office/drawing/2014/main" id="{F01778BD-FA96-2A03-5621-D6D363CEA09F}"/>
              </a:ext>
            </a:extLst>
          </p:cNvPr>
          <p:cNvPicPr>
            <a:picLocks noChangeAspect="1"/>
          </p:cNvPicPr>
          <p:nvPr/>
        </p:nvPicPr>
        <p:blipFill>
          <a:blip r:embed="rId2"/>
          <a:stretch>
            <a:fillRect/>
          </a:stretch>
        </p:blipFill>
        <p:spPr>
          <a:xfrm>
            <a:off x="371618" y="1534439"/>
            <a:ext cx="6814134" cy="4018768"/>
          </a:xfrm>
          <a:prstGeom prst="rect">
            <a:avLst/>
          </a:prstGeom>
        </p:spPr>
      </p:pic>
      <p:sp>
        <p:nvSpPr>
          <p:cNvPr id="5" name="TextBox 4">
            <a:extLst>
              <a:ext uri="{FF2B5EF4-FFF2-40B4-BE49-F238E27FC236}">
                <a16:creationId xmlns:a16="http://schemas.microsoft.com/office/drawing/2014/main" id="{38BFB9F4-5E13-F1F1-D46E-23C44FE225D7}"/>
              </a:ext>
            </a:extLst>
          </p:cNvPr>
          <p:cNvSpPr txBox="1"/>
          <p:nvPr/>
        </p:nvSpPr>
        <p:spPr>
          <a:xfrm>
            <a:off x="7599123" y="1826712"/>
            <a:ext cx="4217095"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Our finding show that the Falcon 9 booster has had 90 launches from four locations:</a:t>
            </a:r>
          </a:p>
          <a:p>
            <a:pPr marL="285750" indent="-285750">
              <a:buFont typeface="Arial"/>
              <a:buChar char="•"/>
            </a:pPr>
            <a:r>
              <a:rPr lang="en-GB" b="1" dirty="0"/>
              <a:t>VAFB SLC-4E</a:t>
            </a:r>
            <a:r>
              <a:rPr lang="en-GB" dirty="0"/>
              <a:t> - </a:t>
            </a:r>
            <a:r>
              <a:rPr lang="en-GB" sz="1600" dirty="0"/>
              <a:t>Vandenberg Space Force Base, Santa Maria</a:t>
            </a:r>
          </a:p>
          <a:p>
            <a:pPr marL="285750" indent="-285750">
              <a:buFont typeface="Arial"/>
              <a:buChar char="•"/>
            </a:pPr>
            <a:r>
              <a:rPr lang="en-GB" b="1" dirty="0"/>
              <a:t>CCAFS LC-40</a:t>
            </a:r>
            <a:r>
              <a:rPr lang="en-GB" dirty="0"/>
              <a:t> </a:t>
            </a:r>
            <a:r>
              <a:rPr lang="en-GB" dirty="0">
                <a:ea typeface="+mn-lt"/>
                <a:cs typeface="+mn-lt"/>
              </a:rPr>
              <a:t>-</a:t>
            </a:r>
            <a:r>
              <a:rPr lang="en-GB" sz="1600" dirty="0">
                <a:ea typeface="+mn-lt"/>
                <a:cs typeface="+mn-lt"/>
              </a:rPr>
              <a:t> Cape Canaveral Space Force Station, Cape Canaveral</a:t>
            </a:r>
          </a:p>
          <a:p>
            <a:pPr marL="285750" indent="-285750">
              <a:buFont typeface="Arial"/>
              <a:buChar char="•"/>
            </a:pPr>
            <a:r>
              <a:rPr lang="en-GB" b="1" dirty="0">
                <a:ea typeface="+mn-lt"/>
                <a:cs typeface="+mn-lt"/>
              </a:rPr>
              <a:t>CCAFS SLC-40</a:t>
            </a:r>
            <a:r>
              <a:rPr lang="en-GB" dirty="0"/>
              <a:t> - </a:t>
            </a:r>
            <a:r>
              <a:rPr lang="en-GB" sz="1600" dirty="0"/>
              <a:t>Cape Canaveral Space Force Station, Cape Canaveral</a:t>
            </a:r>
            <a:endParaRPr lang="en-GB" sz="1600"/>
          </a:p>
          <a:p>
            <a:pPr marL="285750" indent="-285750">
              <a:buFont typeface="Arial"/>
              <a:buChar char="•"/>
            </a:pPr>
            <a:r>
              <a:rPr lang="en-GB" b="1" dirty="0"/>
              <a:t>KSC LC-39A</a:t>
            </a:r>
            <a:r>
              <a:rPr lang="en-GB" dirty="0"/>
              <a:t> - </a:t>
            </a:r>
            <a:r>
              <a:rPr lang="en-GB" sz="1600" dirty="0"/>
              <a:t>near Merrit Island National Wildlife Refuge</a:t>
            </a:r>
          </a:p>
          <a:p>
            <a:r>
              <a:rPr lang="en-GB" dirty="0"/>
              <a:t>All launch sites are in close proximity to the coastline and have relatively close access to a major road or railway</a:t>
            </a:r>
          </a:p>
        </p:txBody>
      </p:sp>
      <p:pic>
        <p:nvPicPr>
          <p:cNvPr id="6" name="Picture 5" descr="A map of a city&#10;&#10;Description automatically generated">
            <a:extLst>
              <a:ext uri="{FF2B5EF4-FFF2-40B4-BE49-F238E27FC236}">
                <a16:creationId xmlns:a16="http://schemas.microsoft.com/office/drawing/2014/main" id="{DDFB6AFE-D338-FDAE-1212-85918D0E6D5D}"/>
              </a:ext>
            </a:extLst>
          </p:cNvPr>
          <p:cNvPicPr>
            <a:picLocks noChangeAspect="1"/>
          </p:cNvPicPr>
          <p:nvPr/>
        </p:nvPicPr>
        <p:blipFill>
          <a:blip r:embed="rId3"/>
          <a:stretch>
            <a:fillRect/>
          </a:stretch>
        </p:blipFill>
        <p:spPr>
          <a:xfrm>
            <a:off x="4156684" y="4213441"/>
            <a:ext cx="2866113" cy="978075"/>
          </a:xfrm>
          <a:prstGeom prst="rect">
            <a:avLst/>
          </a:prstGeom>
        </p:spPr>
      </p:pic>
      <p:sp>
        <p:nvSpPr>
          <p:cNvPr id="7" name="Arrow: Down 6">
            <a:extLst>
              <a:ext uri="{FF2B5EF4-FFF2-40B4-BE49-F238E27FC236}">
                <a16:creationId xmlns:a16="http://schemas.microsoft.com/office/drawing/2014/main" id="{E5C91113-0228-4CBB-BF75-E75DF5431B46}"/>
              </a:ext>
            </a:extLst>
          </p:cNvPr>
          <p:cNvSpPr/>
          <p:nvPr/>
        </p:nvSpPr>
        <p:spPr>
          <a:xfrm rot="660000">
            <a:off x="5596341" y="3542669"/>
            <a:ext cx="187891" cy="114821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GB" sz="2800" b="1" dirty="0">
                <a:solidFill>
                  <a:srgbClr val="000000"/>
                </a:solidFill>
                <a:latin typeface="IBM Plex Mono SemiBold"/>
              </a:rPr>
              <a:t>VAFB SLC-4E</a:t>
            </a:r>
            <a:r>
              <a:rPr lang="en-GB" sz="2800" dirty="0">
                <a:solidFill>
                  <a:srgbClr val="000000"/>
                </a:solidFill>
                <a:latin typeface="IBM Plex Mono SemiBold"/>
              </a:rPr>
              <a:t> - </a:t>
            </a:r>
            <a:r>
              <a:rPr lang="en-GB" sz="2400" dirty="0">
                <a:solidFill>
                  <a:srgbClr val="000000"/>
                </a:solidFill>
                <a:latin typeface="IBM Plex Mono SemiBold"/>
              </a:rPr>
              <a:t>Vandenberg Space Force Base, Santa Maria</a:t>
            </a:r>
            <a:endParaRPr lang="en-US" sz="2400"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7599123" y="1826712"/>
            <a:ext cx="42170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the period investigated there were 10 launches of the Falcon 9 - </a:t>
            </a:r>
            <a:endParaRPr lang="en-GB"/>
          </a:p>
          <a:p>
            <a:pPr marL="285750" indent="-285750">
              <a:buFont typeface="Arial"/>
              <a:buChar char="•"/>
            </a:pPr>
            <a:r>
              <a:rPr lang="en-GB" dirty="0"/>
              <a:t>4 resulted in a successful re-landing </a:t>
            </a:r>
          </a:p>
          <a:p>
            <a:pPr marL="285750" indent="-285750">
              <a:buFont typeface="Arial"/>
              <a:buChar char="•"/>
            </a:pPr>
            <a:r>
              <a:rPr lang="en-GB" dirty="0"/>
              <a:t>6 were unsuccessful</a:t>
            </a:r>
          </a:p>
        </p:txBody>
      </p:sp>
      <p:pic>
        <p:nvPicPr>
          <p:cNvPr id="6" name="Picture 5">
            <a:extLst>
              <a:ext uri="{FF2B5EF4-FFF2-40B4-BE49-F238E27FC236}">
                <a16:creationId xmlns:a16="http://schemas.microsoft.com/office/drawing/2014/main" id="{6B68343D-43D6-F298-B132-C88C36162600}"/>
              </a:ext>
            </a:extLst>
          </p:cNvPr>
          <p:cNvPicPr>
            <a:picLocks noChangeAspect="1"/>
          </p:cNvPicPr>
          <p:nvPr/>
        </p:nvPicPr>
        <p:blipFill>
          <a:blip r:embed="rId2"/>
          <a:stretch>
            <a:fillRect/>
          </a:stretch>
        </p:blipFill>
        <p:spPr>
          <a:xfrm>
            <a:off x="714375" y="1519238"/>
            <a:ext cx="5838825" cy="4486275"/>
          </a:xfrm>
          <a:prstGeom prst="rect">
            <a:avLst/>
          </a:prstGeom>
        </p:spPr>
      </p:pic>
    </p:spTree>
    <p:extLst>
      <p:ext uri="{BB962C8B-B14F-4D97-AF65-F5344CB8AC3E}">
        <p14:creationId xmlns:p14="http://schemas.microsoft.com/office/powerpoint/2010/main" val="6002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GB" sz="2800" b="1" dirty="0">
                <a:solidFill>
                  <a:srgbClr val="000000"/>
                </a:solidFill>
                <a:latin typeface="IBM Plex Mono SemiBold"/>
              </a:rPr>
              <a:t>CCAFS LC-40</a:t>
            </a:r>
            <a:r>
              <a:rPr lang="en-GB" sz="2800" dirty="0">
                <a:solidFill>
                  <a:srgbClr val="000000"/>
                </a:solidFill>
                <a:latin typeface="IBM Plex Mono SemiBold"/>
              </a:rPr>
              <a:t> -</a:t>
            </a:r>
            <a:r>
              <a:rPr lang="en-GB" sz="2400" dirty="0">
                <a:solidFill>
                  <a:srgbClr val="000000"/>
                </a:solidFill>
                <a:latin typeface="IBM Plex Mono SemiBold"/>
              </a:rPr>
              <a:t> Cape Canaveral Space Force Station, Cape Canaveral</a:t>
            </a:r>
            <a:endParaRPr lang="en-US" sz="2400"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7599123" y="1826712"/>
            <a:ext cx="42170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26 launches have been from this location </a:t>
            </a:r>
            <a:endParaRPr lang="en-US"/>
          </a:p>
          <a:p>
            <a:pPr marL="285750" indent="-285750">
              <a:buFont typeface="Arial"/>
              <a:buChar char="•"/>
            </a:pPr>
            <a:r>
              <a:rPr lang="en-GB" dirty="0"/>
              <a:t>19 failed landings </a:t>
            </a:r>
          </a:p>
          <a:p>
            <a:pPr marL="285750" indent="-285750">
              <a:buFont typeface="Arial"/>
              <a:buChar char="•"/>
            </a:pPr>
            <a:r>
              <a:rPr lang="en-GB" dirty="0"/>
              <a:t>7 successful</a:t>
            </a:r>
          </a:p>
        </p:txBody>
      </p:sp>
      <p:pic>
        <p:nvPicPr>
          <p:cNvPr id="6" name="Picture 5">
            <a:extLst>
              <a:ext uri="{FF2B5EF4-FFF2-40B4-BE49-F238E27FC236}">
                <a16:creationId xmlns:a16="http://schemas.microsoft.com/office/drawing/2014/main" id="{289E6878-6888-4097-44B3-3DDDDD8253E6}"/>
              </a:ext>
            </a:extLst>
          </p:cNvPr>
          <p:cNvPicPr>
            <a:picLocks noChangeAspect="1"/>
          </p:cNvPicPr>
          <p:nvPr/>
        </p:nvPicPr>
        <p:blipFill>
          <a:blip r:embed="rId2"/>
          <a:stretch>
            <a:fillRect/>
          </a:stretch>
        </p:blipFill>
        <p:spPr>
          <a:xfrm>
            <a:off x="841723" y="1693623"/>
            <a:ext cx="6093129" cy="3700397"/>
          </a:xfrm>
          <a:prstGeom prst="rect">
            <a:avLst/>
          </a:prstGeom>
        </p:spPr>
      </p:pic>
    </p:spTree>
    <p:extLst>
      <p:ext uri="{BB962C8B-B14F-4D97-AF65-F5344CB8AC3E}">
        <p14:creationId xmlns:p14="http://schemas.microsoft.com/office/powerpoint/2010/main" val="113689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GB" sz="2800" b="1" dirty="0">
                <a:solidFill>
                  <a:srgbClr val="000000"/>
                </a:solidFill>
                <a:latin typeface="IBM Plex Mono SemiBold"/>
              </a:rPr>
              <a:t>CCAFS SLC-40</a:t>
            </a:r>
            <a:r>
              <a:rPr lang="en-GB" sz="2800" dirty="0">
                <a:solidFill>
                  <a:srgbClr val="000000"/>
                </a:solidFill>
                <a:latin typeface="IBM Plex Mono SemiBold"/>
              </a:rPr>
              <a:t> - </a:t>
            </a:r>
            <a:r>
              <a:rPr lang="en-GB" sz="2400" dirty="0">
                <a:solidFill>
                  <a:srgbClr val="000000"/>
                </a:solidFill>
                <a:latin typeface="IBM Plex Mono SemiBold"/>
              </a:rPr>
              <a:t>Cape Canaveral Space Force Station, Cape Canaveral</a:t>
            </a:r>
            <a:endParaRPr lang="en-US" sz="2400"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38BFB9F4-5E13-F1F1-D46E-23C44FE225D7}"/>
              </a:ext>
            </a:extLst>
          </p:cNvPr>
          <p:cNvSpPr txBox="1"/>
          <p:nvPr/>
        </p:nvSpPr>
        <p:spPr>
          <a:xfrm>
            <a:off x="7599123" y="1826712"/>
            <a:ext cx="42170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7 launches from this location</a:t>
            </a:r>
          </a:p>
          <a:p>
            <a:pPr marL="285750" indent="-285750">
              <a:buFont typeface="Arial"/>
              <a:buChar char="•"/>
            </a:pPr>
            <a:r>
              <a:rPr lang="en-GB" dirty="0"/>
              <a:t>3 successful </a:t>
            </a:r>
          </a:p>
          <a:p>
            <a:pPr marL="285750" indent="-285750">
              <a:buFont typeface="Arial"/>
              <a:buChar char="•"/>
            </a:pPr>
            <a:r>
              <a:rPr lang="en-GB" dirty="0"/>
              <a:t>7 failed</a:t>
            </a:r>
          </a:p>
        </p:txBody>
      </p:sp>
      <p:pic>
        <p:nvPicPr>
          <p:cNvPr id="6" name="Picture 5" descr="A screenshot of a map&#10;&#10;Description automatically generated">
            <a:extLst>
              <a:ext uri="{FF2B5EF4-FFF2-40B4-BE49-F238E27FC236}">
                <a16:creationId xmlns:a16="http://schemas.microsoft.com/office/drawing/2014/main" id="{239DC5D2-1901-2476-CFD5-8BE129D3870D}"/>
              </a:ext>
            </a:extLst>
          </p:cNvPr>
          <p:cNvPicPr>
            <a:picLocks noChangeAspect="1"/>
          </p:cNvPicPr>
          <p:nvPr/>
        </p:nvPicPr>
        <p:blipFill>
          <a:blip r:embed="rId2"/>
          <a:stretch>
            <a:fillRect/>
          </a:stretch>
        </p:blipFill>
        <p:spPr>
          <a:xfrm>
            <a:off x="841528" y="1687165"/>
            <a:ext cx="6020452" cy="3347972"/>
          </a:xfrm>
          <a:prstGeom prst="rect">
            <a:avLst/>
          </a:prstGeom>
        </p:spPr>
      </p:pic>
    </p:spTree>
    <p:extLst>
      <p:ext uri="{BB962C8B-B14F-4D97-AF65-F5344CB8AC3E}">
        <p14:creationId xmlns:p14="http://schemas.microsoft.com/office/powerpoint/2010/main" val="31375434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679</TotalTime>
  <Words>357</Words>
  <Application>Microsoft Office PowerPoint</Application>
  <PresentationFormat>Widescreen</PresentationFormat>
  <Paragraphs>111</Paragraphs>
  <Slides>36</Slides>
  <Notes>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SLIDE_TEMPLATE_skill_network</vt:lpstr>
      <vt:lpstr>SPACE-Y  INVESTIGATION INTO   REUSABLE LAUNCH   VEHICLES</vt:lpstr>
      <vt:lpstr>OUTLINE</vt:lpstr>
      <vt:lpstr>EXECUTIVE SUMMARY</vt:lpstr>
      <vt:lpstr>INTRODUCTION</vt:lpstr>
      <vt:lpstr>METHODOLOGY</vt:lpstr>
      <vt:lpstr>RESULTS-source- https://cf-courses-data.s3.us.cloud-object-storage.appdomain.cloud/IBM-DS0321EN-SkillsNetwork/labs/module_2/data/Spacex.csv</vt:lpstr>
      <vt:lpstr>VAFB SLC-4E - Vandenberg Space Force Base, Santa Maria</vt:lpstr>
      <vt:lpstr>CCAFS LC-40 - Cape Canaveral Space Force Station, Cape Canaveral</vt:lpstr>
      <vt:lpstr>CCAFS SLC-40 - Cape Canaveral Space Force Station, Cape Canaveral</vt:lpstr>
      <vt:lpstr>KSC LC-39A - near Merrit Island National Wildlife Refuge</vt:lpstr>
      <vt:lpstr>SCATTER PLOT COMPARING PAYLOAD MASS AND FLIGHT NUMBER(Class1=Success, Class 0=Failure)</vt:lpstr>
      <vt:lpstr>SCATTER PLOT COMPARING LAUNCHSITE AND FLIGHT NUMBER(Class1=Success, Class 0=Failure)</vt:lpstr>
      <vt:lpstr>SCATTER PLOT COMPARING LAUNCHSITE AND PAYLOAD MASS(Class1=Success, Class 0=Failure)</vt:lpstr>
      <vt:lpstr>SCATTER PLOT COMPARING LAUNCHSITE AND ORBIT (Class1=Success, Class 0=Failure)</vt:lpstr>
      <vt:lpstr>BAR PLOT SHOWING ORBIT SUCCESS RATE (Class1=Success, Class 0=Failure)</vt:lpstr>
      <vt:lpstr>SCATTER PLOT COMPARING ORBIT AND FLIGHT NUMBER (Class1=Success, Class 0=Failure)</vt:lpstr>
      <vt:lpstr>SCATTER PLOT COMPARING ORBIT AND PAYLOAD MASS (Class1=Success, Class 0=Failure)</vt:lpstr>
      <vt:lpstr>ANNUAL SUCCESS RATE</vt:lpstr>
      <vt:lpstr>THE DATA</vt:lpstr>
      <vt:lpstr>THE DATA -SQLITE3</vt:lpstr>
      <vt:lpstr>THE DATA -SQLITE3</vt:lpstr>
      <vt:lpstr>THE DATA -SQLITE3</vt:lpstr>
      <vt:lpstr>MACHINE LEARNING</vt:lpstr>
      <vt:lpstr>MACHINE LEARNING - LOGISTIC REGRESSION</vt:lpstr>
      <vt:lpstr>MACHINE LEARNING - SUPPORT VECTOR MACHINE</vt:lpstr>
      <vt:lpstr>MACHINE LEARNING - DECISION TREE CLASSIFIER</vt:lpstr>
      <vt:lpstr>MACHINE LEARNING - K NEAREST NEIGHBOR</vt:lpstr>
      <vt:lpstr>MACHINE LEARNING - </vt:lpstr>
      <vt:lpstr>DASHBOARD</vt:lpstr>
      <vt:lpstr>DASHBOARD TAB 1</vt:lpstr>
      <vt:lpstr>DASHBOARD TAB 2</vt:lpstr>
      <vt:lpstr>DASHBOARD TAB 3</vt:lpstr>
      <vt:lpstr>DISCUSSION</vt:lpstr>
      <vt:lpstr>OVERALL FINDINGS &amp; IMPLICATIONS</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Pooja Patel</cp:lastModifiedBy>
  <cp:revision>916</cp:revision>
  <dcterms:created xsi:type="dcterms:W3CDTF">2020-10-28T18:29:43Z</dcterms:created>
  <dcterms:modified xsi:type="dcterms:W3CDTF">2024-07-05T05:01:04Z</dcterms:modified>
</cp:coreProperties>
</file>