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0529"/>
            <a:ext cx="91440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3592"/>
            <a:ext cx="9144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6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4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009"/>
            <a:ext cx="2628900" cy="5491649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009"/>
            <a:ext cx="7734300" cy="549164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5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25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5545"/>
            <a:ext cx="105156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36618"/>
            <a:ext cx="105156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41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046"/>
            <a:ext cx="5181600" cy="41116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5046"/>
            <a:ext cx="5181600" cy="41116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59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10"/>
            <a:ext cx="10515600" cy="125253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88543"/>
            <a:ext cx="515778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67064"/>
            <a:ext cx="5157787" cy="348159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88543"/>
            <a:ext cx="518318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7064"/>
            <a:ext cx="5183188" cy="348159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9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0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11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3026"/>
            <a:ext cx="617220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64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3026"/>
            <a:ext cx="617220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42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010"/>
            <a:ext cx="105156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5046"/>
            <a:ext cx="105156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CE5A-A4AD-4C45-A7BF-3FD51E347E8C}" type="datetimeFigureOut">
              <a:rPr lang="nl-NL" smtClean="0"/>
              <a:t>8-7-2019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6163"/>
            <a:ext cx="41148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4F8E-29F4-491E-9F9A-35680A0623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9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55360BF-D8D8-4834-815B-89344DFF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91" y="3661839"/>
            <a:ext cx="1978941" cy="197894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D908924-E704-4FFB-ACF0-B5C48E04B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91" y="1182591"/>
            <a:ext cx="1978941" cy="197894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AD000AF-C8B4-405A-B0FE-BD774F490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72" y="1182591"/>
            <a:ext cx="1978941" cy="197894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E62241A-C41A-49FB-9B2F-8A75ACAB5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71" y="3661839"/>
            <a:ext cx="1978940" cy="1978940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8FC80226-7232-46FB-92FC-1F360E5D172E}"/>
              </a:ext>
            </a:extLst>
          </p:cNvPr>
          <p:cNvSpPr/>
          <p:nvPr/>
        </p:nvSpPr>
        <p:spPr>
          <a:xfrm>
            <a:off x="3302869" y="540880"/>
            <a:ext cx="2582944" cy="5241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EBAFE33-5CA0-461E-8D3F-797A512F2F5A}"/>
              </a:ext>
            </a:extLst>
          </p:cNvPr>
          <p:cNvSpPr/>
          <p:nvPr/>
        </p:nvSpPr>
        <p:spPr>
          <a:xfrm>
            <a:off x="6306188" y="540879"/>
            <a:ext cx="2582944" cy="524130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D026F4-A911-4A87-BB2C-130452D1DD6D}"/>
              </a:ext>
            </a:extLst>
          </p:cNvPr>
          <p:cNvSpPr txBox="1"/>
          <p:nvPr/>
        </p:nvSpPr>
        <p:spPr>
          <a:xfrm>
            <a:off x="3517426" y="697992"/>
            <a:ext cx="216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 Malaria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394D252-A3C7-4705-937C-D2AF6992E8DD}"/>
              </a:ext>
            </a:extLst>
          </p:cNvPr>
          <p:cNvSpPr txBox="1"/>
          <p:nvPr/>
        </p:nvSpPr>
        <p:spPr>
          <a:xfrm>
            <a:off x="6709012" y="697992"/>
            <a:ext cx="177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Malaria</a:t>
            </a:r>
          </a:p>
        </p:txBody>
      </p:sp>
    </p:spTree>
    <p:extLst>
      <p:ext uri="{BB962C8B-B14F-4D97-AF65-F5344CB8AC3E}">
        <p14:creationId xmlns:p14="http://schemas.microsoft.com/office/powerpoint/2010/main" val="15615279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simcha van helvoort</dc:creator>
  <cp:lastModifiedBy>simcha van helvoort</cp:lastModifiedBy>
  <cp:revision>1</cp:revision>
  <dcterms:created xsi:type="dcterms:W3CDTF">2019-07-08T12:52:38Z</dcterms:created>
  <dcterms:modified xsi:type="dcterms:W3CDTF">2019-07-08T12:58:24Z</dcterms:modified>
</cp:coreProperties>
</file>