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80" r:id="rId3"/>
    <p:sldId id="258" r:id="rId4"/>
    <p:sldId id="259" r:id="rId5"/>
    <p:sldId id="260" r:id="rId6"/>
    <p:sldId id="261" r:id="rId7"/>
    <p:sldId id="262" r:id="rId8"/>
    <p:sldId id="263" r:id="rId9"/>
    <p:sldId id="264" r:id="rId10"/>
    <p:sldId id="265" r:id="rId11"/>
    <p:sldId id="266" r:id="rId12"/>
    <p:sldId id="267" r:id="rId13"/>
    <p:sldId id="278" r:id="rId14"/>
    <p:sldId id="268" r:id="rId15"/>
    <p:sldId id="276" r:id="rId16"/>
    <p:sldId id="277" r:id="rId17"/>
    <p:sldId id="279" r:id="rId18"/>
    <p:sldId id="281" r:id="rId19"/>
    <p:sldId id="282" r:id="rId20"/>
    <p:sldId id="283" r:id="rId21"/>
    <p:sldId id="284" r:id="rId22"/>
    <p:sldId id="286" r:id="rId23"/>
    <p:sldId id="287" r:id="rId24"/>
    <p:sldId id="285" r:id="rId25"/>
    <p:sldId id="288" r:id="rId26"/>
    <p:sldId id="2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ECD58E-3870-42B1-B07F-B5541E537794}" v="1" dt="2022-10-20T11:30:10.9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2:59:55.151"/>
    </inkml:context>
    <inkml:brush xml:id="br0">
      <inkml:brushProperty name="width" value="0.05" units="cm"/>
      <inkml:brushProperty name="height" value="0.05" units="cm"/>
      <inkml:brushProperty name="color" value="#004F8B"/>
    </inkml:brush>
  </inkml:definitions>
  <inkml:trace contextRef="#ctx0" brushRef="#br0">3 103 24575,'-1'30'0,"0"-16"0,1 0 0,0 0 0,0 0 0,2 0 0,-1 0 0,2-1 0,0 1 0,1 0 0,0-1 0,11 23 0,-1-15 0,1-1 0,1 0 0,1-2 0,1 1 0,0-2 0,1-1 0,40 26 0,99 53 0,-130-78 0,1-1 0,1-2 0,1-1 0,0-2 0,48 12 0,-45-13 0,255 54 0,-189-46 0,-22-7 0,1-4 0,151-7 0,-102-2 0,429 2 0,-522-2 0,0-2 0,-1-1 0,50-14 0,27-5 0,-91 20 0,-1-2 0,1 0 0,-1-1 0,18-10 0,27-9 0,-47 19 0,-1 0 0,-1-1 0,1-1 0,-1 0 0,-1-1 0,0-1 0,14-13 0,-8 5 0,-1-1 0,0-1 0,26-40 0,-24 23 0,-1 0 0,22-64 0,-36 87 0,8-26 0,-2 0 0,9-57 0,-20 97 0,-1-1 0,1 0 0,-1 1 0,0-1 0,0 0 0,0 1 0,0-1 0,0 0 0,0 1 0,0-1 0,-1 1 0,1-1 0,-1 0 0,1 1 0,-1-1 0,1 1 0,-1-1 0,0 1 0,0-1 0,-1-1 0,1 2 0,-1 1 0,1-1 0,0 0 0,0 1 0,-1-1 0,1 1 0,0-1 0,-1 1 0,1 0 0,0 0 0,-1-1 0,1 1 0,-1 0 0,1 0 0,0 0 0,-1 1 0,1-1 0,-1 0 0,1 0 0,0 1 0,-1-1 0,1 1 0,0-1 0,-2 2 0,-18 8 0,1 2 0,0 0 0,1 1 0,0 1 0,1 0 0,1 2 0,-19 20 0,35-35 0,0-1 0,0 1 0,0 0 0,0 0 0,0 0 0,0 0 0,1 0 0,-1 0 0,0 1 0,1-1 0,-1 0 0,0 0 0,1 0 0,-1 1 0,1-1 0,0 0 0,-1 2 0,2-2 0,-1-1 0,1 0 0,-1 1 0,1-1 0,-1 0 0,1 0 0,-1 1 0,1-1 0,-1 0 0,1 0 0,0 0 0,-1 0 0,1 0 0,-1 1 0,1-1 0,0 0 0,-1-1 0,1 1 0,-1 0 0,1 0 0,-1 0 0,1 0 0,0 0 0,-1-1 0,1 1 0,48-18 0,17-14 0,119-76 0,-183 106 0,0 0 0,0 1 0,1-1 0,-1 1 0,1 0 0,-1-1 0,1 1 0,-1 0 0,1 0 0,0 1 0,-1-1 0,1 1 0,0-1 0,0 1 0,-1 0 0,1 0 0,0 0 0,0 0 0,3 1 0,-3 1 0,1-1 0,-1 1 0,0 0 0,0 0 0,0 0 0,0 0 0,0 0 0,-1 1 0,1-1 0,-1 1 0,1 0 0,-1 0 0,0 0 0,2 4 0,26 58 0,-19-37 0,-9-21 0,-3-9 0,-9-16 40,0 0 0,-22-28 0,26 38-226,-1-1 1,-1 1-1,1 0 0,-1 1 1,-1 0-1,1 0 1,-10-5-1,1 4-6640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20.958"/>
    </inkml:context>
    <inkml:brush xml:id="br0">
      <inkml:brushProperty name="width" value="0.05" units="cm"/>
      <inkml:brushProperty name="height" value="0.05" units="cm"/>
      <inkml:brushProperty name="color" value="#FFC114"/>
    </inkml:brush>
  </inkml:definitions>
  <inkml:trace contextRef="#ctx0" brushRef="#br0">1 245 24575,'3'1'0,"0"0"0,0 1 0,-1-1 0,1 1 0,0-1 0,-1 1 0,1 0 0,0 0 0,-1 0 0,3 4 0,8 4 0,23 11 0,1-1 0,1-2 0,66 21 0,-53-20 0,790 248-641,20-47 199,-736-189 565,855 202-121,4-39-34,-830-169-25,278 43-42,4-35 1215,296 19-1083,52 1-36,-657-58 3,204-33 0,-277 30 0,1-3 0,-1-2 0,-1-2 0,-1-3 0,63-30 0,7-13 0,340-193 0,-455 249 0,107-76 0,-98 68 0,-1-1 0,-1-1 0,0 0 0,21-31 0,22-52 0,-44 72 0,1 0 0,1 1 0,2 1 0,38-44 0,-44 55 0,0 0 0,16-26 0,-18 25 0,0 1 0,20-22 0,-24 31 0,-1 0 0,0 0 0,1 0 0,0 1 0,0 0 0,0 0 0,0 1 0,0-1 0,1 1 0,-1 0 0,11-2 0,-1 1 0,1 0 0,-1-1 0,0 0 0,0-1 0,0-1 0,-1 0 0,0-2 0,0 1 0,-1-1 0,21-17 0,-2 0 0,55-32 0,22-16 0,-63 35 0,99-74 0,-134 105 0,1 1 0,0 0 0,20-6 0,-21 8 0,0-1 0,0 1 0,-1-2 0,12-6 0,-21 11 0,0 1 0,0 0 0,0-1 0,-1 1 0,1 0 0,0-1 0,0 1 0,-1-1 0,1 0 0,0 1 0,-1-1 0,1 1 0,-1-1 0,1 0 0,-1 1 0,1-1 0,-1 0 0,1 0 0,-1 1 0,0-1 0,1 0 0,-1 0 0,0 0 0,0 1 0,0-1 0,1 0 0,-1 0 0,0 0 0,0 0 0,0 0 0,0 1 0,-1-1 0,1 0 0,0 0 0,0 0 0,-1 0 0,0 0 0,0 0 0,0 0 0,-1 1 0,1-1 0,0 1 0,-1-1 0,1 1 0,-1 0 0,1 0 0,0-1 0,-1 1 0,1 0 0,-1 0 0,1 0 0,0 0 0,-1 1 0,1-1 0,-1 0 0,1 1 0,0-1 0,-1 1 0,-1 0 0,-76 34 0,48-21 0,-45 16 0,23-17 0,-70 8 0,39-8 0,263-60 0,34-4 0,-206 50 0,0 0 0,0 0 0,0 0 0,0 1 0,0 0 0,0 0 0,0 1 0,0-1 0,0 2 0,0-1 0,10 4 0,-14-4 0,-1 1 0,1-1 0,0 0 0,-1 1 0,1 0 0,-1-1 0,0 1 0,0 0 0,1 1 0,-1-1 0,0 0 0,-1 0 0,1 1 0,0-1 0,-1 1 0,1 0 0,-1-1 0,0 1 0,0 0 0,0 0 0,0-1 0,0 1 0,-1 0 0,0 0 0,1 0 0,-1 0 0,0 0 0,0 0 0,-1 3 0,1-4 0,-1 1 0,1-1 0,-1 0 0,1 0 0,-1 0 0,0 0 0,0 0 0,0 0 0,0 0 0,0 0 0,-1 0 0,1 0 0,-1-1 0,1 1 0,-1 0 0,1-1 0,-1 0 0,0 1 0,0-1 0,0 0 0,0 0 0,0 0 0,0 0 0,0 0 0,0 0 0,0-1 0,0 1 0,0-1 0,-1 1 0,-3-1 0,-8 2 0,1-1 0,-1-1 0,-24-2 0,27 1 0,-182-13 0,282 14-1365,-65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25.841"/>
    </inkml:context>
    <inkml:brush xml:id="br0">
      <inkml:brushProperty name="width" value="0.05" units="cm"/>
      <inkml:brushProperty name="height" value="0.05" units="cm"/>
      <inkml:brushProperty name="color" value="#008C3A"/>
    </inkml:brush>
  </inkml:definitions>
  <inkml:trace contextRef="#ctx0" brushRef="#br0">1 149 24575,'1'7'0,"0"0"0,1-1 0,0 1 0,1-1 0,-1 0 0,1 1 0,0-1 0,1 0 0,-1-1 0,1 1 0,6 6 0,8 15 0,-5-6 0,1 0 0,1-1 0,0-1 0,2 0 0,0-2 0,35 29 0,-22-25 0,1 0 0,1-2 0,67 28 0,34 5 0,193 49 0,152 4 0,-314-78 0,267 10 0,170-35 0,-280-5 0,-283 1 0,1-1 0,-1-2 0,63-15 0,-61 10 0,-17 6 0,-2-1 0,1-1 0,0-1 0,-1-1 0,-1 0 0,22-14 0,-21 10 0,-1-2 0,0 0 0,33-33 0,-45 39 0,-2 0 0,1 0 0,-1-1 0,0 1 0,-1-2 0,0 1 0,-1 0 0,0-1 0,0 0 0,-1 0 0,3-16 0,27-111 0,-21 96 0,-2-1 0,-2 0 0,5-77 0,-12 89 0,0 18 0,0 1 0,-1-1 0,-1 1 0,1-1 0,-2 1 0,0-1 0,-3-11 0,4 22 0,1-1 0,-1 1 0,1 0 0,-1 0 0,0-1 0,0 1 0,0 0 0,0 0 0,0 0 0,0 0 0,0 0 0,0 0 0,0 0 0,0 0 0,-1 1 0,1-1 0,0 0 0,-1 1 0,1-1 0,0 1 0,-1 0 0,1-1 0,0 1 0,-1 0 0,1 0 0,-1-1 0,-2 2 0,1-1 0,-1 0 0,1 1 0,-1 0 0,1 0 0,0 0 0,-1 0 0,1 1 0,0-1 0,0 1 0,0 0 0,-5 3 0,6-3 0,0-1 0,0 1 0,0 0 0,1 0 0,-1 0 0,0 0 0,1 0 0,-1 0 0,1 0 0,0 0 0,-1 1 0,1-1 0,0 0 0,0 1 0,0 2 0,1-4 0,0 1 0,0-1 0,0 1 0,0-1 0,0 0 0,1 1 0,-1-1 0,1 1 0,-1-1 0,1 0 0,-1 0 0,1 1 0,-1-1 0,1 0 0,0 0 0,0 0 0,0 1 0,0-1 0,0 0 0,0 0 0,0 0 0,0-1 0,0 1 0,0 0 0,0 0 0,1-1 0,-1 1 0,0 0 0,3 0 0,4 2 0,1-1 0,0 0 0,0 0 0,0-1 0,0 0 0,0 0 0,0-1 0,9-1 0,-7 1 0,0 0 0,1 1 0,19 3 0,-30-4 0,0 0 0,-1 0 0,1 0 0,0 0 0,0 1 0,-1-1 0,1 0 0,0 0 0,-1 1 0,1-1 0,-1 0 0,1 1 0,0-1 0,-1 1 0,1-1 0,-1 0 0,1 1 0,-1-1 0,1 1 0,-1 0 0,0-1 0,1 1 0,-8 9 0,-24 5 0,-58 2-1365,63-10-5461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28.031"/>
    </inkml:context>
    <inkml:brush xml:id="br0">
      <inkml:brushProperty name="width" value="0.05" units="cm"/>
      <inkml:brushProperty name="height" value="0.05" units="cm"/>
      <inkml:brushProperty name="color" value="#008C3A"/>
    </inkml:brush>
  </inkml:definitions>
  <inkml:trace contextRef="#ctx0" brushRef="#br0">0 81 24575,'1'3'0,"0"-1"0,0 1 0,0-1 0,0 1 0,0-1 0,1 0 0,-1 1 0,1-1 0,0 0 0,0 0 0,-1 0 0,1 0 0,1 0 0,-1-1 0,0 1 0,0-1 0,1 1 0,-1-1 0,0 0 0,5 2 0,-1 0 0,63 33 0,1-2 0,2-4 0,1-3 0,86 20 0,1278 242 0,-630-167 0,-600-86 0,107 13 0,514-36 0,-535-16 0,1114 3 0,-1366 0 0,0-2 0,61-11 0,-85 10 0,0-1 0,0-1 0,0-1 0,0 0 0,-1-2 0,0 1 0,-1-2 0,21-14 0,9-7 0,1 2 0,100-44 0,-33 18 0,43-42 0,-128 77 0,129-73 0,-123 73 0,-15 9 0,0-2 0,22-17 0,-35 25 0,-2 0 0,1-1 0,0 1 0,-1-1 0,0 0 0,0-1 0,-1 1 0,1-1 0,-1 1 0,0-1 0,-1 0 0,3-8 0,-2 7 0,-2-1 0,1 0 0,-1 1 0,0-1 0,0 0 0,-1 0 0,0 0 0,-2-11 0,2 17 0,-1-1 0,1 1 0,-1-1 0,0 0 0,0 1 0,0 0 0,-1-1 0,1 1 0,0 0 0,-1-1 0,0 1 0,1 0 0,-1 0 0,0 0 0,0 1 0,0-1 0,0 0 0,-1 1 0,1-1 0,0 1 0,-1 0 0,1 0 0,-1 0 0,1 0 0,-1 0 0,1 0 0,-6 0 0,-43 0 0,46 1 0,12 0 0,3-2 0,0 0 0,0 0 0,-1-1 0,1 0 0,-1 0 0,18-10 0,21-8 0,-47 20 0,0 1 0,0 0 0,1-1 0,-1 1 0,0 0 0,0 0 0,1 0 0,-1 0 0,0 0 0,1 0 0,-1 0 0,0 0 0,0 0 0,1 1 0,-1-1 0,0 1 0,0-1 0,1 1 0,-1-1 0,0 1 0,0-1 0,0 1 0,2 2 0,-1-1 0,0 0 0,-1 0 0,1 1 0,0-1 0,-1 1 0,0-1 0,1 1 0,-1-1 0,0 1 0,0 4 0,1 2 0,0 0 0,-1 0 0,0 0 0,-1 0 0,0 0 0,-1 10 0,1-17-57,-1-1 0,1 0 1,0 0-1,0 0 0,-1 0 0,1 0 0,-1 0 0,1 0 0,-1 0 0,1 0 0,-1 0 1,0 0-1,1 0 0,-1 0 0,0 0 0,0 0 0,1-1 0,-1 1 0,0 0 1,0-1-1,0 1 0,0 0 0,-1 0 0,-11 3-6769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33.994"/>
    </inkml:context>
    <inkml:brush xml:id="br0">
      <inkml:brushProperty name="width" value="0.05" units="cm"/>
      <inkml:brushProperty name="height" value="0.05" units="cm"/>
      <inkml:brushProperty name="color" value="#E71224"/>
    </inkml:brush>
  </inkml:definitions>
  <inkml:trace contextRef="#ctx0" brushRef="#br0">0 1 24575,'1'12'0,"0"1"0,0 0 0,1-1 0,1 0 0,0 1 0,1-1 0,0 0 0,1 0 0,7 13 0,7 8 0,41 51 0,-12-17 0,-9-13 0,3-3 0,2 0 0,2-3 0,2-2 0,2-2 0,60 39 0,343 198 0,-447-278 0,425 200 0,-321-152 0,32 11 0,-90-42 0,190 63 0,-187-67 0,1-2 0,82 8 0,-122-19 0,0-2 0,1 0 0,-1-1 0,0-1 0,1 0 0,-1-1 0,0-1 0,0 0 0,0-1 0,-1-1 0,1-1 0,-1 0 0,15-8 0,-14 5 0,-1-1 0,1 0 0,-2-1 0,0 0 0,0-2 0,-1 1 0,0-2 0,-1 1 0,-1-2 0,0 1 0,16-32 0,-21 35 0,6-10 0,0-1 0,-2 0 0,-1-1 0,-1 1 0,-1-2 0,0 1 0,3-30 0,-8-239 0,-5 139 0,3 111 0,3-76 0,-2 102 0,2 0 0,0 0 0,1 0 0,0 1 0,9-21 0,-12 35 0,0-1 0,-1 1 0,1-1 0,0 1 0,-1-1 0,1 0 0,-1 1 0,0-1 0,0 1 0,1-1 0,-1 0 0,0 1 0,0-1 0,-1-2 0,1 3 0,-1 1 0,1 0 0,0-1 0,0 1 0,-1-1 0,1 1 0,0 0 0,-1-1 0,1 1 0,-1 0 0,1-1 0,0 1 0,-1 0 0,1 0 0,-1-1 0,1 1 0,-1 0 0,1 0 0,-1 0 0,1 0 0,-1 0 0,1 0 0,-1 0 0,1 0 0,-1 0 0,1 0 0,-1 0 0,1 0 0,-2 0 0,-2 1 0,-1 0 0,1 1 0,-1-1 0,1 1 0,-1 0 0,1 1 0,0-1 0,-6 5 0,1-1 0,0 1 0,1 0 0,0 0 0,0 1 0,1-1 0,0 2 0,0-1 0,1 1 0,-10 18 0,16-27 0,0 0 0,0 0 0,-1 1 0,1-1 0,0 0 0,0 0 0,0 0 0,0 0 0,0 1 0,0-1 0,0 0 0,0 0 0,0 0 0,0 1 0,0-1 0,0 0 0,0 0 0,-1 0 0,2 1 0,-1-1 0,0 0 0,0 0 0,0 0 0,0 1 0,0-1 0,0 0 0,0 0 0,0 0 0,0 1 0,0-1 0,0 0 0,0 0 0,0 0 0,1 0 0,-1 1 0,0-1 0,0 0 0,0 0 0,0 0 0,1 0 0,8-3 0,15-13 0,-23 15 0,47-42 0,-40 34 0,0 0 0,1 0 0,0 1 0,1 1 0,0 0 0,0 0 0,1 0 0,20-8 0,-29 15 0,0-1 0,1 1 0,-1 0 0,0 0 0,1-1 0,-1 2 0,0-1 0,0 0 0,1 0 0,-1 1 0,0-1 0,0 1 0,0 0 0,1-1 0,-1 1 0,0 0 0,3 3 0,0-1 0,-1 0 0,0 1 0,0 0 0,0 0 0,0 0 0,-1 0 0,4 6 0,1 3 0,-1 0 0,0 0 0,-1 1 0,7 24 0,-11-32 0,0 0 0,-1 0 0,0 0 0,0 0 0,-1 0 0,1 0 0,-1 0 0,-1 0 0,-1 10 0,2-13 0,-1-1 0,0 0 0,0 0 0,0 0 0,0 1 0,-1-1 0,1 0 0,-1 0 0,1-1 0,-1 1 0,0 0 0,1 0 0,-1-1 0,0 1 0,0-1 0,0 0 0,0 1 0,-1-1 0,1 0 0,0 0 0,0 0 0,-1-1 0,1 1 0,-1 0 0,1-1 0,0 0 0,-3 1 0,-25 0 0,1 0 0,-1-2 0,1-1 0,-1-2 0,1 0 0,0-2 0,-45-16 0,43 8 0,31 14 0,1 0 0,-1 0 0,1 0 0,-1 0 0,0 0 0,1 0 0,-1 0 0,0 0 0,1 0 0,-1-1 0,0 1 0,1 0 0,-1 0 0,0 0 0,1-1 0,-1 1 0,0 0 0,1 0 0,-1-1 0,0 1 0,0 0 0,1 0 0,-1-1 0,0 1 0,0 0 0,1-1 0,-1 1 0,0 0 0,0-1 0,0 1 0,0-1 0,0 1 0,0 0 0,0-1 0,0 1 0,0 0 0,0-1 0,0 1 0,0-1 0,0 1 0,0 0 0,0-1 0,0 1 0,0 0 0,0-1 0,0 1 0,0-1 0,-1 1 0,1 0 0,0-1 0,0 1 0,0 0 0,-1 0 0,1-1 0,0 1 0,-1 0 0,1-1 0,0 1 0,0 0 0,-1 0 0,1 0 0,0-1 0,-1 1 0,1 0 0,0 0 0,-1 0 0,1 0 0,-1 0 0,21-6 37,1 2 0,28-2 0,-27 4-529,-1-1 0,36-9 0,-34 3-6334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34.81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42.34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42.97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44.642"/>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46.965"/>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43.61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2:59:58.116"/>
    </inkml:context>
    <inkml:brush xml:id="br0">
      <inkml:brushProperty name="width" value="0.05" units="cm"/>
      <inkml:brushProperty name="height" value="0.05" units="cm"/>
      <inkml:brushProperty name="color" value="#004F8B"/>
    </inkml:brush>
  </inkml:definitions>
  <inkml:trace contextRef="#ctx0" brushRef="#br0">2 110 24575,'-1'99'0,"2"93"0,1-162 0,2 1 0,1-1 0,1 0 0,13 36 0,-2-19 0,2-1 0,2-1 0,2-1 0,2 0 0,2-2 0,1-2 0,3 0 0,1-2 0,1-1 0,3-2 0,0-2 0,2-1 0,71 46 0,270 123 0,17-39 0,-163-81 0,319 69 0,-395-124 0,173 5 0,-159-17 0,-88-7 0,593 33 0,-596-40 0,300-8 0,-304 2 0,-1-4 0,147-37 0,-173 33 0,314-82 0,-76 26 0,-237 54 0,-2-3 0,-1-2 0,78-46 0,66-60 0,91-54 0,-241 158 0,5 0 0,-2-3 0,0-1 0,-2-3 0,51-45 0,18-24 0,-70 64 0,-1 0 0,-2-3 0,34-43 0,-48 44 0,-1-1 0,-2-1 0,-1-1 0,-2 0 0,14-53 0,-21 59 0,-2 0 0,-2-1 0,5-51 0,-6-108 0,-6 190 0,0 0 0,0 0 0,0 0 0,-1 0 0,1 0 0,-1 0 0,0 0 0,-1 1 0,1-1 0,-3-5 0,4 9 0,-1-1 0,1 0 0,-1 1 0,1-1 0,-1 1 0,0-1 0,1 0 0,-1 1 0,0-1 0,1 1 0,-1 0 0,0-1 0,0 1 0,1 0 0,-1-1 0,0 1 0,0 0 0,0 0 0,0 0 0,-1 0 0,0 0 0,0 0 0,0 0 0,0 1 0,0-1 0,0 1 0,0 0 0,0-1 0,0 1 0,0 0 0,0 0 0,-2 2 0,-7 5 0,1 1 0,0-1 0,0 2 0,1-1 0,0 1 0,0 1 0,-13 22 0,12-16 0,0 1 0,2 0 0,0 1 0,-9 32 0,17-48 0,0 0 0,0 1 0,0-1 0,1 1 0,-1-1 0,1 0 0,0 0 0,0 1 0,0-1 0,0 0 0,0 0 0,1 0 0,-1 0 0,1 0 0,0 0 0,0 0 0,4 4 0,2 3 0,1-1 0,0 0 0,13 11 0,-18-17 0,0 0 0,0 0 0,0-1 0,0 1 0,0-1 0,1 0 0,0 0 0,-1 0 0,1-1 0,0 1 0,0-1 0,-1-1 0,1 1 0,0 0 0,0-1 0,0 0 0,0 0 0,0-1 0,0 0 0,0 1 0,0-1 0,-1-1 0,1 1 0,0-1 0,8-4 0,-8 3 0,1-1 0,-1 0 0,0 0 0,0 0 0,0 0 0,-1-1 0,0 0 0,1 0 0,-2 0 0,1-1 0,-1 1 0,1-1 0,-1 0 0,-1 0 0,1 0 0,-1 0 0,0 0 0,-1-1 0,2-7 0,2-52 120,-5 60-269,0 1 1,-1-1-1,1 0 1,-1 1-1,0-1 1,-1 1-1,1-1 1,-1 1-1,-4-7 1,-6-5-6678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43.96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49.071"/>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49.502"/>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3T15:18:58.850"/>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0,'447'0,"-424"1,-1 2,0 0,0 1,0 2,29 10,-26-8,2-2,0-2,1-1,-1 0,1-2,46-5,-1 2,-21 1,-1 3,70 12,-58-6,0-3,108-6,-65-1,47 1,172 3,-182 10,78 2,-159-14,53-1,147 17,-148-6,176-7,-143-5,-121 2,1-1,-1-1,1-1,-1-1,0-2,29-9,-22 6,1 1,0 1,41-1,-14 1,36-1,146 6,-129 3,-62 2,102 19,-50-5,16-7,178-8,-140-4,453 2,-587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52.14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00.505"/>
    </inkml:context>
    <inkml:brush xml:id="br0">
      <inkml:brushProperty name="width" value="0.05" units="cm"/>
      <inkml:brushProperty name="height" value="0.05" units="cm"/>
      <inkml:brushProperty name="color" value="#004F8B"/>
    </inkml:brush>
  </inkml:definitions>
  <inkml:trace contextRef="#ctx0" brushRef="#br0">1 233 24575,'12'254'0,"-7"-217"0,2-1 0,1 0 0,2 0 0,27 63 0,19 21 0,5-2 0,6-3 0,4-3 0,142 169 0,-156-219 0,106 87 0,76 37 0,-127-102 0,-4-8 0,2-5 0,164 77 0,-188-109 0,159 49 0,102 4 0,-265-72 0,74 14 0,1-7 0,1-7 0,186 1 0,806-20 0,-533-4 0,-147 5 0,489-5 0,-758-7 0,-1-9 0,232-53 0,416-128 0,-812 188 0,0 0 0,-1-3 0,-1-1 0,35-21 0,118-89 0,-83 52 0,-38 29 0,63-41 0,-83 53 0,0-1 0,-3-3 0,-1-1 0,-1-2 0,55-72 0,-76 85 0,19-34 0,-22 32 0,27-33 0,334-357 0,-316 353 0,197-240 0,-189 210 0,97-177 0,-150 236 0,-2-1 0,12-41 0,-21 60 0,-4 13-227,0 0-1,-1 0 1,1-1-1,-1 1 1,0-11-1,-3 4-6598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04.021"/>
    </inkml:context>
    <inkml:brush xml:id="br0">
      <inkml:brushProperty name="width" value="0.05" units="cm"/>
      <inkml:brushProperty name="height" value="0.05" units="cm"/>
      <inkml:brushProperty name="color" value="#004F8B"/>
    </inkml:brush>
  </inkml:definitions>
  <inkml:trace contextRef="#ctx0" brushRef="#br0">1 134 24575,'11'13'0,"0"1"0,-1 0 0,0 0 0,14 30 0,-15-27 0,1 1 0,0-1 0,20 22 0,40 40 0,4-3 0,135 107 0,-40-50 0,39 27 0,-51-29 0,-119-100 0,2-1 0,1-3 0,86 44 0,-71-41 0,23 10 0,2-4 0,1-4 0,1-3 0,141 30 0,-152-43 0,241 45 0,347 76 0,-76-11 0,-128-49 0,262 8 0,-524-67 0,1088 45 0,-835-53 0,392 4 0,-549-13 0,332-4 0,-549 1 0,-1-3 0,0-4 0,117-28 0,248-56 0,7 32 0,226 14 0,-3 0 0,-400-6 0,-124 20 0,-69 18 0,279-62 0,-261 52 0,160-67 0,-85 2 0,13-6 0,-129 75 0,157-77 0,57-43 0,74-44 0,-305 163 0,-2-2 0,-1-1 0,50-50 0,-67 56 0,-1 0 0,0 0 0,-1-1 0,-1-1 0,15-39 0,-12 27 0,62-169 0,-26 63 0,-41 117 0,8-36 0,-15 50 0,-1-1 0,0 1 0,0-1 0,0 0 0,-1 1 0,0-1 0,-3-12 0,3 20 0,0 1 0,0-1 0,0 1 0,0 0 0,0-1 0,0 1 0,0-1 0,0 1 0,-1 0 0,1-1 0,0 1 0,0 0 0,0-1 0,-1 1 0,1 0 0,0-1 0,0 1 0,-1 0 0,1 0 0,0-1 0,0 1 0,-1 0 0,1 0 0,0 0 0,-1-1 0,1 1 0,-1 0 0,1 0 0,0 0 0,-1 0 0,1 0 0,0 0 0,-1 0 0,1 0 0,-1 0 0,1 0 0,0 0 0,-1 0 0,1 0 0,-1 0 0,1 0 0,0 0 0,-1 0 0,1 0 0,0 0 0,-1 1 0,1-1 0,0 0 0,-1 0 0,1 0 0,0 1 0,-1-1 0,1 0 0,0 0 0,0 1 0,-1-1 0,1 0 0,-1 1 0,-18 20 0,18-19 0,-18 25 0,2 2 0,1 0 0,-20 47 0,27-54 0,4-11 0,1-1 0,0 0 0,1 1 0,1 0 0,-1-1 0,2 1 0,-2 19 0,3-29 0,0 0 0,0 0 0,0-1 0,0 1 0,0 0 0,0 0 0,0 0 0,0 0 0,0-1 0,1 1 0,-1 0 0,0 0 0,1-1 0,-1 1 0,0 0 0,1 0 0,-1-1 0,1 1 0,-1 0 0,2 0 0,-2-1 0,1 0 0,-1 0 0,1 0 0,-1 0 0,1 0 0,-1 0 0,1 0 0,-1 0 0,1 0 0,-1 0 0,1 0 0,-1-1 0,1 1 0,-1 0 0,1 0 0,-1 0 0,1-1 0,-1 1 0,1 0 0,-1-1 0,0 1 0,1-1 0,-1 1 0,24-31 0,15-44 0,-21 40 0,22-34 0,-39 67 0,0 1 0,-1-1 0,1 1 0,0 0 0,0 0 0,0-1 0,0 1 0,0 0 0,1 0 0,-1 0 0,0 0 0,0 0 0,1 1 0,-1-1 0,1 0 0,-1 1 0,0-1 0,1 1 0,-1-1 0,1 1 0,2-1 0,-3 2 0,0-1 0,0 1 0,0-1 0,0 1 0,0 0 0,0-1 0,0 1 0,0 0 0,-1 0 0,1 0 0,0-1 0,0 1 0,-1 0 0,1 0 0,-1 0 0,1 0 0,-1 0 0,1 0 0,-1 1 0,0-1 0,0 0 0,1 0 0,-1 0 0,0 0 0,0 0 0,0 0 0,0 1 0,0-1 0,0 0 0,-1 1 0,1 0 4,0 1-1,0-1 0,0 0 0,-1 1 1,1-1-1,-1 0 0,0 0 0,1 0 1,-1 0-1,0 1 0,0-1 0,-1-1 1,1 1-1,0 0 0,-1 0 0,1 0 1,-1 0-1,1-1 0,-1 1 1,0-1-1,1 0 0,-1 1 0,0-1 1,0 0-1,0 0 0,0 0 0,-1 0 1,1 0-1,0-1 0,-3 2 0,-7 0-198,0 1 0,0-2-1,-1 1 1,-15-2 0,19 1-295,-30-1-6336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06.421"/>
    </inkml:context>
    <inkml:brush xml:id="br0">
      <inkml:brushProperty name="width" value="0.05" units="cm"/>
      <inkml:brushProperty name="height" value="0.05" units="cm"/>
      <inkml:brushProperty name="color" value="#004F8B"/>
    </inkml:brush>
  </inkml:definitions>
  <inkml:trace contextRef="#ctx0" brushRef="#br0">89 135 24575,'-82'75'0,"82"-75"0,-1 0 0,1 1 0,-1-1 0,1 1 0,-1-1 0,1 0 0,0 1 0,-1-1 0,1 1 0,0-1 0,-1 1 0,1-1 0,0 1 0,-1-1 0,1 1 0,0 0 0,0-1 0,0 1 0,0-1 0,0 1 0,0 0 0,-1-1 0,1 1 0,0-1 0,1 1 0,-1 0 0,0-1 0,0 1 0,0-1 0,0 1 0,0 0 0,1-1 0,-1 2 0,1-1 0,1 0 0,-1 0 0,0 0 0,1-1 0,-1 1 0,1 0 0,-1 0 0,1-1 0,-1 1 0,1-1 0,-1 1 0,3-1 0,48 4 0,-35-7 0,-1 0 0,0-1 0,0 0 0,29-13 0,16-5 0,-58 21 0,1 0 0,-1-1 0,0 1 0,0-1 0,0 0 0,0 0 0,0 0 0,0 0 0,-1-1 0,1 1 0,-1-1 0,1 1 0,-1-1 0,0 0 0,0 0 0,0 0 0,-1 0 0,1 0 0,-1 0 0,0-1 0,1 1 0,0-7 0,-1 4 0,0 0 0,0-1 0,0 1 0,-1 0 0,0 0 0,0-1 0,-1 1 0,0 0 0,0 0 0,0-1 0,-1 1 0,-3-7 0,4 10 0,0 1 0,-1 0 0,0-1 0,1 1 0,-1 0 0,0 0 0,0 0 0,0 0 0,0 0 0,-1 0 0,1 0 0,0 1 0,-1-1 0,1 1 0,-1 0 0,0 0 0,1 0 0,-1 0 0,0 0 0,0 0 0,0 1 0,1 0 0,-1-1 0,-3 1 0,3 0 0,0 0 0,1 0 0,-1 0 0,1 1 0,-1-1 0,1 1 0,-1-1 0,1 1 0,-1 0 0,1 0 0,0 0 0,-1 0 0,1 0 0,0 1 0,0-1 0,0 1 0,0-1 0,0 1 0,0 0 0,0 0 0,1 0 0,-1 0 0,0 0 0,1 0 0,0 0 0,-2 5 0,-3 11 0,3-9 0,0-1 0,0 0 0,0 0 0,-9 14 0,11-20 0,0-1 0,0 1 0,-1 0 0,1-1 0,-1 1 0,1-1 0,-1 1 0,0-1 0,1 0 0,-1 0 0,0 0 0,0 0 0,0 0 0,0 0 0,0 0 0,0-1 0,0 1 0,0-1 0,0 0 0,0 1 0,0-1 0,0 0 0,0 0 0,0 0 0,-3-1 0,5 1 0,-1 1 0,1-1 0,-1 0 0,1 0 0,-1 0 0,1 0 0,-1 0 0,1 0 0,-1 0 0,1 0 0,-1 0 0,1-1 0,-1 1 0,1 0 0,-1 0 0,1 0 0,-1-1 0,1 1 0,-1 0 0,1 0 0,-1-1 0,1 1 0,0 0 0,-1-1 0,1 1 0,0 0 0,-1-1 0,1 1 0,0-1 0,-1 1 0,1-1 0,0 1 0,0 0 0,0-1 0,-1 1 0,1-1 0,0 1 0,0-1 0,0 1 0,0-1 0,0 1 0,0-1 0,0 1 0,0-1 0,0 1 0,0-1 0,0 1 0,0-1 0,0 1 0,1-1 0,-1 1 0,0-1 0,0 1 0,0-1 0,1 1 0,-1-1 0,0 1 0,1 0 0,-1-1 0,0 1 0,1-1 0,-1 1 0,1-1 0,1-1 0,1-1 0,-1 1 0,1 0 0,0 0 0,-1 0 0,1 0 0,0 0 0,5-1 0,16-2 0,0 1 0,1 1 0,0 1 0,-1 2 0,1 0 0,30 5 0,-53-5 0,0 0 0,-1 0 0,1 0 0,0 1 0,0-1 0,0 0 0,-1 1 0,1-1 0,0 1 0,-1 0 0,1 0 0,-1-1 0,1 1 0,0 0 0,-1 0 0,0 1 0,1-1 0,-1 0 0,0 0 0,1 1 0,-1-1 0,0 0 0,0 1 0,0 0 0,0-1 0,-1 1 0,1-1 0,1 4 0,-2-3 0,0 0 0,0 1 0,0-1 0,0 0 0,-1 1 0,1-1 0,-1 0 0,1 1 0,-1-1 0,0 0 0,0 0 0,0 1 0,0-1 0,0 0 0,0 0 0,-1 0 0,1-1 0,-1 1 0,1 0 0,-1 0 0,-3 2 0,2-2 4,1 1 0,-1-1-1,0 0 1,0 0-1,1 0 1,-1-1 0,0 1-1,-1-1 1,1 1 0,0-1-1,0 0 1,-1 0 0,1-1-1,0 1 1,-1-1-1,1 0 1,0 1 0,-1-1-1,1-1 1,-1 1 0,1-1-1,0 1 1,-1-1 0,-4-1-1,-2-3-133,0-1-1,0 1 1,1-1-1,-1-1 0,-14-14 1,9 9-543,-6-4-6153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07.672"/>
    </inkml:context>
    <inkml:brush xml:id="br0">
      <inkml:brushProperty name="width" value="0.05" units="cm"/>
      <inkml:brushProperty name="height" value="0.05" units="cm"/>
      <inkml:brushProperty name="color" value="#004F8B"/>
    </inkml:brush>
  </inkml:definitions>
  <inkml:trace contextRef="#ctx0" brushRef="#br0">392 0 24575,'-15'0'0,"1"1"0,0 0 0,0 1 0,-1 1 0,2 0 0,-22 7 0,30-8 0,0 0 0,0 0 0,0 1 0,0 0 0,1 0 0,-1 0 0,1 0 0,0 0 0,0 1 0,0 0 0,0 0 0,1 0 0,-1 1 0,1-1 0,0 1 0,1-1 0,-1 1 0,1 0 0,0 0 0,-2 6 0,4-10 0,-1 1 0,1 0 0,0-1 0,-1 1 0,1 0 0,0 0 0,0-1 0,0 1 0,0 0 0,1-1 0,-1 1 0,0 0 0,1-1 0,-1 1 0,1 0 0,0-1 0,-1 1 0,1-1 0,0 1 0,0-1 0,0 1 0,0-1 0,0 0 0,0 0 0,1 1 0,-1-1 0,0 0 0,1 0 0,-1 0 0,0 0 0,1 0 0,-1-1 0,1 1 0,0 0 0,-1-1 0,1 1 0,0-1 0,-1 1 0,1-1 0,1 0 0,10 3 0,1-2 0,-1 0 0,0 0 0,15-2 0,-16 1 0,-1 0 0,0 0 0,1-1 0,-1 0 0,0 0 0,0-1 0,0-1 0,0 0 0,-1 0 0,13-7 0,-23 10 0,1 0 0,-1 0 0,1 0 0,-1 0 0,0 0 0,1-1 0,-1 1 0,1 0 0,-1 0 0,0-1 0,1 1 0,-1 0 0,0-1 0,1 1 0,-1 0 0,0-1 0,1 1 0,-1 0 0,0-1 0,0 1 0,0-1 0,1 1 0,-1 0 0,0-1 0,0 1 0,0-1 0,0 1 0,0-1 0,0 1 0,0-1 0,0 1 0,0-1 0,0 1 0,0 0 0,0-1 0,0 0 0,-17-8 0,-29 1 0,-2 4 0,0 1 0,0 3 0,1 2 0,-1 2 0,-70 15 0,88-8 0,31-11 0,-1 0 0,0 0 0,1 0 0,-1 0 0,0 0 0,1 0 0,-1 1 0,0-1 0,0 0 0,1 0 0,-1 0 0,0 0 0,1 0 0,-1 1 0,0-1 0,0 0 0,1 0 0,-1 1 0,0-1 0,0 0 0,0 0 0,0 1 0,1-1 0,-1 0 0,0 1 0,0-1 0,0 0 0,0 0 0,0 1 0,0-1 0,0 0 0,0 1 0,0-1 0,0 0 0,0 1 0,0-1 0,0 0 0,0 1 0,0-1 0,0 0 0,0 1 0,0-1 0,0 0 0,0 1 0,0-1 0,-1 0 0,1 0 0,0 1 0,0-1 0,0 0 0,0 0 0,-1 1 0,1-1 0,0 0 0,0 0 0,-1 0 0,1 1 0,0-1 0,-1 0 0,1 0 0,0 0 0,0 0 0,-1 1 0,14 1 0,1 0 0,0 0 0,-1-2 0,1 1 0,0-2 0,0 0 0,-1 0 0,27-7 0,-16 3 0,36-2 0,-57 7-85,1 0 0,-1 1-1,0-1 1,1 1 0,-1-1-1,0 1 1,1 0 0,-1 0-1,0 1 1,0-1 0,0 1-1,0-1 1,0 1 0,0 0-1,5 4 1,3 5-6741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09.384"/>
    </inkml:context>
    <inkml:brush xml:id="br0">
      <inkml:brushProperty name="width" value="0.05" units="cm"/>
      <inkml:brushProperty name="height" value="0.05" units="cm"/>
      <inkml:brushProperty name="color" value="#004F8B"/>
    </inkml:brush>
  </inkml:definitions>
  <inkml:trace contextRef="#ctx0" brushRef="#br0">1 82 24575,'0'-3'0,"0"0"0,0-1 0,0 1 0,0-1 0,1 1 0,-1 0 0,1-1 0,0 1 0,0 0 0,0 0 0,1 0 0,-1 0 0,1 0 0,-1 0 0,1 0 0,2-3 0,-1 4 0,1 0 0,-1-1 0,0 1 0,0 0 0,1 1 0,-1-1 0,1 1 0,0-1 0,-1 1 0,1 0 0,0 1 0,0-1 0,7 0 0,29-2 0,0 3 0,49 4 0,-87-4 0,0 0 0,0 0 0,0 1 0,0-1 0,0 1 0,0-1 0,0 1 0,0 0 0,0-1 0,0 1 0,0 0 0,2 2 0,-3-2 0,-1 0 0,0-1 0,0 1 0,1-1 0,-1 1 0,0 0 0,0-1 0,0 1 0,0 0 0,0-1 0,0 1 0,0-1 0,0 1 0,0 0 0,0-1 0,0 1 0,-1 0 0,1-1 0,0 1 0,0-1 0,-1 1 0,1 0 0,0-1 0,-1 1 0,1-1 0,0 1 0,-1-1 0,1 1 0,-1-1 0,1 1 0,-1-1 0,1 0 0,-1 1 0,1-1 0,-1 0 0,1 1 0,-1-1 0,-1 0 0,2 1 0,-1-1 0,0 0 0,1 1 0,-1-1 0,0 1 0,1-1 0,-1 1 0,1-1 0,-1 1 0,1-1 0,-1 1 0,1 0 0,-1-1 0,1 1 0,0 0 0,-1-1 0,1 1 0,0 0 0,0 0 0,-1-1 0,1 1 0,0 0 0,0 0 0,0 0 0,0 0 0,1-1 0,-1 1 0,1-1 0,-1 1 0,1-1 0,0 1 0,-1-1 0,1 1 0,-1-1 0,1 0 0,0 1 0,-1-1 0,1 0 0,0 1 0,0-1 0,-1 0 0,1 0 0,0 0 0,1 0 0,51 1 0,-41-2 0,-1 1 0,0 0 0,0 1 0,0 0 0,0 0 0,12 4 0,-20-4 0,1 1 0,0-1 0,-1 1 0,0-1 0,1 1 0,-1 0 0,0 0 0,0 1 0,0-1 0,0 0 0,0 1 0,-1 0 0,1 0 0,-1 0 0,0 0 0,0 0 0,0 0 0,3 6 0,-5-8 0,0-1 0,0 0 0,0 1 0,1-1 0,-1 0 0,0 1 0,0-1 0,0 1 0,0-1 0,0 0 0,0 1 0,0-1 0,0 1 0,0-1 0,0 0 0,0 1 0,-1-1 0,1 0 0,0 1 0,0-1 0,0 0 0,0 1 0,-1-1 0,1 0 0,0 1 0,0-1 0,0 0 0,-1 1 0,1-1 0,0 0 0,-1 1 0,-16 5 0,-22-2 0,36-4 0,-14 0 0,10 1 0,-1 0 0,0-1 0,1 0 0,-1-1 0,0 0 0,1 0 0,-12-4 0,11-1-1365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15.020"/>
    </inkml:context>
    <inkml:brush xml:id="br0">
      <inkml:brushProperty name="width" value="0.05" units="cm"/>
      <inkml:brushProperty name="height" value="0.05" units="cm"/>
      <inkml:brushProperty name="color" value="#FFC114"/>
    </inkml:brush>
  </inkml:definitions>
  <inkml:trace contextRef="#ctx0" brushRef="#br0">0 1 24575,'1'20'0,"1"0"0,1 0 0,1 0 0,0 0 0,2-1 0,0 1 0,1-1 0,1-1 0,1 1 0,0-1 0,24 31 0,-2-7 0,3-1 0,1-2 0,58 49 0,-47-50 0,2-2 0,2-1 0,1-3 0,1-3 0,68 29 0,290 90 0,-285-108 0,-54-20 0,0-2 0,2-4 0,135 8 0,-7 9 0,-40-4 0,-160-27 0,574 43 0,-507-43 0,1-4 0,122-21 0,-168 20 0,0-1 0,0 0 0,0-2 0,-1-1 0,0-1 0,0-1 0,-1-1 0,-1 0 0,0-2 0,-1 0 0,29-28 0,-17 9 0,-2-1 0,45-67 0,-63 84 0,-1-1 0,-1 0 0,-1-1 0,0 1 0,-1-2 0,-1 1 0,-1-1 0,3-29 0,-3-46 0,-4 57 0,10-67 0,-4 35 0,-3 36 0,-4 71 0,-1-20 0,-1 0 0,-5 22 0,4-25 0,0 1 0,-1 27 0,4-41 0,0-1 0,0 0 0,0 0 0,0 1 0,-1-1 0,1 0 0,0 1 0,0-1 0,0 0 0,0 1 0,0-1 0,0 0 0,0 1 0,0-1 0,0 0 0,1 0 0,-1 1 0,0-1 0,0 0 0,0 1 0,0-1 0,0 0 0,0 0 0,1 1 0,-1-1 0,0 0 0,0 0 0,0 1 0,1-1 0,-1 0 0,0 0 0,0 1 0,1-1 0,-1 0 0,0 0 0,0 0 0,1 0 0,-1 0 0,0 0 0,1 1 0,-1-1 0,0 0 0,1 0 0,-1 0 0,0 0 0,0 0 0,1 0 0,-1 0 0,0 0 0,1 0 0,-1 0 0,0 0 0,1 0 0,-1-1 0,0 1 0,1 0 0,-1 0 0,0 0 0,0 0 0,1 0 0,-1-1 0,0 1 0,0 0 0,1 0 0,-1 0 0,0-1 0,0 1 0,1-1 0,15-16 0,-7 3 0,-1-1 0,-1 1 0,-1-1 0,0 0 0,-1-1 0,0 1 0,-1-1 0,3-30 0,11-37 0,-18 81 0,1 0 0,-1 0 0,0 0 0,1 1 0,0-1 0,-1 0 0,1 0 0,0 0 0,0 1 0,0-1 0,0 0 0,0 1 0,0-1 0,0 1 0,1-1 0,-1 1 0,1 0 0,-1-1 0,1 1 0,-1 0 0,1 0 0,0 0 0,-1 0 0,1 0 0,0 1 0,0-1 0,0 0 0,0 1 0,-1 0 0,4-1 0,-2 2 0,1-1 0,0 1 0,-1 1 0,1-1 0,-1 0 0,1 1 0,-1 0 0,0 0 0,0 0 0,0 0 0,0 0 0,0 1 0,0-1 0,4 6 0,-3-4 0,1 0 0,-1 1 0,0 0 0,-1 0 0,1 0 0,-1 0 0,0 0 0,0 1 0,-1-1 0,0 1 0,1 0 0,0 6 0,-3-11 0,0-1 0,0 0 0,0 1 0,0-1 0,0 1 0,0-1 0,0 0 0,0 1 0,0-1 0,0 1 0,0-1 0,0 0 0,0 1 0,0-1 0,0 1 0,-1-1 0,1 0 0,0 1 0,0-1 0,0 0 0,-1 1 0,1-1 0,0 0 0,0 1 0,-1-1 0,1 0 0,0 0 0,-1 1 0,1-1 0,0 0 0,-1 0 0,1 0 0,0 0 0,-1 1 0,1-1 0,-1 0 0,1 0 0,0 0 0,-1 0 0,1 0 0,-1 0 0,1 0 0,0 0 0,-1 0 0,1 0 0,-1 0 0,1 0 0,0 0 0,-1 0 0,1 0 0,-1-1 0,1 1 0,0 0 0,-1-1 0,-20-9 0,0-7 0,-28-30 0,34 32 0,0 0 0,0 1 0,-35-23 0,47 35 0,0 1 0,-1-1 0,1 1 0,0-1 0,0 1 0,-1 0 0,1 1 0,-1-1 0,1 0 0,-1 1 0,1 0 0,-1 0 0,1 0 0,-1 0 0,1 0 0,-1 1 0,1 0 0,-6 1 0,3 0 0,1 1 0,0 0 0,1 0 0,-1 0 0,0 0 0,1 1 0,-1-1 0,1 1 0,0 0 0,-6 9 0,4-4 0,0-1 0,0 2 0,1-1 0,1 0 0,-1 1 0,2 0 0,-1 0 0,1 0 0,1 0 0,0 1 0,0-1 0,0 15 0,3-22 0,-1 0 0,1 0 0,0-1 0,-1 1 0,1 0 0,1 0 0,-1 0 0,0 0 0,1-1 0,-1 1 0,1-1 0,0 1 0,0-1 0,0 0 0,0 0 0,0 1 0,1-1 0,-1-1 0,0 1 0,1 0 0,0-1 0,-1 1 0,1-1 0,0 0 0,0 0 0,0 0 0,-1 0 0,1 0 0,6 0 0,9 2 0,0 0 0,1-2 0,30 0 0,-39-1 0,3 0 0,0-1 0,0 0 0,25-6 0,-35 7 0,0-1 0,0 0 0,-1 0 0,1 0 0,0 0 0,-1 0 0,1-1 0,-1 1 0,1-1 0,-1 1 0,0-1 0,1 0 0,-1 0 0,0 0 0,0 0 0,0 0 0,-1-1 0,1 1 0,0-1 0,-1 1 0,0-1 0,1 1 0,0-6 0,-1 6-3,-1 1 0,0 0-1,0-1 1,0 1 0,0-1-1,0 1 1,0 0-1,0-1 1,0 1 0,-1 0-1,1-1 1,0 1 0,-1 0-1,1-1 1,-1 1 0,0 0-1,1 0 1,-1 0 0,0-1-1,0 1 1,1 0 0,-1 0-1,-1-1 1,-1 0 25,0 0 0,0 0 1,0 0-1,0 0 0,-1 1 0,1-1 1,0 1-1,-7-2 0,-4 0-393,0 1-1,-1 0 1,-18 0 0,8 2-6455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3T13:00:17.712"/>
    </inkml:context>
    <inkml:brush xml:id="br0">
      <inkml:brushProperty name="width" value="0.05" units="cm"/>
      <inkml:brushProperty name="height" value="0.05" units="cm"/>
      <inkml:brushProperty name="color" value="#FFC114"/>
    </inkml:brush>
  </inkml:definitions>
  <inkml:trace contextRef="#ctx0" brushRef="#br0">1 0 24575,'4'1'0,"0"0"0,0 0 0,0 0 0,0 1 0,0-1 0,0 1 0,0 0 0,0 0 0,0 0 0,-1 1 0,1-1 0,-1 1 0,4 4 0,10 6 0,98 63 0,3-5 0,237 102 0,209 38 0,-476-185 0,685 187 0,-589-175 0,192 47 0,249 68 0,-518-131 0,141 12 0,112-14 0,174-17 0,-345-4 0,32-13 0,-105 4 0,272-41 0,-283 34 0,20-1 0,94-17 0,-175 25 0,0-2 0,79-32 0,-122 43 0,35-15 0,1 1 0,0 1 0,45-9 0,2 3 0,-1-4 0,-1-4 0,84-41 0,-103 45 0,-39 15 0,38-19 0,-54 24 0,0-1 0,0 0 0,-1-1 0,1 0 0,-1 0 0,-1-1 0,1 0 0,6-9 0,48-62 0,-43 58 0,-1-1 0,-1-1 0,-1 0 0,0-1 0,-2-1 0,-1 0 0,11-29 0,-11 20 0,7-14 0,-18 44 0,0 0 0,-1 0 0,1-1 0,0 1 0,-1 0 0,0 0 0,0 0 0,0 0 0,0-1 0,0 1 0,-1-3 0,1 5 0,-1 1 0,1 0 0,0 0 0,0 0 0,0-1 0,0 1 0,-1 0 0,1 0 0,0 0 0,0-1 0,0 1 0,-1 0 0,1 0 0,0 0 0,0 0 0,-1 0 0,1 0 0,0 0 0,0 0 0,-1-1 0,1 1 0,0 0 0,0 0 0,-1 0 0,1 0 0,0 0 0,0 0 0,-1 0 0,1 1 0,0-1 0,0 0 0,-1 0 0,1 0 0,0 0 0,0 0 0,-1 0 0,1 0 0,0 0 0,0 1 0,-1-1 0,-11 8 0,10-7 0,-24 21 0,0 1 0,-23 27 0,33-34 0,12-12 0,1 0 0,-1 0 0,1 0 0,0 1 0,0-1 0,-2 7 0,5-10 0,-1-1 0,1 1 0,0-1 0,0 1 0,0 0 0,-1-1 0,1 1 0,0-1 0,0 1 0,0-1 0,0 1 0,0 0 0,0-1 0,0 1 0,0-1 0,1 1 0,-1 0 0,0-1 0,0 1 0,0-1 0,1 1 0,-1-1 0,0 1 0,1 0 0,0-1 0,0 1 0,0 0 0,0-1 0,0 0 0,0 1 0,0-1 0,0 0 0,0 1 0,0-1 0,1 0 0,-1 0 0,0 0 0,0 0 0,0 0 0,0 0 0,0 0 0,1 0 0,0-1 0,13-3 0,0 0 0,0-2 0,0 1 0,0-2 0,22-14 0,18-6 0,-56 26 3,0 0-1,0 0 0,0 0 0,1 0 1,-1 0-1,0 0 0,0 1 1,-1-1-1,1 0 0,0 1 0,0-1 1,0 1-1,0-1 0,-1 1 1,0-1-1,-12-6-1404,-2-4-5424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0D39C-B459-4257-9AF2-B1A64EE59780}" type="datetimeFigureOut">
              <a:rPr lang="en-GB" smtClean="0"/>
              <a:t>24/10/2022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F236A-4D8C-456E-AC06-EF94EACC1FE5}" type="slidenum">
              <a:rPr lang="en-GB" smtClean="0"/>
              <a:t>‹#›</a:t>
            </a:fld>
            <a:endParaRPr lang="en-GB"/>
          </a:p>
        </p:txBody>
      </p:sp>
    </p:spTree>
    <p:extLst>
      <p:ext uri="{BB962C8B-B14F-4D97-AF65-F5344CB8AC3E}">
        <p14:creationId xmlns:p14="http://schemas.microsoft.com/office/powerpoint/2010/main" val="160818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2A54C80-263E-416B-A8E0-580EDEADCBDC}" type="datetimeFigureOut">
              <a:rPr lang="en-US" dirty="0"/>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7"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6.png"/><Relationship Id="rId21" Type="http://schemas.openxmlformats.org/officeDocument/2006/relationships/image" Target="../media/image20.png"/><Relationship Id="rId34" Type="http://schemas.openxmlformats.org/officeDocument/2006/relationships/customXml" Target="../ink/ink18.xml"/><Relationship Id="rId7" Type="http://schemas.openxmlformats.org/officeDocument/2006/relationships/image" Target="../media/image13.png"/><Relationship Id="rId12" Type="http://schemas.openxmlformats.org/officeDocument/2006/relationships/customXml" Target="../ink/ink6.xml"/><Relationship Id="rId17" Type="http://schemas.openxmlformats.org/officeDocument/2006/relationships/image" Target="../media/image18.png"/><Relationship Id="rId25" Type="http://schemas.openxmlformats.org/officeDocument/2006/relationships/image" Target="../media/image22.png"/><Relationship Id="rId33" Type="http://schemas.openxmlformats.org/officeDocument/2006/relationships/customXml" Target="../ink/ink17.xml"/><Relationship Id="rId38" Type="http://schemas.openxmlformats.org/officeDocument/2006/relationships/customXml" Target="../ink/ink22.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5.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customXml" Target="../ink/ink21.xml"/><Relationship Id="rId5" Type="http://schemas.openxmlformats.org/officeDocument/2006/relationships/image" Target="../media/image12.png"/><Relationship Id="rId15" Type="http://schemas.openxmlformats.org/officeDocument/2006/relationships/image" Target="../media/image17.png"/><Relationship Id="rId23" Type="http://schemas.openxmlformats.org/officeDocument/2006/relationships/image" Target="../media/image21.png"/><Relationship Id="rId28" Type="http://schemas.openxmlformats.org/officeDocument/2006/relationships/customXml" Target="../ink/ink14.xml"/><Relationship Id="rId36" Type="http://schemas.openxmlformats.org/officeDocument/2006/relationships/customXml" Target="../ink/ink20.xml"/><Relationship Id="rId10" Type="http://schemas.openxmlformats.org/officeDocument/2006/relationships/customXml" Target="../ink/ink5.xml"/><Relationship Id="rId19" Type="http://schemas.openxmlformats.org/officeDocument/2006/relationships/image" Target="../media/image19.png"/><Relationship Id="rId31" Type="http://schemas.openxmlformats.org/officeDocument/2006/relationships/image" Target="../media/image25.png"/><Relationship Id="rId4" Type="http://schemas.openxmlformats.org/officeDocument/2006/relationships/customXml" Target="../ink/ink2.xml"/><Relationship Id="rId9" Type="http://schemas.openxmlformats.org/officeDocument/2006/relationships/image" Target="../media/image14.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3.png"/><Relationship Id="rId30" Type="http://schemas.openxmlformats.org/officeDocument/2006/relationships/customXml" Target="../ink/ink15.xml"/><Relationship Id="rId35" Type="http://schemas.openxmlformats.org/officeDocument/2006/relationships/customXml" Target="../ink/ink19.xml"/><Relationship Id="rId8" Type="http://schemas.openxmlformats.org/officeDocument/2006/relationships/customXml" Target="../ink/ink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4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42E34D-37DB-4C72-A33C-A9C1195377C5}"/>
              </a:ext>
            </a:extLst>
          </p:cNvPr>
          <p:cNvSpPr>
            <a:spLocks noGrp="1"/>
          </p:cNvSpPr>
          <p:nvPr>
            <p:ph type="ctrTitle"/>
          </p:nvPr>
        </p:nvSpPr>
        <p:spPr>
          <a:xfrm>
            <a:off x="1657986" y="887117"/>
            <a:ext cx="7766936" cy="2178300"/>
          </a:xfrm>
        </p:spPr>
        <p:txBody>
          <a:bodyPr/>
          <a:lstStyle/>
          <a:p>
            <a:pPr algn="ctr"/>
            <a:r>
              <a:rPr lang="he-IL" sz="7200" b="1" dirty="0">
                <a:latin typeface="BN Begilophim" panose="02000000000000000000" pitchFamily="2" charset="-79"/>
                <a:cs typeface="+mn-cs"/>
              </a:rPr>
              <a:t>תרגול 1 </a:t>
            </a:r>
            <a:br>
              <a:rPr lang="he-IL" sz="7200" b="1" dirty="0">
                <a:latin typeface="BN Begilophim" panose="02000000000000000000" pitchFamily="2" charset="-79"/>
                <a:cs typeface="+mn-cs"/>
              </a:rPr>
            </a:br>
            <a:r>
              <a:rPr lang="he-IL" sz="7200" b="1" dirty="0">
                <a:latin typeface="BN Begilophim" panose="02000000000000000000" pitchFamily="2" charset="-79"/>
                <a:cs typeface="+mn-cs"/>
              </a:rPr>
              <a:t>הפרד ומשול</a:t>
            </a:r>
          </a:p>
        </p:txBody>
      </p:sp>
      <p:sp>
        <p:nvSpPr>
          <p:cNvPr id="3" name="כותרת משנה 2">
            <a:extLst>
              <a:ext uri="{FF2B5EF4-FFF2-40B4-BE49-F238E27FC236}">
                <a16:creationId xmlns:a16="http://schemas.microsoft.com/office/drawing/2014/main" id="{C733E17B-DD7E-466C-A568-B840BD9AB5C4}"/>
              </a:ext>
            </a:extLst>
          </p:cNvPr>
          <p:cNvSpPr>
            <a:spLocks noGrp="1"/>
          </p:cNvSpPr>
          <p:nvPr>
            <p:ph type="subTitle" idx="1"/>
          </p:nvPr>
        </p:nvSpPr>
        <p:spPr>
          <a:xfrm>
            <a:off x="4057095" y="3840480"/>
            <a:ext cx="3408000" cy="1410789"/>
          </a:xfrm>
        </p:spPr>
        <p:txBody>
          <a:bodyPr/>
          <a:lstStyle/>
          <a:p>
            <a:pPr algn="ctr"/>
            <a:r>
              <a:rPr lang="he-IL" dirty="0"/>
              <a:t>אלגוריתמים 1 סמסטר </a:t>
            </a:r>
            <a:r>
              <a:rPr lang="he-IL"/>
              <a:t>א תשפ"ג</a:t>
            </a:r>
            <a:endParaRPr lang="he-IL" dirty="0"/>
          </a:p>
        </p:txBody>
      </p:sp>
    </p:spTree>
    <p:extLst>
      <p:ext uri="{BB962C8B-B14F-4D97-AF65-F5344CB8AC3E}">
        <p14:creationId xmlns:p14="http://schemas.microsoft.com/office/powerpoint/2010/main" val="2286247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D907-3FA4-42EE-9252-9542AC094CB4}"/>
              </a:ext>
            </a:extLst>
          </p:cNvPr>
          <p:cNvSpPr>
            <a:spLocks noGrp="1"/>
          </p:cNvSpPr>
          <p:nvPr>
            <p:ph type="title"/>
          </p:nvPr>
        </p:nvSpPr>
        <p:spPr>
          <a:xfrm>
            <a:off x="877631" y="663846"/>
            <a:ext cx="8596668" cy="1320800"/>
          </a:xfrm>
        </p:spPr>
        <p:txBody>
          <a:bodyPr/>
          <a:lstStyle/>
          <a:p>
            <a:r>
              <a:rPr lang="he-IL" dirty="0"/>
              <a:t> </a:t>
            </a:r>
          </a:p>
        </p:txBody>
      </p:sp>
      <p:sp>
        <p:nvSpPr>
          <p:cNvPr id="3" name="Content Placeholder 2">
            <a:extLst>
              <a:ext uri="{FF2B5EF4-FFF2-40B4-BE49-F238E27FC236}">
                <a16:creationId xmlns:a16="http://schemas.microsoft.com/office/drawing/2014/main" id="{EDDFC2E9-858C-4E5F-881A-ACB248EC98BB}"/>
              </a:ext>
            </a:extLst>
          </p:cNvPr>
          <p:cNvSpPr>
            <a:spLocks noGrp="1"/>
          </p:cNvSpPr>
          <p:nvPr>
            <p:ph idx="1"/>
          </p:nvPr>
        </p:nvSpPr>
        <p:spPr>
          <a:xfrm>
            <a:off x="677334" y="1201779"/>
            <a:ext cx="8596668" cy="4752493"/>
          </a:xfrm>
        </p:spPr>
        <p:txBody>
          <a:bodyPr>
            <a:normAutofit/>
          </a:bodyPr>
          <a:lstStyle/>
          <a:p>
            <a:pPr marL="0" indent="0" algn="r" rtl="1">
              <a:buNone/>
            </a:pPr>
            <a:r>
              <a:rPr lang="he-IL" sz="2400" dirty="0"/>
              <a:t>אינטואיציה:</a:t>
            </a:r>
          </a:p>
          <a:p>
            <a:pPr marL="0" indent="0" algn="r" rtl="1">
              <a:buNone/>
            </a:pPr>
            <a:endParaRPr lang="he-IL" sz="2400" dirty="0"/>
          </a:p>
          <a:p>
            <a:pPr marL="0" indent="0" algn="r" rtl="1">
              <a:buNone/>
            </a:pPr>
            <a:endParaRPr lang="he-IL" sz="2400" dirty="0"/>
          </a:p>
          <a:p>
            <a:pPr marL="0" indent="0" algn="r" rtl="1">
              <a:buNone/>
            </a:pPr>
            <a:br>
              <a:rPr lang="en-US" sz="2400" dirty="0"/>
            </a:br>
            <a:r>
              <a:rPr lang="he-IL" sz="2400" dirty="0"/>
              <a:t>נשתמש ב</a:t>
            </a:r>
            <a:r>
              <a:rPr lang="en-US" sz="2400" dirty="0"/>
              <a:t>Divide and Conquer-</a:t>
            </a:r>
            <a:r>
              <a:rPr lang="he-IL" sz="2400" dirty="0"/>
              <a:t>.</a:t>
            </a:r>
          </a:p>
          <a:p>
            <a:pPr marL="0" indent="0" algn="r" rtl="1">
              <a:buNone/>
            </a:pPr>
            <a:r>
              <a:rPr lang="he-IL" sz="2400" dirty="0"/>
              <a:t>בכל שלב:</a:t>
            </a:r>
          </a:p>
          <a:p>
            <a:pPr algn="r" rtl="1">
              <a:buFont typeface="Arial" panose="020B0604020202020204" pitchFamily="34" charset="0"/>
              <a:buChar char="•"/>
            </a:pPr>
            <a:r>
              <a:rPr lang="he-IL" sz="2400" dirty="0"/>
              <a:t>נחלק את המערך הנתון לשני חלקים</a:t>
            </a:r>
          </a:p>
          <a:p>
            <a:pPr algn="r" rtl="1">
              <a:buFont typeface="Arial" panose="020B0604020202020204" pitchFamily="34" charset="0"/>
              <a:buChar char="•"/>
            </a:pPr>
            <a:r>
              <a:rPr lang="he-IL" sz="2400" dirty="0"/>
              <a:t>נפעיל את האלגוריתם על כל אחד מהם</a:t>
            </a:r>
          </a:p>
          <a:p>
            <a:pPr algn="r" rtl="1">
              <a:buFont typeface="Arial" panose="020B0604020202020204" pitchFamily="34" charset="0"/>
              <a:buChar char="•"/>
            </a:pPr>
            <a:r>
              <a:rPr lang="he-IL" sz="2400" dirty="0"/>
              <a:t>נחזיר את הקידומת המשותפת הארוכה ביותר בין כל שתי תוצאות. </a:t>
            </a:r>
          </a:p>
          <a:p>
            <a:endParaRPr lang="he-IL" dirty="0"/>
          </a:p>
        </p:txBody>
      </p:sp>
      <p:pic>
        <p:nvPicPr>
          <p:cNvPr id="4" name="Picture 3">
            <a:extLst>
              <a:ext uri="{FF2B5EF4-FFF2-40B4-BE49-F238E27FC236}">
                <a16:creationId xmlns:a16="http://schemas.microsoft.com/office/drawing/2014/main" id="{9F36A391-8C79-433F-B04C-883450892002}"/>
              </a:ext>
            </a:extLst>
          </p:cNvPr>
          <p:cNvPicPr>
            <a:picLocks noChangeAspect="1"/>
          </p:cNvPicPr>
          <p:nvPr/>
        </p:nvPicPr>
        <p:blipFill>
          <a:blip r:embed="rId2"/>
          <a:stretch>
            <a:fillRect/>
          </a:stretch>
        </p:blipFill>
        <p:spPr>
          <a:xfrm>
            <a:off x="677334" y="1868042"/>
            <a:ext cx="6835732" cy="617273"/>
          </a:xfrm>
          <a:prstGeom prst="rect">
            <a:avLst/>
          </a:prstGeom>
        </p:spPr>
      </p:pic>
    </p:spTree>
    <p:extLst>
      <p:ext uri="{BB962C8B-B14F-4D97-AF65-F5344CB8AC3E}">
        <p14:creationId xmlns:p14="http://schemas.microsoft.com/office/powerpoint/2010/main" val="71453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99ED-4DB2-490E-B15E-57C807C6F4AA}"/>
              </a:ext>
            </a:extLst>
          </p:cNvPr>
          <p:cNvSpPr>
            <a:spLocks noGrp="1"/>
          </p:cNvSpPr>
          <p:nvPr>
            <p:ph type="title"/>
          </p:nvPr>
        </p:nvSpPr>
        <p:spPr/>
        <p:txBody>
          <a:bodyPr>
            <a:normAutofit/>
          </a:bodyPr>
          <a:lstStyle/>
          <a:p>
            <a:r>
              <a:rPr lang="en-US" sz="2800" u="sng" dirty="0">
                <a:cs typeface="+mn-cs"/>
              </a:rPr>
              <a:t>Pseudo Code:</a:t>
            </a:r>
            <a:endParaRPr lang="he-IL" sz="2800" u="sng" dirty="0">
              <a:cs typeface="+mn-cs"/>
            </a:endParaRPr>
          </a:p>
        </p:txBody>
      </p:sp>
      <p:sp>
        <p:nvSpPr>
          <p:cNvPr id="3" name="Content Placeholder 2">
            <a:extLst>
              <a:ext uri="{FF2B5EF4-FFF2-40B4-BE49-F238E27FC236}">
                <a16:creationId xmlns:a16="http://schemas.microsoft.com/office/drawing/2014/main" id="{70FF9FC1-6FD5-4810-BF5B-39C243314825}"/>
              </a:ext>
            </a:extLst>
          </p:cNvPr>
          <p:cNvSpPr>
            <a:spLocks noGrp="1"/>
          </p:cNvSpPr>
          <p:nvPr>
            <p:ph idx="1"/>
          </p:nvPr>
        </p:nvSpPr>
        <p:spPr>
          <a:xfrm>
            <a:off x="677334" y="1645920"/>
            <a:ext cx="8596668" cy="4395442"/>
          </a:xfrm>
        </p:spPr>
        <p:txBody>
          <a:bodyPr>
            <a:normAutofit fontScale="85000" lnSpcReduction="20000"/>
          </a:bodyPr>
          <a:lstStyle/>
          <a:p>
            <a:pPr marL="0" indent="0" algn="l">
              <a:buNone/>
            </a:pPr>
            <a:r>
              <a:rPr lang="en-US" b="1" u="sng" dirty="0"/>
              <a:t>LCP (strs[], s, e):</a:t>
            </a:r>
          </a:p>
          <a:p>
            <a:pPr marL="0" indent="0" algn="l">
              <a:buNone/>
            </a:pPr>
            <a:r>
              <a:rPr lang="en-US" dirty="0"/>
              <a:t>	if s == e</a:t>
            </a:r>
          </a:p>
          <a:p>
            <a:pPr marL="0" indent="0" algn="l">
              <a:buNone/>
            </a:pPr>
            <a:r>
              <a:rPr lang="en-US" dirty="0"/>
              <a:t>		    return strs[s]   </a:t>
            </a:r>
          </a:p>
          <a:p>
            <a:pPr marL="0" indent="0" algn="l">
              <a:buNone/>
            </a:pPr>
            <a:r>
              <a:rPr lang="en-US" dirty="0"/>
              <a:t>	mid = (s + e) /2</a:t>
            </a:r>
          </a:p>
          <a:p>
            <a:pPr marL="0" indent="0" algn="l">
              <a:buNone/>
            </a:pPr>
            <a:r>
              <a:rPr lang="en-US" dirty="0"/>
              <a:t>	lcpl = LCP(strs, s, mid)</a:t>
            </a:r>
          </a:p>
          <a:p>
            <a:pPr marL="0" indent="0" algn="l">
              <a:buNone/>
            </a:pPr>
            <a:r>
              <a:rPr lang="en-US" dirty="0"/>
              <a:t>	lcpr = LCP(strs, mid + 1, e)</a:t>
            </a:r>
          </a:p>
          <a:p>
            <a:pPr marL="0" indent="0" algn="l">
              <a:buNone/>
            </a:pPr>
            <a:r>
              <a:rPr lang="en-US" dirty="0"/>
              <a:t>	return common_prefix (lcpl, lcpr)</a:t>
            </a:r>
          </a:p>
          <a:p>
            <a:pPr marL="0" indent="0" algn="l">
              <a:buNone/>
            </a:pPr>
            <a:endParaRPr lang="en-US" b="1" u="sng" dirty="0"/>
          </a:p>
          <a:p>
            <a:pPr marL="0" indent="0" algn="l">
              <a:buNone/>
            </a:pPr>
            <a:r>
              <a:rPr lang="en-US" b="1" u="sng" dirty="0"/>
              <a:t>Common_prefix (s1, s2):</a:t>
            </a:r>
          </a:p>
          <a:p>
            <a:pPr marL="0" indent="0" algn="l">
              <a:buNone/>
            </a:pPr>
            <a:r>
              <a:rPr lang="en-US" dirty="0"/>
              <a:t>	length = min(s1.size, s2.size)</a:t>
            </a:r>
          </a:p>
          <a:p>
            <a:pPr marL="0" indent="0" algn="l">
              <a:buNone/>
            </a:pPr>
            <a:r>
              <a:rPr lang="en-US" dirty="0"/>
              <a:t>for i = 0 to (length-1)</a:t>
            </a:r>
          </a:p>
          <a:p>
            <a:pPr marL="0" indent="0" algn="l">
              <a:buNone/>
            </a:pPr>
            <a:r>
              <a:rPr lang="en-US" dirty="0"/>
              <a:t>			    if s1.char_at(</a:t>
            </a:r>
            <a:r>
              <a:rPr lang="en-US" dirty="0" err="1"/>
              <a:t>i</a:t>
            </a:r>
            <a:r>
              <a:rPr lang="en-US" dirty="0"/>
              <a:t>) != s2.char_at(</a:t>
            </a:r>
            <a:r>
              <a:rPr lang="en-US" dirty="0" err="1"/>
              <a:t>i</a:t>
            </a:r>
            <a:r>
              <a:rPr lang="en-US" dirty="0"/>
              <a:t>)</a:t>
            </a:r>
          </a:p>
          <a:p>
            <a:pPr marL="0" indent="0" algn="l">
              <a:buNone/>
            </a:pPr>
            <a:r>
              <a:rPr lang="en-US" dirty="0"/>
              <a:t>			        return s1.substring(0, i-1)   </a:t>
            </a:r>
          </a:p>
          <a:p>
            <a:pPr marL="0" indent="0" algn="l">
              <a:buNone/>
            </a:pPr>
            <a:r>
              <a:rPr lang="en-US" dirty="0"/>
              <a:t>	return s1.substring(0, length-1)</a:t>
            </a:r>
            <a:endParaRPr lang="he-IL" dirty="0"/>
          </a:p>
          <a:p>
            <a:pPr algn="l"/>
            <a:endParaRPr lang="he-IL" dirty="0"/>
          </a:p>
        </p:txBody>
      </p:sp>
      <p:pic>
        <p:nvPicPr>
          <p:cNvPr id="5" name="Picture 4">
            <a:extLst>
              <a:ext uri="{FF2B5EF4-FFF2-40B4-BE49-F238E27FC236}">
                <a16:creationId xmlns:a16="http://schemas.microsoft.com/office/drawing/2014/main" id="{0230ACBF-27C3-4033-12C8-40BCDD2263C2}"/>
              </a:ext>
            </a:extLst>
          </p:cNvPr>
          <p:cNvPicPr>
            <a:picLocks noChangeAspect="1"/>
          </p:cNvPicPr>
          <p:nvPr/>
        </p:nvPicPr>
        <p:blipFill rotWithShape="1">
          <a:blip r:embed="rId2"/>
          <a:srcRect l="25963" t="38021" r="30188" b="23771"/>
          <a:stretch/>
        </p:blipFill>
        <p:spPr>
          <a:xfrm>
            <a:off x="4133953" y="2214879"/>
            <a:ext cx="6114947" cy="2997201"/>
          </a:xfrm>
          <a:prstGeom prst="rect">
            <a:avLst/>
          </a:prstGeom>
        </p:spPr>
      </p:pic>
    </p:spTree>
    <p:extLst>
      <p:ext uri="{BB962C8B-B14F-4D97-AF65-F5344CB8AC3E}">
        <p14:creationId xmlns:p14="http://schemas.microsoft.com/office/powerpoint/2010/main" val="3200703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36CC4-CC35-48D7-A0A6-1E581B7E1963}"/>
              </a:ext>
            </a:extLst>
          </p:cNvPr>
          <p:cNvSpPr>
            <a:spLocks noGrp="1"/>
          </p:cNvSpPr>
          <p:nvPr>
            <p:ph type="title"/>
          </p:nvPr>
        </p:nvSpPr>
        <p:spPr/>
        <p:txBody>
          <a:bodyPr/>
          <a:lstStyle/>
          <a:p>
            <a:pPr algn="ctr"/>
            <a:r>
              <a:rPr lang="en-US" b="1" dirty="0">
                <a:cs typeface="+mn-cs"/>
              </a:rPr>
              <a:t>Maximum Sub Array</a:t>
            </a:r>
            <a:endParaRPr lang="he-IL" b="1" dirty="0">
              <a:cs typeface="+mn-cs"/>
            </a:endParaRPr>
          </a:p>
        </p:txBody>
      </p:sp>
      <p:sp>
        <p:nvSpPr>
          <p:cNvPr id="3" name="Content Placeholder 2">
            <a:extLst>
              <a:ext uri="{FF2B5EF4-FFF2-40B4-BE49-F238E27FC236}">
                <a16:creationId xmlns:a16="http://schemas.microsoft.com/office/drawing/2014/main" id="{039614E1-1FFC-4513-8A3C-3F29045F3FAA}"/>
              </a:ext>
            </a:extLst>
          </p:cNvPr>
          <p:cNvSpPr>
            <a:spLocks noGrp="1"/>
          </p:cNvSpPr>
          <p:nvPr>
            <p:ph idx="1"/>
          </p:nvPr>
        </p:nvSpPr>
        <p:spPr>
          <a:xfrm>
            <a:off x="677334" y="2160589"/>
            <a:ext cx="8596668" cy="4336005"/>
          </a:xfrm>
        </p:spPr>
        <p:txBody>
          <a:bodyPr>
            <a:normAutofit fontScale="92500" lnSpcReduction="20000"/>
          </a:bodyPr>
          <a:lstStyle/>
          <a:p>
            <a:pPr marL="0" indent="0" algn="just" rtl="1">
              <a:buNone/>
            </a:pPr>
            <a:r>
              <a:rPr lang="he-IL" sz="2000" dirty="0"/>
              <a:t>קלט: מערך של מספרים שלמים</a:t>
            </a:r>
          </a:p>
          <a:p>
            <a:pPr marL="0" indent="0" algn="just" rtl="1">
              <a:buNone/>
            </a:pPr>
            <a:r>
              <a:rPr lang="he-IL" sz="2000" dirty="0"/>
              <a:t>פלט: תת מערך רציף בעל הסכום הגדול ביותר במערך.</a:t>
            </a:r>
          </a:p>
          <a:p>
            <a:pPr marL="0" indent="0" algn="just" rtl="1">
              <a:buNone/>
            </a:pPr>
            <a:endParaRPr lang="he-IL" sz="2000" dirty="0"/>
          </a:p>
          <a:p>
            <a:pPr marL="0" indent="0" algn="just" rtl="1">
              <a:buNone/>
            </a:pPr>
            <a:r>
              <a:rPr lang="he-IL" sz="2000" dirty="0"/>
              <a:t>דוגמא:</a:t>
            </a:r>
          </a:p>
          <a:p>
            <a:pPr marL="0" indent="0" algn="just" rtl="1">
              <a:buNone/>
            </a:pPr>
            <a:endParaRPr lang="he-IL" sz="2000" dirty="0"/>
          </a:p>
          <a:p>
            <a:pPr marL="0" indent="0" algn="just" rtl="1">
              <a:buNone/>
            </a:pPr>
            <a:endParaRPr lang="he-IL" sz="2000" dirty="0"/>
          </a:p>
          <a:p>
            <a:pPr marL="0" indent="0" algn="just" rtl="1">
              <a:buNone/>
            </a:pPr>
            <a:endParaRPr lang="he-IL" sz="2000" dirty="0"/>
          </a:p>
          <a:p>
            <a:pPr marL="0" indent="0" algn="ctr" rtl="1">
              <a:buNone/>
            </a:pPr>
            <a:endParaRPr lang="he-IL" sz="3200" dirty="0"/>
          </a:p>
          <a:p>
            <a:pPr marL="0" indent="0" algn="ctr" rtl="1">
              <a:buNone/>
            </a:pPr>
            <a:endParaRPr lang="he-IL" sz="3200" dirty="0"/>
          </a:p>
          <a:p>
            <a:pPr marL="0" indent="0" algn="ctr" rtl="1">
              <a:buNone/>
            </a:pPr>
            <a:r>
              <a:rPr lang="he-IL" sz="3800" dirty="0"/>
              <a:t>רעיונות?  </a:t>
            </a:r>
          </a:p>
          <a:p>
            <a:endParaRPr lang="he-IL" dirty="0"/>
          </a:p>
        </p:txBody>
      </p:sp>
      <p:pic>
        <p:nvPicPr>
          <p:cNvPr id="4" name="Picture 3">
            <a:extLst>
              <a:ext uri="{FF2B5EF4-FFF2-40B4-BE49-F238E27FC236}">
                <a16:creationId xmlns:a16="http://schemas.microsoft.com/office/drawing/2014/main" id="{71B60FF3-58FF-4C00-BF31-31006A117950}"/>
              </a:ext>
            </a:extLst>
          </p:cNvPr>
          <p:cNvPicPr>
            <a:picLocks noChangeAspect="1"/>
          </p:cNvPicPr>
          <p:nvPr/>
        </p:nvPicPr>
        <p:blipFill rotWithShape="1">
          <a:blip r:embed="rId2"/>
          <a:srcRect l="10090" t="4037" r="13120" b="21625"/>
          <a:stretch/>
        </p:blipFill>
        <p:spPr>
          <a:xfrm>
            <a:off x="3847238" y="2160589"/>
            <a:ext cx="2065882" cy="363346"/>
          </a:xfrm>
          <a:prstGeom prst="rect">
            <a:avLst/>
          </a:prstGeom>
        </p:spPr>
      </p:pic>
      <p:pic>
        <p:nvPicPr>
          <p:cNvPr id="5" name="Picture 4">
            <a:extLst>
              <a:ext uri="{FF2B5EF4-FFF2-40B4-BE49-F238E27FC236}">
                <a16:creationId xmlns:a16="http://schemas.microsoft.com/office/drawing/2014/main" id="{3A71ED69-C038-41EB-8BE7-86694C5B1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264" y="3983259"/>
            <a:ext cx="7124155" cy="1175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564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FA665B-FD9D-0C03-CE06-1E807457F43A}"/>
              </a:ext>
            </a:extLst>
          </p:cNvPr>
          <p:cNvSpPr txBox="1"/>
          <p:nvPr/>
        </p:nvSpPr>
        <p:spPr>
          <a:xfrm>
            <a:off x="2127380" y="1418254"/>
            <a:ext cx="6438123" cy="923330"/>
          </a:xfrm>
          <a:prstGeom prst="rect">
            <a:avLst/>
          </a:prstGeom>
          <a:noFill/>
        </p:spPr>
        <p:txBody>
          <a:bodyPr wrap="square" rtlCol="0">
            <a:spAutoFit/>
          </a:bodyPr>
          <a:lstStyle/>
          <a:p>
            <a:pPr algn="ctr"/>
            <a:r>
              <a:rPr lang="he-IL" dirty="0"/>
              <a:t>השיטה הנאיבית תהיה לעבור על כל תתי המערכים האפשריים בשתי לולאות.</a:t>
            </a:r>
          </a:p>
          <a:p>
            <a:pPr algn="ctr" rtl="1"/>
            <a:r>
              <a:rPr lang="he-IL" dirty="0"/>
              <a:t>זמן ריצה של שיטה זו תהיה </a:t>
            </a:r>
            <a:r>
              <a:rPr lang="en-US" dirty="0"/>
              <a:t>O(n^2)</a:t>
            </a:r>
            <a:endParaRPr lang="en-IL" dirty="0"/>
          </a:p>
        </p:txBody>
      </p:sp>
    </p:spTree>
    <p:extLst>
      <p:ext uri="{BB962C8B-B14F-4D97-AF65-F5344CB8AC3E}">
        <p14:creationId xmlns:p14="http://schemas.microsoft.com/office/powerpoint/2010/main" val="79702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62F6-0812-4541-B14B-3A1604C0B9FC}"/>
              </a:ext>
            </a:extLst>
          </p:cNvPr>
          <p:cNvSpPr>
            <a:spLocks noGrp="1"/>
          </p:cNvSpPr>
          <p:nvPr>
            <p:ph type="title"/>
          </p:nvPr>
        </p:nvSpPr>
        <p:spPr/>
        <p:txBody>
          <a:bodyPr/>
          <a:lstStyle/>
          <a:p>
            <a:pPr algn="ctr"/>
            <a:r>
              <a:rPr lang="he-IL" dirty="0"/>
              <a:t> </a:t>
            </a:r>
          </a:p>
        </p:txBody>
      </p:sp>
      <p:sp>
        <p:nvSpPr>
          <p:cNvPr id="3" name="Content Placeholder 2">
            <a:extLst>
              <a:ext uri="{FF2B5EF4-FFF2-40B4-BE49-F238E27FC236}">
                <a16:creationId xmlns:a16="http://schemas.microsoft.com/office/drawing/2014/main" id="{594D30C9-46E4-423C-BA4C-BA8FB9AF75EE}"/>
              </a:ext>
            </a:extLst>
          </p:cNvPr>
          <p:cNvSpPr>
            <a:spLocks noGrp="1"/>
          </p:cNvSpPr>
          <p:nvPr>
            <p:ph idx="1"/>
          </p:nvPr>
        </p:nvSpPr>
        <p:spPr>
          <a:xfrm>
            <a:off x="677334" y="1089439"/>
            <a:ext cx="8596668" cy="3880773"/>
          </a:xfrm>
        </p:spPr>
        <p:txBody>
          <a:bodyPr>
            <a:normAutofit/>
          </a:bodyPr>
          <a:lstStyle/>
          <a:p>
            <a:pPr marL="0" indent="0">
              <a:buNone/>
            </a:pPr>
            <a:r>
              <a:rPr lang="he-IL" sz="2400" dirty="0"/>
              <a:t>נשתמש ב-</a:t>
            </a:r>
            <a:r>
              <a:rPr lang="he-IL" sz="2400" b="1" dirty="0"/>
              <a:t>הפרד ומשול</a:t>
            </a:r>
            <a:r>
              <a:rPr lang="en-US" sz="2400" b="1" dirty="0"/>
              <a:t> </a:t>
            </a:r>
            <a:r>
              <a:rPr lang="he-IL" sz="2400" b="1" dirty="0"/>
              <a:t>אשר ישפר את זמן הריצה ל</a:t>
            </a:r>
            <a:r>
              <a:rPr lang="en-US" sz="2400" b="1" dirty="0"/>
              <a:t>O(</a:t>
            </a:r>
            <a:r>
              <a:rPr lang="en-US" sz="2400" b="1" dirty="0" err="1"/>
              <a:t>nlogn</a:t>
            </a:r>
            <a:r>
              <a:rPr lang="en-US" sz="2400" b="1" dirty="0"/>
              <a:t>) </a:t>
            </a:r>
            <a:r>
              <a:rPr lang="he-IL" sz="2400" dirty="0"/>
              <a:t>:</a:t>
            </a:r>
            <a:br>
              <a:rPr lang="en-US" sz="2400" dirty="0"/>
            </a:br>
            <a:endParaRPr lang="he-IL" sz="2400" dirty="0"/>
          </a:p>
          <a:p>
            <a:pPr>
              <a:buFont typeface="Arial" panose="020B0604020202020204" pitchFamily="34" charset="0"/>
              <a:buChar char="•"/>
            </a:pPr>
            <a:r>
              <a:rPr lang="he-IL" sz="2400" dirty="0"/>
              <a:t>נחלק את המערך לשני חלקים שווים באורכם ונמצא פתרון עבור כל אחד מהם. </a:t>
            </a:r>
            <a:br>
              <a:rPr lang="en-US" sz="2400" dirty="0"/>
            </a:br>
            <a:r>
              <a:rPr lang="he-IL" sz="2400" dirty="0"/>
              <a:t>נסמן את הפתרונות: </a:t>
            </a:r>
            <a:r>
              <a:rPr lang="en-US" sz="2400" dirty="0"/>
              <a:t>maxR, maxL</a:t>
            </a:r>
            <a:endParaRPr lang="he-IL" sz="2400" dirty="0"/>
          </a:p>
          <a:p>
            <a:pPr>
              <a:buFont typeface="Arial" panose="020B0604020202020204" pitchFamily="34" charset="0"/>
              <a:buChar char="•"/>
            </a:pPr>
            <a:r>
              <a:rPr lang="he-IL" sz="2400" dirty="0"/>
              <a:t>מצא את הסכום המקסימלי הכולל את האלמנט </a:t>
            </a:r>
            <a:r>
              <a:rPr lang="he-IL" sz="2400" u="sng" dirty="0"/>
              <a:t>האמצעי</a:t>
            </a:r>
            <a:r>
              <a:rPr lang="he-IL" sz="2400" dirty="0"/>
              <a:t> במערך. נסמן את הפתרון: </a:t>
            </a:r>
            <a:r>
              <a:rPr lang="en-US" sz="2400" dirty="0"/>
              <a:t>maxM</a:t>
            </a:r>
            <a:endParaRPr lang="he-IL" sz="2400" dirty="0"/>
          </a:p>
          <a:p>
            <a:pPr>
              <a:buFont typeface="Arial" panose="020B0604020202020204" pitchFamily="34" charset="0"/>
              <a:buChar char="•"/>
            </a:pPr>
            <a:r>
              <a:rPr lang="he-IL" sz="2400" dirty="0"/>
              <a:t>נחזר את המקסימום מבין השלושה.</a:t>
            </a:r>
          </a:p>
          <a:p>
            <a:pPr marL="0" indent="0">
              <a:buNone/>
            </a:pPr>
            <a:r>
              <a:rPr lang="he-IL" dirty="0"/>
              <a:t> </a:t>
            </a:r>
          </a:p>
        </p:txBody>
      </p:sp>
      <p:graphicFrame>
        <p:nvGraphicFramePr>
          <p:cNvPr id="11" name="Table 8">
            <a:extLst>
              <a:ext uri="{FF2B5EF4-FFF2-40B4-BE49-F238E27FC236}">
                <a16:creationId xmlns:a16="http://schemas.microsoft.com/office/drawing/2014/main" id="{04EEA918-0582-DE2C-5EA5-3F94D58C9710}"/>
              </a:ext>
            </a:extLst>
          </p:cNvPr>
          <p:cNvGraphicFramePr>
            <a:graphicFrameLocks noGrp="1"/>
          </p:cNvGraphicFramePr>
          <p:nvPr>
            <p:extLst>
              <p:ext uri="{D42A27DB-BD31-4B8C-83A1-F6EECF244321}">
                <p14:modId xmlns:p14="http://schemas.microsoft.com/office/powerpoint/2010/main" val="2356169506"/>
              </p:ext>
            </p:extLst>
          </p:nvPr>
        </p:nvGraphicFramePr>
        <p:xfrm>
          <a:off x="1826727" y="5143500"/>
          <a:ext cx="6365552" cy="365760"/>
        </p:xfrm>
        <a:graphic>
          <a:graphicData uri="http://schemas.openxmlformats.org/drawingml/2006/table">
            <a:tbl>
              <a:tblPr firstRow="1" bandRow="1">
                <a:tableStyleId>{D7AC3CCA-C797-4891-BE02-D94E43425B78}</a:tableStyleId>
              </a:tblPr>
              <a:tblGrid>
                <a:gridCol w="795694">
                  <a:extLst>
                    <a:ext uri="{9D8B030D-6E8A-4147-A177-3AD203B41FA5}">
                      <a16:colId xmlns:a16="http://schemas.microsoft.com/office/drawing/2014/main" val="1772513180"/>
                    </a:ext>
                  </a:extLst>
                </a:gridCol>
                <a:gridCol w="795694">
                  <a:extLst>
                    <a:ext uri="{9D8B030D-6E8A-4147-A177-3AD203B41FA5}">
                      <a16:colId xmlns:a16="http://schemas.microsoft.com/office/drawing/2014/main" val="2992867599"/>
                    </a:ext>
                  </a:extLst>
                </a:gridCol>
                <a:gridCol w="795694">
                  <a:extLst>
                    <a:ext uri="{9D8B030D-6E8A-4147-A177-3AD203B41FA5}">
                      <a16:colId xmlns:a16="http://schemas.microsoft.com/office/drawing/2014/main" val="3684926056"/>
                    </a:ext>
                  </a:extLst>
                </a:gridCol>
                <a:gridCol w="795694">
                  <a:extLst>
                    <a:ext uri="{9D8B030D-6E8A-4147-A177-3AD203B41FA5}">
                      <a16:colId xmlns:a16="http://schemas.microsoft.com/office/drawing/2014/main" val="1775227019"/>
                    </a:ext>
                  </a:extLst>
                </a:gridCol>
                <a:gridCol w="795694">
                  <a:extLst>
                    <a:ext uri="{9D8B030D-6E8A-4147-A177-3AD203B41FA5}">
                      <a16:colId xmlns:a16="http://schemas.microsoft.com/office/drawing/2014/main" val="504242900"/>
                    </a:ext>
                  </a:extLst>
                </a:gridCol>
                <a:gridCol w="795694">
                  <a:extLst>
                    <a:ext uri="{9D8B030D-6E8A-4147-A177-3AD203B41FA5}">
                      <a16:colId xmlns:a16="http://schemas.microsoft.com/office/drawing/2014/main" val="2447744595"/>
                    </a:ext>
                  </a:extLst>
                </a:gridCol>
                <a:gridCol w="795694">
                  <a:extLst>
                    <a:ext uri="{9D8B030D-6E8A-4147-A177-3AD203B41FA5}">
                      <a16:colId xmlns:a16="http://schemas.microsoft.com/office/drawing/2014/main" val="2106246828"/>
                    </a:ext>
                  </a:extLst>
                </a:gridCol>
                <a:gridCol w="795694">
                  <a:extLst>
                    <a:ext uri="{9D8B030D-6E8A-4147-A177-3AD203B41FA5}">
                      <a16:colId xmlns:a16="http://schemas.microsoft.com/office/drawing/2014/main" val="3567730903"/>
                    </a:ext>
                  </a:extLst>
                </a:gridCol>
              </a:tblGrid>
              <a:tr h="297405">
                <a:tc>
                  <a:txBody>
                    <a:bodyPr/>
                    <a:lstStyle/>
                    <a:p>
                      <a:pPr algn="ctr"/>
                      <a:r>
                        <a:rPr lang="en-US" dirty="0"/>
                        <a:t>-2</a:t>
                      </a:r>
                      <a:endParaRPr lang="en-IL" dirty="0"/>
                    </a:p>
                  </a:txBody>
                  <a:tcPr/>
                </a:tc>
                <a:tc>
                  <a:txBody>
                    <a:bodyPr/>
                    <a:lstStyle/>
                    <a:p>
                      <a:pPr algn="ctr"/>
                      <a:r>
                        <a:rPr lang="en-US" dirty="0"/>
                        <a:t>-5</a:t>
                      </a:r>
                      <a:endParaRPr lang="en-IL" dirty="0"/>
                    </a:p>
                  </a:txBody>
                  <a:tcPr/>
                </a:tc>
                <a:tc>
                  <a:txBody>
                    <a:bodyPr/>
                    <a:lstStyle/>
                    <a:p>
                      <a:pPr algn="ctr"/>
                      <a:r>
                        <a:rPr lang="en-US" dirty="0"/>
                        <a:t>6</a:t>
                      </a:r>
                      <a:endParaRPr lang="en-IL" dirty="0"/>
                    </a:p>
                  </a:txBody>
                  <a:tcPr/>
                </a:tc>
                <a:tc>
                  <a:txBody>
                    <a:bodyPr/>
                    <a:lstStyle/>
                    <a:p>
                      <a:pPr algn="ctr"/>
                      <a:r>
                        <a:rPr lang="en-US" dirty="0"/>
                        <a:t>-2</a:t>
                      </a:r>
                      <a:endParaRPr lang="en-IL" dirty="0"/>
                    </a:p>
                  </a:txBody>
                  <a:tcPr/>
                </a:tc>
                <a:tc>
                  <a:txBody>
                    <a:bodyPr/>
                    <a:lstStyle/>
                    <a:p>
                      <a:pPr algn="ctr"/>
                      <a:r>
                        <a:rPr lang="en-US" dirty="0"/>
                        <a:t>-3</a:t>
                      </a:r>
                      <a:endParaRPr lang="en-IL" dirty="0"/>
                    </a:p>
                  </a:txBody>
                  <a:tcPr/>
                </a:tc>
                <a:tc>
                  <a:txBody>
                    <a:bodyPr/>
                    <a:lstStyle/>
                    <a:p>
                      <a:pPr algn="ctr"/>
                      <a:r>
                        <a:rPr lang="en-US" dirty="0"/>
                        <a:t>1</a:t>
                      </a:r>
                      <a:endParaRPr lang="en-IL" dirty="0"/>
                    </a:p>
                  </a:txBody>
                  <a:tcPr/>
                </a:tc>
                <a:tc>
                  <a:txBody>
                    <a:bodyPr/>
                    <a:lstStyle/>
                    <a:p>
                      <a:pPr algn="ctr"/>
                      <a:r>
                        <a:rPr lang="en-US" dirty="0"/>
                        <a:t>5</a:t>
                      </a:r>
                      <a:endParaRPr lang="en-IL" dirty="0"/>
                    </a:p>
                  </a:txBody>
                  <a:tcPr/>
                </a:tc>
                <a:tc>
                  <a:txBody>
                    <a:bodyPr/>
                    <a:lstStyle/>
                    <a:p>
                      <a:pPr algn="ctr"/>
                      <a:r>
                        <a:rPr lang="en-US" dirty="0"/>
                        <a:t>-6</a:t>
                      </a:r>
                      <a:endParaRPr lang="en-IL" dirty="0"/>
                    </a:p>
                  </a:txBody>
                  <a:tcPr/>
                </a:tc>
                <a:extLst>
                  <a:ext uri="{0D108BD9-81ED-4DB2-BD59-A6C34878D82A}">
                    <a16:rowId xmlns:a16="http://schemas.microsoft.com/office/drawing/2014/main" val="188341730"/>
                  </a:ext>
                </a:extLst>
              </a:tr>
            </a:tbl>
          </a:graphicData>
        </a:graphic>
      </p:graphicFrame>
      <p:cxnSp>
        <p:nvCxnSpPr>
          <p:cNvPr id="12" name="Straight Connector 11">
            <a:extLst>
              <a:ext uri="{FF2B5EF4-FFF2-40B4-BE49-F238E27FC236}">
                <a16:creationId xmlns:a16="http://schemas.microsoft.com/office/drawing/2014/main" id="{686D978A-226A-CACF-1C83-8B669774331C}"/>
              </a:ext>
            </a:extLst>
          </p:cNvPr>
          <p:cNvCxnSpPr/>
          <p:nvPr/>
        </p:nvCxnSpPr>
        <p:spPr>
          <a:xfrm>
            <a:off x="5009503" y="4810639"/>
            <a:ext cx="0" cy="100770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851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FEFC55-98D1-DE2F-0E80-49772C4381C2}"/>
              </a:ext>
            </a:extLst>
          </p:cNvPr>
          <p:cNvSpPr txBox="1"/>
          <p:nvPr/>
        </p:nvSpPr>
        <p:spPr>
          <a:xfrm>
            <a:off x="653144" y="1660849"/>
            <a:ext cx="7212563" cy="4524315"/>
          </a:xfrm>
          <a:prstGeom prst="rect">
            <a:avLst/>
          </a:prstGeom>
          <a:noFill/>
        </p:spPr>
        <p:txBody>
          <a:bodyPr wrap="square" rtlCol="0">
            <a:spAutoFit/>
          </a:bodyPr>
          <a:lstStyle/>
          <a:p>
            <a:r>
              <a:rPr lang="en-US" dirty="0" err="1"/>
              <a:t>MaxCrossingSum</a:t>
            </a:r>
            <a:r>
              <a:rPr lang="en-US" dirty="0"/>
              <a:t>(</a:t>
            </a:r>
            <a:r>
              <a:rPr lang="en-US" dirty="0" err="1"/>
              <a:t>arr,mid</a:t>
            </a:r>
            <a:r>
              <a:rPr lang="en-US" dirty="0"/>
              <a:t>){</a:t>
            </a:r>
          </a:p>
          <a:p>
            <a:r>
              <a:rPr lang="en-US" dirty="0"/>
              <a:t>	sum=0</a:t>
            </a:r>
          </a:p>
          <a:p>
            <a:r>
              <a:rPr lang="en-US" dirty="0"/>
              <a:t>	</a:t>
            </a:r>
            <a:r>
              <a:rPr lang="en-US" dirty="0" err="1"/>
              <a:t>left_sum</a:t>
            </a:r>
            <a:r>
              <a:rPr lang="en-US" dirty="0"/>
              <a:t>=INT_MIN</a:t>
            </a:r>
          </a:p>
          <a:p>
            <a:r>
              <a:rPr lang="en-US" dirty="0"/>
              <a:t>	for (</a:t>
            </a:r>
            <a:r>
              <a:rPr lang="en-US" dirty="0" err="1"/>
              <a:t>i</a:t>
            </a:r>
            <a:r>
              <a:rPr lang="en-US" dirty="0"/>
              <a:t>=mid; </a:t>
            </a:r>
            <a:r>
              <a:rPr lang="en-US" dirty="0" err="1"/>
              <a:t>i</a:t>
            </a:r>
            <a:r>
              <a:rPr lang="en-US" dirty="0"/>
              <a:t>&gt;=0;i--){</a:t>
            </a:r>
          </a:p>
          <a:p>
            <a:r>
              <a:rPr lang="en-US" dirty="0"/>
              <a:t>		sum+=</a:t>
            </a:r>
            <a:r>
              <a:rPr lang="en-US" dirty="0" err="1"/>
              <a:t>arr</a:t>
            </a:r>
            <a:r>
              <a:rPr lang="en-US" dirty="0"/>
              <a:t>[</a:t>
            </a:r>
            <a:r>
              <a:rPr lang="en-US" dirty="0" err="1"/>
              <a:t>i</a:t>
            </a:r>
            <a:r>
              <a:rPr lang="en-US" dirty="0"/>
              <a:t>]</a:t>
            </a:r>
          </a:p>
          <a:p>
            <a:r>
              <a:rPr lang="en-US" dirty="0"/>
              <a:t>		if (sum&gt;</a:t>
            </a:r>
            <a:r>
              <a:rPr lang="en-US" dirty="0" err="1"/>
              <a:t>left_sum</a:t>
            </a:r>
            <a:r>
              <a:rPr lang="en-US" dirty="0"/>
              <a:t>) -&gt; </a:t>
            </a:r>
            <a:r>
              <a:rPr lang="en-US" dirty="0" err="1"/>
              <a:t>left_sum</a:t>
            </a:r>
            <a:r>
              <a:rPr lang="en-US" dirty="0"/>
              <a:t>=sum</a:t>
            </a:r>
          </a:p>
          <a:p>
            <a:r>
              <a:rPr lang="en-US" dirty="0"/>
              <a:t>	}</a:t>
            </a:r>
          </a:p>
          <a:p>
            <a:r>
              <a:rPr lang="en-US" dirty="0"/>
              <a:t>	sum=0</a:t>
            </a:r>
          </a:p>
          <a:p>
            <a:r>
              <a:rPr lang="en-US" dirty="0"/>
              <a:t>	</a:t>
            </a:r>
            <a:r>
              <a:rPr lang="en-US" dirty="0" err="1"/>
              <a:t>right_sum</a:t>
            </a:r>
            <a:r>
              <a:rPr lang="en-US" dirty="0"/>
              <a:t>=INT_MIN</a:t>
            </a:r>
          </a:p>
          <a:p>
            <a:r>
              <a:rPr lang="en-US" dirty="0"/>
              <a:t>	for(</a:t>
            </a:r>
            <a:r>
              <a:rPr lang="en-US" dirty="0" err="1"/>
              <a:t>i</a:t>
            </a:r>
            <a:r>
              <a:rPr lang="en-US" dirty="0"/>
              <a:t>=</a:t>
            </a:r>
            <a:r>
              <a:rPr lang="en-US" dirty="0" err="1"/>
              <a:t>mid;i</a:t>
            </a:r>
            <a:r>
              <a:rPr lang="en-US" dirty="0"/>
              <a:t>&lt;</a:t>
            </a:r>
            <a:r>
              <a:rPr lang="en-US" dirty="0" err="1"/>
              <a:t>arr.length;i</a:t>
            </a:r>
            <a:r>
              <a:rPr lang="en-US" dirty="0"/>
              <a:t>++){</a:t>
            </a:r>
          </a:p>
          <a:p>
            <a:r>
              <a:rPr lang="en-US" dirty="0"/>
              <a:t>		sum+=</a:t>
            </a:r>
            <a:r>
              <a:rPr lang="en-US" dirty="0" err="1"/>
              <a:t>arr</a:t>
            </a:r>
            <a:r>
              <a:rPr lang="en-US" dirty="0"/>
              <a:t>[</a:t>
            </a:r>
            <a:r>
              <a:rPr lang="en-US" dirty="0" err="1"/>
              <a:t>i</a:t>
            </a:r>
            <a:r>
              <a:rPr lang="en-US" dirty="0"/>
              <a:t>]</a:t>
            </a:r>
          </a:p>
          <a:p>
            <a:r>
              <a:rPr lang="en-US" dirty="0"/>
              <a:t>		if(sum&gt;</a:t>
            </a:r>
            <a:r>
              <a:rPr lang="en-US" dirty="0" err="1"/>
              <a:t>right_sum</a:t>
            </a:r>
            <a:r>
              <a:rPr lang="en-US" dirty="0"/>
              <a:t>)-&gt;</a:t>
            </a:r>
            <a:r>
              <a:rPr lang="en-US" dirty="0" err="1"/>
              <a:t>right_sum</a:t>
            </a:r>
            <a:r>
              <a:rPr lang="en-US" dirty="0"/>
              <a:t>=sum</a:t>
            </a:r>
          </a:p>
          <a:p>
            <a:r>
              <a:rPr lang="en-US" dirty="0"/>
              <a:t>	}</a:t>
            </a:r>
          </a:p>
          <a:p>
            <a:r>
              <a:rPr lang="en-US" dirty="0"/>
              <a:t>Return max(</a:t>
            </a:r>
            <a:r>
              <a:rPr lang="en-US" dirty="0" err="1"/>
              <a:t>right_sum+left_sum-arr</a:t>
            </a:r>
            <a:r>
              <a:rPr lang="en-US" dirty="0"/>
              <a:t>[mid],</a:t>
            </a:r>
            <a:r>
              <a:rPr lang="en-US" dirty="0" err="1"/>
              <a:t>right_sum,left_sum</a:t>
            </a:r>
            <a:r>
              <a:rPr lang="en-US" dirty="0"/>
              <a:t>)</a:t>
            </a:r>
          </a:p>
          <a:p>
            <a:r>
              <a:rPr lang="en-US" dirty="0"/>
              <a:t>}</a:t>
            </a:r>
          </a:p>
          <a:p>
            <a:endParaRPr lang="en-IL" dirty="0"/>
          </a:p>
        </p:txBody>
      </p:sp>
      <p:sp>
        <p:nvSpPr>
          <p:cNvPr id="7" name="TextBox 6">
            <a:extLst>
              <a:ext uri="{FF2B5EF4-FFF2-40B4-BE49-F238E27FC236}">
                <a16:creationId xmlns:a16="http://schemas.microsoft.com/office/drawing/2014/main" id="{153DBE52-194E-B3EE-3540-BF2453AE5A7B}"/>
              </a:ext>
            </a:extLst>
          </p:cNvPr>
          <p:cNvSpPr txBox="1"/>
          <p:nvPr/>
        </p:nvSpPr>
        <p:spPr>
          <a:xfrm>
            <a:off x="1212980" y="485192"/>
            <a:ext cx="8173616" cy="646331"/>
          </a:xfrm>
          <a:prstGeom prst="rect">
            <a:avLst/>
          </a:prstGeom>
          <a:noFill/>
        </p:spPr>
        <p:txBody>
          <a:bodyPr wrap="square" rtlCol="0">
            <a:spAutoFit/>
          </a:bodyPr>
          <a:lstStyle/>
          <a:p>
            <a:r>
              <a:rPr lang="he-IL" sz="1800" dirty="0"/>
              <a:t>מצא את הסכום המקסימלי </a:t>
            </a:r>
            <a:r>
              <a:rPr lang="he-IL" sz="1800" b="1" dirty="0"/>
              <a:t>הכולל</a:t>
            </a:r>
            <a:r>
              <a:rPr lang="he-IL" sz="1800" dirty="0"/>
              <a:t> את האלמנט </a:t>
            </a:r>
            <a:r>
              <a:rPr lang="he-IL" sz="1800" u="sng" dirty="0"/>
              <a:t>האמצעי</a:t>
            </a:r>
            <a:r>
              <a:rPr lang="he-IL" sz="1800" dirty="0"/>
              <a:t> במערך:</a:t>
            </a:r>
          </a:p>
          <a:p>
            <a:r>
              <a:rPr lang="he-IL" dirty="0"/>
              <a:t>נעשה זאת כך:</a:t>
            </a:r>
            <a:endParaRPr lang="en-IL" dirty="0"/>
          </a:p>
        </p:txBody>
      </p:sp>
      <p:graphicFrame>
        <p:nvGraphicFramePr>
          <p:cNvPr id="8" name="Table 8">
            <a:extLst>
              <a:ext uri="{FF2B5EF4-FFF2-40B4-BE49-F238E27FC236}">
                <a16:creationId xmlns:a16="http://schemas.microsoft.com/office/drawing/2014/main" id="{4FCFEAEB-DDB1-E848-F41F-DD5E626283B6}"/>
              </a:ext>
            </a:extLst>
          </p:cNvPr>
          <p:cNvGraphicFramePr>
            <a:graphicFrameLocks noGrp="1"/>
          </p:cNvGraphicFramePr>
          <p:nvPr>
            <p:extLst>
              <p:ext uri="{D42A27DB-BD31-4B8C-83A1-F6EECF244321}">
                <p14:modId xmlns:p14="http://schemas.microsoft.com/office/powerpoint/2010/main" val="613568891"/>
              </p:ext>
            </p:extLst>
          </p:nvPr>
        </p:nvGraphicFramePr>
        <p:xfrm>
          <a:off x="3804816" y="2077685"/>
          <a:ext cx="6365552" cy="365760"/>
        </p:xfrm>
        <a:graphic>
          <a:graphicData uri="http://schemas.openxmlformats.org/drawingml/2006/table">
            <a:tbl>
              <a:tblPr firstRow="1" bandRow="1">
                <a:tableStyleId>{D7AC3CCA-C797-4891-BE02-D94E43425B78}</a:tableStyleId>
              </a:tblPr>
              <a:tblGrid>
                <a:gridCol w="795694">
                  <a:extLst>
                    <a:ext uri="{9D8B030D-6E8A-4147-A177-3AD203B41FA5}">
                      <a16:colId xmlns:a16="http://schemas.microsoft.com/office/drawing/2014/main" val="1772513180"/>
                    </a:ext>
                  </a:extLst>
                </a:gridCol>
                <a:gridCol w="795694">
                  <a:extLst>
                    <a:ext uri="{9D8B030D-6E8A-4147-A177-3AD203B41FA5}">
                      <a16:colId xmlns:a16="http://schemas.microsoft.com/office/drawing/2014/main" val="2992867599"/>
                    </a:ext>
                  </a:extLst>
                </a:gridCol>
                <a:gridCol w="795694">
                  <a:extLst>
                    <a:ext uri="{9D8B030D-6E8A-4147-A177-3AD203B41FA5}">
                      <a16:colId xmlns:a16="http://schemas.microsoft.com/office/drawing/2014/main" val="3684926056"/>
                    </a:ext>
                  </a:extLst>
                </a:gridCol>
                <a:gridCol w="795694">
                  <a:extLst>
                    <a:ext uri="{9D8B030D-6E8A-4147-A177-3AD203B41FA5}">
                      <a16:colId xmlns:a16="http://schemas.microsoft.com/office/drawing/2014/main" val="1775227019"/>
                    </a:ext>
                  </a:extLst>
                </a:gridCol>
                <a:gridCol w="795694">
                  <a:extLst>
                    <a:ext uri="{9D8B030D-6E8A-4147-A177-3AD203B41FA5}">
                      <a16:colId xmlns:a16="http://schemas.microsoft.com/office/drawing/2014/main" val="504242900"/>
                    </a:ext>
                  </a:extLst>
                </a:gridCol>
                <a:gridCol w="795694">
                  <a:extLst>
                    <a:ext uri="{9D8B030D-6E8A-4147-A177-3AD203B41FA5}">
                      <a16:colId xmlns:a16="http://schemas.microsoft.com/office/drawing/2014/main" val="2447744595"/>
                    </a:ext>
                  </a:extLst>
                </a:gridCol>
                <a:gridCol w="795694">
                  <a:extLst>
                    <a:ext uri="{9D8B030D-6E8A-4147-A177-3AD203B41FA5}">
                      <a16:colId xmlns:a16="http://schemas.microsoft.com/office/drawing/2014/main" val="2106246828"/>
                    </a:ext>
                  </a:extLst>
                </a:gridCol>
                <a:gridCol w="795694">
                  <a:extLst>
                    <a:ext uri="{9D8B030D-6E8A-4147-A177-3AD203B41FA5}">
                      <a16:colId xmlns:a16="http://schemas.microsoft.com/office/drawing/2014/main" val="3567730903"/>
                    </a:ext>
                  </a:extLst>
                </a:gridCol>
              </a:tblGrid>
              <a:tr h="297405">
                <a:tc>
                  <a:txBody>
                    <a:bodyPr/>
                    <a:lstStyle/>
                    <a:p>
                      <a:pPr algn="ctr"/>
                      <a:r>
                        <a:rPr lang="en-US" dirty="0"/>
                        <a:t>-2</a:t>
                      </a:r>
                      <a:endParaRPr lang="en-IL" dirty="0"/>
                    </a:p>
                  </a:txBody>
                  <a:tcPr/>
                </a:tc>
                <a:tc>
                  <a:txBody>
                    <a:bodyPr/>
                    <a:lstStyle/>
                    <a:p>
                      <a:pPr algn="ctr"/>
                      <a:r>
                        <a:rPr lang="en-US" dirty="0"/>
                        <a:t>-5</a:t>
                      </a:r>
                      <a:endParaRPr lang="en-IL" dirty="0"/>
                    </a:p>
                  </a:txBody>
                  <a:tcPr/>
                </a:tc>
                <a:tc>
                  <a:txBody>
                    <a:bodyPr/>
                    <a:lstStyle/>
                    <a:p>
                      <a:pPr algn="ctr"/>
                      <a:r>
                        <a:rPr lang="en-US" dirty="0"/>
                        <a:t>6</a:t>
                      </a:r>
                      <a:endParaRPr lang="en-IL" dirty="0"/>
                    </a:p>
                  </a:txBody>
                  <a:tcPr/>
                </a:tc>
                <a:tc>
                  <a:txBody>
                    <a:bodyPr/>
                    <a:lstStyle/>
                    <a:p>
                      <a:pPr algn="ctr"/>
                      <a:r>
                        <a:rPr lang="en-US" dirty="0"/>
                        <a:t>-2</a:t>
                      </a:r>
                      <a:endParaRPr lang="en-IL" dirty="0"/>
                    </a:p>
                  </a:txBody>
                  <a:tcPr/>
                </a:tc>
                <a:tc>
                  <a:txBody>
                    <a:bodyPr/>
                    <a:lstStyle/>
                    <a:p>
                      <a:pPr algn="ctr"/>
                      <a:r>
                        <a:rPr lang="en-US" dirty="0"/>
                        <a:t>-3</a:t>
                      </a:r>
                      <a:endParaRPr lang="en-IL" dirty="0"/>
                    </a:p>
                  </a:txBody>
                  <a:tcPr/>
                </a:tc>
                <a:tc>
                  <a:txBody>
                    <a:bodyPr/>
                    <a:lstStyle/>
                    <a:p>
                      <a:pPr algn="ctr"/>
                      <a:r>
                        <a:rPr lang="en-US" dirty="0"/>
                        <a:t>1</a:t>
                      </a:r>
                      <a:endParaRPr lang="en-IL" dirty="0"/>
                    </a:p>
                  </a:txBody>
                  <a:tcPr/>
                </a:tc>
                <a:tc>
                  <a:txBody>
                    <a:bodyPr/>
                    <a:lstStyle/>
                    <a:p>
                      <a:pPr algn="ctr"/>
                      <a:r>
                        <a:rPr lang="en-US" dirty="0"/>
                        <a:t>5</a:t>
                      </a:r>
                      <a:endParaRPr lang="en-IL" dirty="0"/>
                    </a:p>
                  </a:txBody>
                  <a:tcPr/>
                </a:tc>
                <a:tc>
                  <a:txBody>
                    <a:bodyPr/>
                    <a:lstStyle/>
                    <a:p>
                      <a:pPr algn="ctr"/>
                      <a:r>
                        <a:rPr lang="en-US" dirty="0"/>
                        <a:t>-6</a:t>
                      </a:r>
                      <a:endParaRPr lang="en-IL" dirty="0"/>
                    </a:p>
                  </a:txBody>
                  <a:tcPr/>
                </a:tc>
                <a:extLst>
                  <a:ext uri="{0D108BD9-81ED-4DB2-BD59-A6C34878D82A}">
                    <a16:rowId xmlns:a16="http://schemas.microsoft.com/office/drawing/2014/main" val="188341730"/>
                  </a:ext>
                </a:extLst>
              </a:tr>
            </a:tbl>
          </a:graphicData>
        </a:graphic>
      </p:graphicFrame>
      <p:cxnSp>
        <p:nvCxnSpPr>
          <p:cNvPr id="10" name="Straight Connector 9">
            <a:extLst>
              <a:ext uri="{FF2B5EF4-FFF2-40B4-BE49-F238E27FC236}">
                <a16:creationId xmlns:a16="http://schemas.microsoft.com/office/drawing/2014/main" id="{5743AF56-B05D-EB66-790D-0E52F23E7C9E}"/>
              </a:ext>
            </a:extLst>
          </p:cNvPr>
          <p:cNvCxnSpPr/>
          <p:nvPr/>
        </p:nvCxnSpPr>
        <p:spPr>
          <a:xfrm>
            <a:off x="6987592" y="1744824"/>
            <a:ext cx="0" cy="100770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76597E8-D75F-FE3D-1670-B7CC424CDA63}"/>
              </a:ext>
            </a:extLst>
          </p:cNvPr>
          <p:cNvCxnSpPr/>
          <p:nvPr/>
        </p:nvCxnSpPr>
        <p:spPr>
          <a:xfrm>
            <a:off x="5794310" y="2752531"/>
            <a:ext cx="0" cy="587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077530B-F5A4-1E7D-F3C2-D5AC1A536CBF}"/>
              </a:ext>
            </a:extLst>
          </p:cNvPr>
          <p:cNvCxnSpPr/>
          <p:nvPr/>
        </p:nvCxnSpPr>
        <p:spPr>
          <a:xfrm>
            <a:off x="8388220" y="2649894"/>
            <a:ext cx="0" cy="779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7B37768-25AE-4254-77C6-9CCEE7ED5BBE}"/>
              </a:ext>
            </a:extLst>
          </p:cNvPr>
          <p:cNvSpPr/>
          <p:nvPr/>
        </p:nvSpPr>
        <p:spPr>
          <a:xfrm>
            <a:off x="5411755" y="3643886"/>
            <a:ext cx="3396343"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Max(4,3,4+3)=7</a:t>
            </a:r>
            <a:endParaRPr lang="en-IL" dirty="0"/>
          </a:p>
        </p:txBody>
      </p:sp>
    </p:spTree>
    <p:extLst>
      <p:ext uri="{BB962C8B-B14F-4D97-AF65-F5344CB8AC3E}">
        <p14:creationId xmlns:p14="http://schemas.microsoft.com/office/powerpoint/2010/main" val="782676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7B2AEF-755B-E92A-3CE1-16D44C7428BC}"/>
              </a:ext>
            </a:extLst>
          </p:cNvPr>
          <p:cNvSpPr txBox="1"/>
          <p:nvPr/>
        </p:nvSpPr>
        <p:spPr>
          <a:xfrm>
            <a:off x="886408" y="1040793"/>
            <a:ext cx="7660432" cy="3139321"/>
          </a:xfrm>
          <a:prstGeom prst="rect">
            <a:avLst/>
          </a:prstGeom>
          <a:noFill/>
        </p:spPr>
        <p:txBody>
          <a:bodyPr wrap="square" rtlCol="0">
            <a:spAutoFit/>
          </a:bodyPr>
          <a:lstStyle/>
          <a:p>
            <a:r>
              <a:rPr lang="en-US" dirty="0"/>
              <a:t>Int </a:t>
            </a:r>
            <a:r>
              <a:rPr lang="en-US" dirty="0" err="1"/>
              <a:t>MaxSubArr</a:t>
            </a:r>
            <a:r>
              <a:rPr lang="en-US" dirty="0"/>
              <a:t>(int </a:t>
            </a:r>
            <a:r>
              <a:rPr lang="en-US" dirty="0" err="1"/>
              <a:t>arr</a:t>
            </a:r>
            <a:r>
              <a:rPr lang="en-US" dirty="0"/>
              <a:t> []){</a:t>
            </a:r>
            <a:endParaRPr lang="he-IL" dirty="0"/>
          </a:p>
          <a:p>
            <a:r>
              <a:rPr lang="en-US" dirty="0"/>
              <a:t>	if </a:t>
            </a:r>
            <a:r>
              <a:rPr lang="en-US" dirty="0" err="1"/>
              <a:t>arr.length</a:t>
            </a:r>
            <a:r>
              <a:rPr lang="en-US" dirty="0"/>
              <a:t>==1 -&gt; return </a:t>
            </a:r>
            <a:r>
              <a:rPr lang="en-US" dirty="0" err="1"/>
              <a:t>arr</a:t>
            </a:r>
            <a:r>
              <a:rPr lang="en-US" dirty="0"/>
              <a:t>[0]</a:t>
            </a:r>
          </a:p>
          <a:p>
            <a:r>
              <a:rPr lang="en-US" dirty="0"/>
              <a:t>	int mid=</a:t>
            </a:r>
            <a:r>
              <a:rPr lang="en-US" dirty="0" err="1"/>
              <a:t>arr.length</a:t>
            </a:r>
            <a:r>
              <a:rPr lang="en-US" dirty="0"/>
              <a:t> /2</a:t>
            </a:r>
          </a:p>
          <a:p>
            <a:r>
              <a:rPr lang="en-US" dirty="0"/>
              <a:t>	</a:t>
            </a:r>
            <a:r>
              <a:rPr lang="en-US" dirty="0" err="1"/>
              <a:t>maxL</a:t>
            </a:r>
            <a:r>
              <a:rPr lang="en-US" dirty="0"/>
              <a:t>=</a:t>
            </a:r>
            <a:r>
              <a:rPr lang="en-US" dirty="0" err="1"/>
              <a:t>MaxSubArr</a:t>
            </a:r>
            <a:r>
              <a:rPr lang="en-US" dirty="0"/>
              <a:t> (</a:t>
            </a:r>
            <a:r>
              <a:rPr lang="en-US" dirty="0" err="1"/>
              <a:t>arr</a:t>
            </a:r>
            <a:r>
              <a:rPr lang="en-US" dirty="0"/>
              <a:t>[0] to </a:t>
            </a:r>
            <a:r>
              <a:rPr lang="en-US" dirty="0" err="1"/>
              <a:t>arr</a:t>
            </a:r>
            <a:r>
              <a:rPr lang="en-US" dirty="0"/>
              <a:t> [mid])               //T(n/2)</a:t>
            </a:r>
          </a:p>
          <a:p>
            <a:r>
              <a:rPr lang="en-US" dirty="0"/>
              <a:t>	</a:t>
            </a:r>
            <a:r>
              <a:rPr lang="en-US" dirty="0" err="1"/>
              <a:t>maxR</a:t>
            </a:r>
            <a:r>
              <a:rPr lang="en-US" dirty="0"/>
              <a:t>=</a:t>
            </a:r>
            <a:r>
              <a:rPr lang="en-US" dirty="0" err="1"/>
              <a:t>MaxSubArr</a:t>
            </a:r>
            <a:r>
              <a:rPr lang="en-US" dirty="0"/>
              <a:t> (</a:t>
            </a:r>
            <a:r>
              <a:rPr lang="en-US" dirty="0" err="1"/>
              <a:t>arr</a:t>
            </a:r>
            <a:r>
              <a:rPr lang="en-US" dirty="0"/>
              <a:t>[mid] to </a:t>
            </a:r>
            <a:r>
              <a:rPr lang="en-US" dirty="0" err="1"/>
              <a:t>arr</a:t>
            </a:r>
            <a:r>
              <a:rPr lang="en-US" dirty="0"/>
              <a:t>[length-1])     //T(n/2)</a:t>
            </a:r>
          </a:p>
          <a:p>
            <a:r>
              <a:rPr lang="en-US" dirty="0"/>
              <a:t>	</a:t>
            </a:r>
            <a:r>
              <a:rPr lang="en-US" dirty="0" err="1"/>
              <a:t>maxM</a:t>
            </a:r>
            <a:r>
              <a:rPr lang="en-US" dirty="0"/>
              <a:t>=</a:t>
            </a:r>
            <a:r>
              <a:rPr lang="en-US" dirty="0" err="1"/>
              <a:t>MaxCrossingSum</a:t>
            </a:r>
            <a:r>
              <a:rPr lang="en-US" dirty="0"/>
              <a:t>(</a:t>
            </a:r>
            <a:r>
              <a:rPr lang="en-US" dirty="0" err="1"/>
              <a:t>arr,mid</a:t>
            </a:r>
            <a:r>
              <a:rPr lang="en-US" dirty="0"/>
              <a:t>)</a:t>
            </a:r>
            <a:r>
              <a:rPr lang="he-IL" dirty="0"/>
              <a:t>  </a:t>
            </a:r>
            <a:r>
              <a:rPr lang="en-US" dirty="0"/>
              <a:t>                      //O(n)</a:t>
            </a:r>
          </a:p>
          <a:p>
            <a:r>
              <a:rPr lang="en-US" dirty="0"/>
              <a:t>	Return max(</a:t>
            </a:r>
            <a:r>
              <a:rPr lang="en-US" dirty="0" err="1"/>
              <a:t>maxR,maxL,maxM</a:t>
            </a:r>
            <a:r>
              <a:rPr lang="en-US" dirty="0"/>
              <a:t>)   </a:t>
            </a:r>
          </a:p>
          <a:p>
            <a:r>
              <a:rPr lang="en-US" dirty="0"/>
              <a:t>}</a:t>
            </a:r>
            <a:endParaRPr lang="he-IL" dirty="0"/>
          </a:p>
          <a:p>
            <a:endParaRPr lang="he-IL" dirty="0"/>
          </a:p>
          <a:p>
            <a:endParaRPr lang="he-IL" dirty="0"/>
          </a:p>
          <a:p>
            <a:endParaRPr lang="en-IL" dirty="0"/>
          </a:p>
        </p:txBody>
      </p:sp>
      <mc:AlternateContent xmlns:mc="http://schemas.openxmlformats.org/markup-compatibility/2006" xmlns:a14="http://schemas.microsoft.com/office/drawing/2010/main">
        <mc:Choice Requires="a14">
          <p:sp>
            <p:nvSpPr>
              <p:cNvPr id="18" name="תיבת טקסט 2">
                <a:extLst>
                  <a:ext uri="{FF2B5EF4-FFF2-40B4-BE49-F238E27FC236}">
                    <a16:creationId xmlns:a16="http://schemas.microsoft.com/office/drawing/2014/main" id="{0063BB19-CF56-C13B-7452-560A8308D833}"/>
                  </a:ext>
                </a:extLst>
              </p:cNvPr>
              <p:cNvSpPr txBox="1"/>
              <p:nvPr/>
            </p:nvSpPr>
            <p:spPr>
              <a:xfrm>
                <a:off x="886407" y="4541348"/>
                <a:ext cx="2719375" cy="489814"/>
              </a:xfrm>
              <a:prstGeom prst="rect">
                <a:avLst/>
              </a:prstGeom>
              <a:noFill/>
            </p:spPr>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oMath>
                  </m:oMathPara>
                </a14:m>
                <a:endParaRPr lang="he-IL" dirty="0"/>
              </a:p>
            </p:txBody>
          </p:sp>
        </mc:Choice>
        <mc:Fallback xmlns="">
          <p:sp>
            <p:nvSpPr>
              <p:cNvPr id="18" name="תיבת טקסט 2">
                <a:extLst>
                  <a:ext uri="{FF2B5EF4-FFF2-40B4-BE49-F238E27FC236}">
                    <a16:creationId xmlns:a16="http://schemas.microsoft.com/office/drawing/2014/main" id="{0063BB19-CF56-C13B-7452-560A8308D833}"/>
                  </a:ext>
                </a:extLst>
              </p:cNvPr>
              <p:cNvSpPr txBox="1">
                <a:spLocks noRot="1" noChangeAspect="1" noMove="1" noResize="1" noEditPoints="1" noAdjustHandles="1" noChangeArrowheads="1" noChangeShapeType="1" noTextEdit="1"/>
              </p:cNvSpPr>
              <p:nvPr/>
            </p:nvSpPr>
            <p:spPr>
              <a:xfrm>
                <a:off x="886407" y="4541348"/>
                <a:ext cx="2719375" cy="489814"/>
              </a:xfrm>
              <a:prstGeom prst="rect">
                <a:avLst/>
              </a:prstGeom>
              <a:blipFill>
                <a:blip r:embed="rId5"/>
                <a:stretch>
                  <a:fillRect b="-6250"/>
                </a:stretch>
              </a:blipFill>
            </p:spPr>
            <p:txBody>
              <a:bodyPr/>
              <a:lstStyle/>
              <a:p>
                <a:r>
                  <a:rPr lang="en-IL">
                    <a:noFill/>
                  </a:rPr>
                  <a:t> </a:t>
                </a:r>
              </a:p>
            </p:txBody>
          </p:sp>
        </mc:Fallback>
      </mc:AlternateContent>
      <p:pic>
        <p:nvPicPr>
          <p:cNvPr id="19" name="Content Placeholder 4">
            <a:extLst>
              <a:ext uri="{FF2B5EF4-FFF2-40B4-BE49-F238E27FC236}">
                <a16:creationId xmlns:a16="http://schemas.microsoft.com/office/drawing/2014/main" id="{691E19D2-C9B1-C7F6-3C1E-592A74803B58}"/>
              </a:ext>
            </a:extLst>
          </p:cNvPr>
          <p:cNvPicPr>
            <a:picLocks noGrp="1" noChangeAspect="1"/>
          </p:cNvPicPr>
          <p:nvPr>
            <p:ph idx="1"/>
          </p:nvPr>
        </p:nvPicPr>
        <p:blipFill>
          <a:blip r:embed="rId6"/>
          <a:stretch>
            <a:fillRect/>
          </a:stretch>
        </p:blipFill>
        <p:spPr>
          <a:xfrm>
            <a:off x="619368" y="5213341"/>
            <a:ext cx="4778154" cy="1600339"/>
          </a:xfrm>
        </p:spPr>
      </p:pic>
      <mc:AlternateContent xmlns:mc="http://schemas.openxmlformats.org/markup-compatibility/2006" xmlns:a14="http://schemas.microsoft.com/office/drawing/2010/main">
        <mc:Choice Requires="a14">
          <p:sp>
            <p:nvSpPr>
              <p:cNvPr id="20" name="תיבת טקסט 2">
                <a:extLst>
                  <a:ext uri="{FF2B5EF4-FFF2-40B4-BE49-F238E27FC236}">
                    <a16:creationId xmlns:a16="http://schemas.microsoft.com/office/drawing/2014/main" id="{E51D966A-6168-DEC8-8CF4-BF819E62D96C}"/>
                  </a:ext>
                </a:extLst>
              </p:cNvPr>
              <p:cNvSpPr txBox="1"/>
              <p:nvPr/>
            </p:nvSpPr>
            <p:spPr>
              <a:xfrm>
                <a:off x="886408" y="3996835"/>
                <a:ext cx="2719375" cy="489814"/>
              </a:xfrm>
              <a:prstGeom prst="rect">
                <a:avLst/>
              </a:prstGeom>
              <a:noFill/>
            </p:spPr>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𝑏</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oMath>
                  </m:oMathPara>
                </a14:m>
                <a:endParaRPr lang="he-IL" dirty="0"/>
              </a:p>
            </p:txBody>
          </p:sp>
        </mc:Choice>
        <mc:Fallback xmlns="">
          <p:sp>
            <p:nvSpPr>
              <p:cNvPr id="20" name="תיבת טקסט 2">
                <a:extLst>
                  <a:ext uri="{FF2B5EF4-FFF2-40B4-BE49-F238E27FC236}">
                    <a16:creationId xmlns:a16="http://schemas.microsoft.com/office/drawing/2014/main" id="{E51D966A-6168-DEC8-8CF4-BF819E62D96C}"/>
                  </a:ext>
                </a:extLst>
              </p:cNvPr>
              <p:cNvSpPr txBox="1">
                <a:spLocks noRot="1" noChangeAspect="1" noMove="1" noResize="1" noEditPoints="1" noAdjustHandles="1" noChangeArrowheads="1" noChangeShapeType="1" noTextEdit="1"/>
              </p:cNvSpPr>
              <p:nvPr/>
            </p:nvSpPr>
            <p:spPr>
              <a:xfrm>
                <a:off x="886408" y="3996835"/>
                <a:ext cx="2719375" cy="489814"/>
              </a:xfrm>
              <a:prstGeom prst="rect">
                <a:avLst/>
              </a:prstGeom>
              <a:blipFill>
                <a:blip r:embed="rId7"/>
                <a:stretch>
                  <a:fillRect b="-6250"/>
                </a:stretch>
              </a:blipFill>
            </p:spPr>
            <p:txBody>
              <a:bodyPr/>
              <a:lstStyle/>
              <a:p>
                <a:r>
                  <a:rPr lang="en-IL">
                    <a:noFill/>
                  </a:rPr>
                  <a:t> </a:t>
                </a:r>
              </a:p>
            </p:txBody>
          </p:sp>
        </mc:Fallback>
      </mc:AlternateContent>
      <p:sp>
        <p:nvSpPr>
          <p:cNvPr id="21" name="TextBox 20">
            <a:extLst>
              <a:ext uri="{FF2B5EF4-FFF2-40B4-BE49-F238E27FC236}">
                <a16:creationId xmlns:a16="http://schemas.microsoft.com/office/drawing/2014/main" id="{179F058C-9697-072C-B72B-911ACCBB9284}"/>
              </a:ext>
            </a:extLst>
          </p:cNvPr>
          <p:cNvSpPr txBox="1"/>
          <p:nvPr/>
        </p:nvSpPr>
        <p:spPr>
          <a:xfrm>
            <a:off x="6214187" y="4259184"/>
            <a:ext cx="2332653" cy="1754326"/>
          </a:xfrm>
          <a:prstGeom prst="rect">
            <a:avLst/>
          </a:prstGeom>
          <a:noFill/>
        </p:spPr>
        <p:txBody>
          <a:bodyPr wrap="square" rtlCol="0">
            <a:spAutoFit/>
          </a:bodyPr>
          <a:lstStyle/>
          <a:p>
            <a:r>
              <a:rPr lang="en-US" dirty="0"/>
              <a:t>a=2</a:t>
            </a:r>
          </a:p>
          <a:p>
            <a:r>
              <a:rPr lang="en-US" dirty="0"/>
              <a:t>b=2       a=</a:t>
            </a:r>
            <a:r>
              <a:rPr lang="en-US" dirty="0" err="1"/>
              <a:t>b^k</a:t>
            </a:r>
            <a:r>
              <a:rPr lang="en-US" dirty="0"/>
              <a:t>      </a:t>
            </a:r>
          </a:p>
          <a:p>
            <a:r>
              <a:rPr lang="en-US" dirty="0"/>
              <a:t>k=1       2=2^1</a:t>
            </a:r>
          </a:p>
          <a:p>
            <a:endParaRPr lang="en-US" dirty="0"/>
          </a:p>
          <a:p>
            <a:r>
              <a:rPr lang="en-US" dirty="0"/>
              <a:t>T(n) ~ </a:t>
            </a:r>
            <a:r>
              <a:rPr lang="en-US" dirty="0" err="1"/>
              <a:t>n^k</a:t>
            </a:r>
            <a:r>
              <a:rPr lang="en-US" dirty="0"/>
              <a:t> * log(b)a =n*</a:t>
            </a:r>
            <a:r>
              <a:rPr lang="en-US" dirty="0" err="1"/>
              <a:t>logn</a:t>
            </a:r>
            <a:endParaRPr lang="en-US" dirty="0"/>
          </a:p>
        </p:txBody>
      </p:sp>
    </p:spTree>
    <p:extLst>
      <p:ext uri="{BB962C8B-B14F-4D97-AF65-F5344CB8AC3E}">
        <p14:creationId xmlns:p14="http://schemas.microsoft.com/office/powerpoint/2010/main" val="4217929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8">
            <a:extLst>
              <a:ext uri="{FF2B5EF4-FFF2-40B4-BE49-F238E27FC236}">
                <a16:creationId xmlns:a16="http://schemas.microsoft.com/office/drawing/2014/main" id="{658A4257-DD27-4AF2-52BA-5CF34942D368}"/>
              </a:ext>
            </a:extLst>
          </p:cNvPr>
          <p:cNvGraphicFramePr>
            <a:graphicFrameLocks noGrp="1"/>
          </p:cNvGraphicFramePr>
          <p:nvPr>
            <p:extLst>
              <p:ext uri="{D42A27DB-BD31-4B8C-83A1-F6EECF244321}">
                <p14:modId xmlns:p14="http://schemas.microsoft.com/office/powerpoint/2010/main" val="3938218854"/>
              </p:ext>
            </p:extLst>
          </p:nvPr>
        </p:nvGraphicFramePr>
        <p:xfrm>
          <a:off x="2218612" y="995334"/>
          <a:ext cx="6365552" cy="365760"/>
        </p:xfrm>
        <a:graphic>
          <a:graphicData uri="http://schemas.openxmlformats.org/drawingml/2006/table">
            <a:tbl>
              <a:tblPr firstRow="1" bandRow="1">
                <a:tableStyleId>{D7AC3CCA-C797-4891-BE02-D94E43425B78}</a:tableStyleId>
              </a:tblPr>
              <a:tblGrid>
                <a:gridCol w="795694">
                  <a:extLst>
                    <a:ext uri="{9D8B030D-6E8A-4147-A177-3AD203B41FA5}">
                      <a16:colId xmlns:a16="http://schemas.microsoft.com/office/drawing/2014/main" val="1772513180"/>
                    </a:ext>
                  </a:extLst>
                </a:gridCol>
                <a:gridCol w="795694">
                  <a:extLst>
                    <a:ext uri="{9D8B030D-6E8A-4147-A177-3AD203B41FA5}">
                      <a16:colId xmlns:a16="http://schemas.microsoft.com/office/drawing/2014/main" val="2992867599"/>
                    </a:ext>
                  </a:extLst>
                </a:gridCol>
                <a:gridCol w="795694">
                  <a:extLst>
                    <a:ext uri="{9D8B030D-6E8A-4147-A177-3AD203B41FA5}">
                      <a16:colId xmlns:a16="http://schemas.microsoft.com/office/drawing/2014/main" val="3684926056"/>
                    </a:ext>
                  </a:extLst>
                </a:gridCol>
                <a:gridCol w="795694">
                  <a:extLst>
                    <a:ext uri="{9D8B030D-6E8A-4147-A177-3AD203B41FA5}">
                      <a16:colId xmlns:a16="http://schemas.microsoft.com/office/drawing/2014/main" val="1775227019"/>
                    </a:ext>
                  </a:extLst>
                </a:gridCol>
                <a:gridCol w="795694">
                  <a:extLst>
                    <a:ext uri="{9D8B030D-6E8A-4147-A177-3AD203B41FA5}">
                      <a16:colId xmlns:a16="http://schemas.microsoft.com/office/drawing/2014/main" val="504242900"/>
                    </a:ext>
                  </a:extLst>
                </a:gridCol>
                <a:gridCol w="795694">
                  <a:extLst>
                    <a:ext uri="{9D8B030D-6E8A-4147-A177-3AD203B41FA5}">
                      <a16:colId xmlns:a16="http://schemas.microsoft.com/office/drawing/2014/main" val="2447744595"/>
                    </a:ext>
                  </a:extLst>
                </a:gridCol>
                <a:gridCol w="795694">
                  <a:extLst>
                    <a:ext uri="{9D8B030D-6E8A-4147-A177-3AD203B41FA5}">
                      <a16:colId xmlns:a16="http://schemas.microsoft.com/office/drawing/2014/main" val="2106246828"/>
                    </a:ext>
                  </a:extLst>
                </a:gridCol>
                <a:gridCol w="795694">
                  <a:extLst>
                    <a:ext uri="{9D8B030D-6E8A-4147-A177-3AD203B41FA5}">
                      <a16:colId xmlns:a16="http://schemas.microsoft.com/office/drawing/2014/main" val="3567730903"/>
                    </a:ext>
                  </a:extLst>
                </a:gridCol>
              </a:tblGrid>
              <a:tr h="297405">
                <a:tc>
                  <a:txBody>
                    <a:bodyPr/>
                    <a:lstStyle/>
                    <a:p>
                      <a:pPr algn="ctr"/>
                      <a:r>
                        <a:rPr lang="en-US" dirty="0"/>
                        <a:t>-2</a:t>
                      </a:r>
                      <a:endParaRPr lang="en-IL" dirty="0"/>
                    </a:p>
                  </a:txBody>
                  <a:tcPr/>
                </a:tc>
                <a:tc>
                  <a:txBody>
                    <a:bodyPr/>
                    <a:lstStyle/>
                    <a:p>
                      <a:pPr algn="ctr"/>
                      <a:r>
                        <a:rPr lang="en-US" dirty="0"/>
                        <a:t>-5</a:t>
                      </a:r>
                      <a:endParaRPr lang="en-IL" dirty="0"/>
                    </a:p>
                  </a:txBody>
                  <a:tcPr/>
                </a:tc>
                <a:tc>
                  <a:txBody>
                    <a:bodyPr/>
                    <a:lstStyle/>
                    <a:p>
                      <a:pPr algn="ctr"/>
                      <a:r>
                        <a:rPr lang="en-US" dirty="0"/>
                        <a:t>6</a:t>
                      </a:r>
                      <a:endParaRPr lang="en-IL" dirty="0"/>
                    </a:p>
                  </a:txBody>
                  <a:tcPr/>
                </a:tc>
                <a:tc>
                  <a:txBody>
                    <a:bodyPr/>
                    <a:lstStyle/>
                    <a:p>
                      <a:pPr algn="ctr"/>
                      <a:r>
                        <a:rPr lang="en-US" dirty="0"/>
                        <a:t>-2</a:t>
                      </a:r>
                      <a:endParaRPr lang="en-IL" dirty="0"/>
                    </a:p>
                  </a:txBody>
                  <a:tcPr/>
                </a:tc>
                <a:tc>
                  <a:txBody>
                    <a:bodyPr/>
                    <a:lstStyle/>
                    <a:p>
                      <a:pPr algn="ctr"/>
                      <a:r>
                        <a:rPr lang="en-US" dirty="0"/>
                        <a:t>-3</a:t>
                      </a:r>
                      <a:endParaRPr lang="en-IL" dirty="0"/>
                    </a:p>
                  </a:txBody>
                  <a:tcPr/>
                </a:tc>
                <a:tc>
                  <a:txBody>
                    <a:bodyPr/>
                    <a:lstStyle/>
                    <a:p>
                      <a:pPr algn="ctr"/>
                      <a:r>
                        <a:rPr lang="en-US" dirty="0"/>
                        <a:t>1</a:t>
                      </a:r>
                      <a:endParaRPr lang="en-IL" dirty="0"/>
                    </a:p>
                  </a:txBody>
                  <a:tcPr/>
                </a:tc>
                <a:tc>
                  <a:txBody>
                    <a:bodyPr/>
                    <a:lstStyle/>
                    <a:p>
                      <a:pPr algn="ctr"/>
                      <a:r>
                        <a:rPr lang="en-US" dirty="0"/>
                        <a:t>5</a:t>
                      </a:r>
                      <a:endParaRPr lang="en-IL" dirty="0"/>
                    </a:p>
                  </a:txBody>
                  <a:tcPr/>
                </a:tc>
                <a:tc>
                  <a:txBody>
                    <a:bodyPr/>
                    <a:lstStyle/>
                    <a:p>
                      <a:pPr algn="ctr"/>
                      <a:r>
                        <a:rPr lang="en-US" dirty="0"/>
                        <a:t>-6</a:t>
                      </a:r>
                      <a:endParaRPr lang="en-IL" dirty="0"/>
                    </a:p>
                  </a:txBody>
                  <a:tcPr/>
                </a:tc>
                <a:extLst>
                  <a:ext uri="{0D108BD9-81ED-4DB2-BD59-A6C34878D82A}">
                    <a16:rowId xmlns:a16="http://schemas.microsoft.com/office/drawing/2014/main" val="188341730"/>
                  </a:ext>
                </a:extLst>
              </a:tr>
            </a:tbl>
          </a:graphicData>
        </a:graphic>
      </p:graphicFrame>
      <p:graphicFrame>
        <p:nvGraphicFramePr>
          <p:cNvPr id="5" name="Table 5">
            <a:extLst>
              <a:ext uri="{FF2B5EF4-FFF2-40B4-BE49-F238E27FC236}">
                <a16:creationId xmlns:a16="http://schemas.microsoft.com/office/drawing/2014/main" id="{E10F86C1-8B45-9276-1126-EF8833B194FA}"/>
              </a:ext>
            </a:extLst>
          </p:cNvPr>
          <p:cNvGraphicFramePr>
            <a:graphicFrameLocks noGrp="1"/>
          </p:cNvGraphicFramePr>
          <p:nvPr>
            <p:extLst>
              <p:ext uri="{D42A27DB-BD31-4B8C-83A1-F6EECF244321}">
                <p14:modId xmlns:p14="http://schemas.microsoft.com/office/powerpoint/2010/main" val="522318378"/>
              </p:ext>
            </p:extLst>
          </p:nvPr>
        </p:nvGraphicFramePr>
        <p:xfrm>
          <a:off x="977640" y="2460929"/>
          <a:ext cx="3659676" cy="365760"/>
        </p:xfrm>
        <a:graphic>
          <a:graphicData uri="http://schemas.openxmlformats.org/drawingml/2006/table">
            <a:tbl>
              <a:tblPr firstRow="1" bandRow="1">
                <a:tableStyleId>{D7AC3CCA-C797-4891-BE02-D94E43425B78}</a:tableStyleId>
              </a:tblPr>
              <a:tblGrid>
                <a:gridCol w="914919">
                  <a:extLst>
                    <a:ext uri="{9D8B030D-6E8A-4147-A177-3AD203B41FA5}">
                      <a16:colId xmlns:a16="http://schemas.microsoft.com/office/drawing/2014/main" val="1270501035"/>
                    </a:ext>
                  </a:extLst>
                </a:gridCol>
                <a:gridCol w="914919">
                  <a:extLst>
                    <a:ext uri="{9D8B030D-6E8A-4147-A177-3AD203B41FA5}">
                      <a16:colId xmlns:a16="http://schemas.microsoft.com/office/drawing/2014/main" val="3095776466"/>
                    </a:ext>
                  </a:extLst>
                </a:gridCol>
                <a:gridCol w="914919">
                  <a:extLst>
                    <a:ext uri="{9D8B030D-6E8A-4147-A177-3AD203B41FA5}">
                      <a16:colId xmlns:a16="http://schemas.microsoft.com/office/drawing/2014/main" val="2392594355"/>
                    </a:ext>
                  </a:extLst>
                </a:gridCol>
                <a:gridCol w="914919">
                  <a:extLst>
                    <a:ext uri="{9D8B030D-6E8A-4147-A177-3AD203B41FA5}">
                      <a16:colId xmlns:a16="http://schemas.microsoft.com/office/drawing/2014/main" val="3153999924"/>
                    </a:ext>
                  </a:extLst>
                </a:gridCol>
              </a:tblGrid>
              <a:tr h="365760">
                <a:tc>
                  <a:txBody>
                    <a:bodyPr/>
                    <a:lstStyle/>
                    <a:p>
                      <a:r>
                        <a:rPr lang="en-US" dirty="0"/>
                        <a:t>-2</a:t>
                      </a:r>
                      <a:endParaRPr lang="en-IL" dirty="0"/>
                    </a:p>
                  </a:txBody>
                  <a:tcPr/>
                </a:tc>
                <a:tc>
                  <a:txBody>
                    <a:bodyPr/>
                    <a:lstStyle/>
                    <a:p>
                      <a:r>
                        <a:rPr lang="en-US" dirty="0"/>
                        <a:t>-5</a:t>
                      </a:r>
                      <a:endParaRPr lang="en-IL" dirty="0"/>
                    </a:p>
                  </a:txBody>
                  <a:tcPr/>
                </a:tc>
                <a:tc>
                  <a:txBody>
                    <a:bodyPr/>
                    <a:lstStyle/>
                    <a:p>
                      <a:r>
                        <a:rPr lang="en-US" dirty="0"/>
                        <a:t>6</a:t>
                      </a:r>
                      <a:endParaRPr lang="en-IL" dirty="0"/>
                    </a:p>
                  </a:txBody>
                  <a:tcPr/>
                </a:tc>
                <a:tc>
                  <a:txBody>
                    <a:bodyPr/>
                    <a:lstStyle/>
                    <a:p>
                      <a:r>
                        <a:rPr lang="en-US" dirty="0"/>
                        <a:t>-2</a:t>
                      </a:r>
                      <a:endParaRPr lang="en-IL" dirty="0"/>
                    </a:p>
                  </a:txBody>
                  <a:tcPr/>
                </a:tc>
                <a:extLst>
                  <a:ext uri="{0D108BD9-81ED-4DB2-BD59-A6C34878D82A}">
                    <a16:rowId xmlns:a16="http://schemas.microsoft.com/office/drawing/2014/main" val="3768954444"/>
                  </a:ext>
                </a:extLst>
              </a:tr>
            </a:tbl>
          </a:graphicData>
        </a:graphic>
      </p:graphicFrame>
      <p:graphicFrame>
        <p:nvGraphicFramePr>
          <p:cNvPr id="6" name="Table 5">
            <a:extLst>
              <a:ext uri="{FF2B5EF4-FFF2-40B4-BE49-F238E27FC236}">
                <a16:creationId xmlns:a16="http://schemas.microsoft.com/office/drawing/2014/main" id="{7AEC6CDF-0BC9-C488-19AB-0BF06673947A}"/>
              </a:ext>
            </a:extLst>
          </p:cNvPr>
          <p:cNvGraphicFramePr>
            <a:graphicFrameLocks noGrp="1"/>
          </p:cNvGraphicFramePr>
          <p:nvPr>
            <p:extLst>
              <p:ext uri="{D42A27DB-BD31-4B8C-83A1-F6EECF244321}">
                <p14:modId xmlns:p14="http://schemas.microsoft.com/office/powerpoint/2010/main" val="3269173244"/>
              </p:ext>
            </p:extLst>
          </p:nvPr>
        </p:nvGraphicFramePr>
        <p:xfrm>
          <a:off x="6504473" y="2460929"/>
          <a:ext cx="3659676" cy="365760"/>
        </p:xfrm>
        <a:graphic>
          <a:graphicData uri="http://schemas.openxmlformats.org/drawingml/2006/table">
            <a:tbl>
              <a:tblPr firstRow="1" bandRow="1">
                <a:tableStyleId>{D7AC3CCA-C797-4891-BE02-D94E43425B78}</a:tableStyleId>
              </a:tblPr>
              <a:tblGrid>
                <a:gridCol w="914919">
                  <a:extLst>
                    <a:ext uri="{9D8B030D-6E8A-4147-A177-3AD203B41FA5}">
                      <a16:colId xmlns:a16="http://schemas.microsoft.com/office/drawing/2014/main" val="1270501035"/>
                    </a:ext>
                  </a:extLst>
                </a:gridCol>
                <a:gridCol w="914919">
                  <a:extLst>
                    <a:ext uri="{9D8B030D-6E8A-4147-A177-3AD203B41FA5}">
                      <a16:colId xmlns:a16="http://schemas.microsoft.com/office/drawing/2014/main" val="3095776466"/>
                    </a:ext>
                  </a:extLst>
                </a:gridCol>
                <a:gridCol w="914919">
                  <a:extLst>
                    <a:ext uri="{9D8B030D-6E8A-4147-A177-3AD203B41FA5}">
                      <a16:colId xmlns:a16="http://schemas.microsoft.com/office/drawing/2014/main" val="2392594355"/>
                    </a:ext>
                  </a:extLst>
                </a:gridCol>
                <a:gridCol w="914919">
                  <a:extLst>
                    <a:ext uri="{9D8B030D-6E8A-4147-A177-3AD203B41FA5}">
                      <a16:colId xmlns:a16="http://schemas.microsoft.com/office/drawing/2014/main" val="3153999924"/>
                    </a:ext>
                  </a:extLst>
                </a:gridCol>
              </a:tblGrid>
              <a:tr h="365760">
                <a:tc>
                  <a:txBody>
                    <a:bodyPr/>
                    <a:lstStyle/>
                    <a:p>
                      <a:r>
                        <a:rPr lang="en-US" dirty="0"/>
                        <a:t>-3</a:t>
                      </a:r>
                      <a:endParaRPr lang="en-IL" dirty="0"/>
                    </a:p>
                  </a:txBody>
                  <a:tcPr/>
                </a:tc>
                <a:tc>
                  <a:txBody>
                    <a:bodyPr/>
                    <a:lstStyle/>
                    <a:p>
                      <a:r>
                        <a:rPr lang="en-US" dirty="0"/>
                        <a:t>1</a:t>
                      </a:r>
                      <a:endParaRPr lang="en-IL" dirty="0"/>
                    </a:p>
                  </a:txBody>
                  <a:tcPr/>
                </a:tc>
                <a:tc>
                  <a:txBody>
                    <a:bodyPr/>
                    <a:lstStyle/>
                    <a:p>
                      <a:r>
                        <a:rPr lang="en-US" dirty="0"/>
                        <a:t>5</a:t>
                      </a:r>
                      <a:endParaRPr lang="en-IL" dirty="0"/>
                    </a:p>
                  </a:txBody>
                  <a:tcPr/>
                </a:tc>
                <a:tc>
                  <a:txBody>
                    <a:bodyPr/>
                    <a:lstStyle/>
                    <a:p>
                      <a:r>
                        <a:rPr lang="en-US" dirty="0"/>
                        <a:t>-6</a:t>
                      </a:r>
                      <a:endParaRPr lang="en-IL" dirty="0"/>
                    </a:p>
                  </a:txBody>
                  <a:tcPr/>
                </a:tc>
                <a:extLst>
                  <a:ext uri="{0D108BD9-81ED-4DB2-BD59-A6C34878D82A}">
                    <a16:rowId xmlns:a16="http://schemas.microsoft.com/office/drawing/2014/main" val="3768954444"/>
                  </a:ext>
                </a:extLst>
              </a:tr>
            </a:tbl>
          </a:graphicData>
        </a:graphic>
      </p:graphicFrame>
      <p:graphicFrame>
        <p:nvGraphicFramePr>
          <p:cNvPr id="8" name="Table 8">
            <a:extLst>
              <a:ext uri="{FF2B5EF4-FFF2-40B4-BE49-F238E27FC236}">
                <a16:creationId xmlns:a16="http://schemas.microsoft.com/office/drawing/2014/main" id="{6153D945-79AF-547A-0D5F-3AFA84077B6E}"/>
              </a:ext>
            </a:extLst>
          </p:cNvPr>
          <p:cNvGraphicFramePr>
            <a:graphicFrameLocks noGrp="1"/>
          </p:cNvGraphicFramePr>
          <p:nvPr>
            <p:extLst>
              <p:ext uri="{D42A27DB-BD31-4B8C-83A1-F6EECF244321}">
                <p14:modId xmlns:p14="http://schemas.microsoft.com/office/powerpoint/2010/main" val="1276498049"/>
              </p:ext>
            </p:extLst>
          </p:nvPr>
        </p:nvGraphicFramePr>
        <p:xfrm>
          <a:off x="753706" y="3808067"/>
          <a:ext cx="1793552" cy="365760"/>
        </p:xfrm>
        <a:graphic>
          <a:graphicData uri="http://schemas.openxmlformats.org/drawingml/2006/table">
            <a:tbl>
              <a:tblPr firstRow="1" bandRow="1">
                <a:tableStyleId>{D7AC3CCA-C797-4891-BE02-D94E43425B78}</a:tableStyleId>
              </a:tblPr>
              <a:tblGrid>
                <a:gridCol w="896776">
                  <a:extLst>
                    <a:ext uri="{9D8B030D-6E8A-4147-A177-3AD203B41FA5}">
                      <a16:colId xmlns:a16="http://schemas.microsoft.com/office/drawing/2014/main" val="852367232"/>
                    </a:ext>
                  </a:extLst>
                </a:gridCol>
                <a:gridCol w="896776">
                  <a:extLst>
                    <a:ext uri="{9D8B030D-6E8A-4147-A177-3AD203B41FA5}">
                      <a16:colId xmlns:a16="http://schemas.microsoft.com/office/drawing/2014/main" val="2569444053"/>
                    </a:ext>
                  </a:extLst>
                </a:gridCol>
              </a:tblGrid>
              <a:tr h="365760">
                <a:tc>
                  <a:txBody>
                    <a:bodyPr/>
                    <a:lstStyle/>
                    <a:p>
                      <a:r>
                        <a:rPr lang="en-US" dirty="0"/>
                        <a:t>-2</a:t>
                      </a:r>
                      <a:endParaRPr lang="en-IL" dirty="0"/>
                    </a:p>
                  </a:txBody>
                  <a:tcPr/>
                </a:tc>
                <a:tc>
                  <a:txBody>
                    <a:bodyPr/>
                    <a:lstStyle/>
                    <a:p>
                      <a:r>
                        <a:rPr lang="en-US" dirty="0"/>
                        <a:t>-5</a:t>
                      </a:r>
                      <a:endParaRPr lang="en-IL" dirty="0"/>
                    </a:p>
                  </a:txBody>
                  <a:tcPr/>
                </a:tc>
                <a:extLst>
                  <a:ext uri="{0D108BD9-81ED-4DB2-BD59-A6C34878D82A}">
                    <a16:rowId xmlns:a16="http://schemas.microsoft.com/office/drawing/2014/main" val="2349326823"/>
                  </a:ext>
                </a:extLst>
              </a:tr>
            </a:tbl>
          </a:graphicData>
        </a:graphic>
      </p:graphicFrame>
      <p:graphicFrame>
        <p:nvGraphicFramePr>
          <p:cNvPr id="9" name="Table 8">
            <a:extLst>
              <a:ext uri="{FF2B5EF4-FFF2-40B4-BE49-F238E27FC236}">
                <a16:creationId xmlns:a16="http://schemas.microsoft.com/office/drawing/2014/main" id="{3A7A03E6-A265-7F1A-0352-59312906121D}"/>
              </a:ext>
            </a:extLst>
          </p:cNvPr>
          <p:cNvGraphicFramePr>
            <a:graphicFrameLocks noGrp="1"/>
          </p:cNvGraphicFramePr>
          <p:nvPr>
            <p:extLst>
              <p:ext uri="{D42A27DB-BD31-4B8C-83A1-F6EECF244321}">
                <p14:modId xmlns:p14="http://schemas.microsoft.com/office/powerpoint/2010/main" val="3822222083"/>
              </p:ext>
            </p:extLst>
          </p:nvPr>
        </p:nvGraphicFramePr>
        <p:xfrm>
          <a:off x="3220098" y="3808067"/>
          <a:ext cx="1793552" cy="365760"/>
        </p:xfrm>
        <a:graphic>
          <a:graphicData uri="http://schemas.openxmlformats.org/drawingml/2006/table">
            <a:tbl>
              <a:tblPr firstRow="1" bandRow="1">
                <a:tableStyleId>{D7AC3CCA-C797-4891-BE02-D94E43425B78}</a:tableStyleId>
              </a:tblPr>
              <a:tblGrid>
                <a:gridCol w="896776">
                  <a:extLst>
                    <a:ext uri="{9D8B030D-6E8A-4147-A177-3AD203B41FA5}">
                      <a16:colId xmlns:a16="http://schemas.microsoft.com/office/drawing/2014/main" val="852367232"/>
                    </a:ext>
                  </a:extLst>
                </a:gridCol>
                <a:gridCol w="896776">
                  <a:extLst>
                    <a:ext uri="{9D8B030D-6E8A-4147-A177-3AD203B41FA5}">
                      <a16:colId xmlns:a16="http://schemas.microsoft.com/office/drawing/2014/main" val="2569444053"/>
                    </a:ext>
                  </a:extLst>
                </a:gridCol>
              </a:tblGrid>
              <a:tr h="365760">
                <a:tc>
                  <a:txBody>
                    <a:bodyPr/>
                    <a:lstStyle/>
                    <a:p>
                      <a:r>
                        <a:rPr lang="en-US" dirty="0"/>
                        <a:t>6</a:t>
                      </a:r>
                      <a:endParaRPr lang="en-IL" dirty="0"/>
                    </a:p>
                  </a:txBody>
                  <a:tcPr/>
                </a:tc>
                <a:tc>
                  <a:txBody>
                    <a:bodyPr/>
                    <a:lstStyle/>
                    <a:p>
                      <a:r>
                        <a:rPr lang="en-US" dirty="0"/>
                        <a:t>-2</a:t>
                      </a:r>
                      <a:endParaRPr lang="en-IL" dirty="0"/>
                    </a:p>
                  </a:txBody>
                  <a:tcPr/>
                </a:tc>
                <a:extLst>
                  <a:ext uri="{0D108BD9-81ED-4DB2-BD59-A6C34878D82A}">
                    <a16:rowId xmlns:a16="http://schemas.microsoft.com/office/drawing/2014/main" val="2349326823"/>
                  </a:ext>
                </a:extLst>
              </a:tr>
            </a:tbl>
          </a:graphicData>
        </a:graphic>
      </p:graphicFrame>
      <p:graphicFrame>
        <p:nvGraphicFramePr>
          <p:cNvPr id="10" name="Table 9">
            <a:extLst>
              <a:ext uri="{FF2B5EF4-FFF2-40B4-BE49-F238E27FC236}">
                <a16:creationId xmlns:a16="http://schemas.microsoft.com/office/drawing/2014/main" id="{AFAFE2EA-7188-5A59-0FBE-910BA838E0F4}"/>
              </a:ext>
            </a:extLst>
          </p:cNvPr>
          <p:cNvGraphicFramePr>
            <a:graphicFrameLocks noGrp="1"/>
          </p:cNvGraphicFramePr>
          <p:nvPr>
            <p:extLst>
              <p:ext uri="{D42A27DB-BD31-4B8C-83A1-F6EECF244321}">
                <p14:modId xmlns:p14="http://schemas.microsoft.com/office/powerpoint/2010/main" val="467387551"/>
              </p:ext>
            </p:extLst>
          </p:nvPr>
        </p:nvGraphicFramePr>
        <p:xfrm>
          <a:off x="6096000" y="3824173"/>
          <a:ext cx="1793552" cy="365760"/>
        </p:xfrm>
        <a:graphic>
          <a:graphicData uri="http://schemas.openxmlformats.org/drawingml/2006/table">
            <a:tbl>
              <a:tblPr firstRow="1" bandRow="1">
                <a:tableStyleId>{D7AC3CCA-C797-4891-BE02-D94E43425B78}</a:tableStyleId>
              </a:tblPr>
              <a:tblGrid>
                <a:gridCol w="896776">
                  <a:extLst>
                    <a:ext uri="{9D8B030D-6E8A-4147-A177-3AD203B41FA5}">
                      <a16:colId xmlns:a16="http://schemas.microsoft.com/office/drawing/2014/main" val="852367232"/>
                    </a:ext>
                  </a:extLst>
                </a:gridCol>
                <a:gridCol w="896776">
                  <a:extLst>
                    <a:ext uri="{9D8B030D-6E8A-4147-A177-3AD203B41FA5}">
                      <a16:colId xmlns:a16="http://schemas.microsoft.com/office/drawing/2014/main" val="2569444053"/>
                    </a:ext>
                  </a:extLst>
                </a:gridCol>
              </a:tblGrid>
              <a:tr h="365760">
                <a:tc>
                  <a:txBody>
                    <a:bodyPr/>
                    <a:lstStyle/>
                    <a:p>
                      <a:r>
                        <a:rPr lang="en-US" dirty="0"/>
                        <a:t>-3</a:t>
                      </a:r>
                      <a:endParaRPr lang="en-IL" dirty="0"/>
                    </a:p>
                  </a:txBody>
                  <a:tcPr/>
                </a:tc>
                <a:tc>
                  <a:txBody>
                    <a:bodyPr/>
                    <a:lstStyle/>
                    <a:p>
                      <a:r>
                        <a:rPr lang="en-US" dirty="0"/>
                        <a:t>1</a:t>
                      </a:r>
                      <a:endParaRPr lang="en-IL" dirty="0"/>
                    </a:p>
                  </a:txBody>
                  <a:tcPr/>
                </a:tc>
                <a:extLst>
                  <a:ext uri="{0D108BD9-81ED-4DB2-BD59-A6C34878D82A}">
                    <a16:rowId xmlns:a16="http://schemas.microsoft.com/office/drawing/2014/main" val="2349326823"/>
                  </a:ext>
                </a:extLst>
              </a:tr>
            </a:tbl>
          </a:graphicData>
        </a:graphic>
      </p:graphicFrame>
      <p:graphicFrame>
        <p:nvGraphicFramePr>
          <p:cNvPr id="11" name="Table 10">
            <a:extLst>
              <a:ext uri="{FF2B5EF4-FFF2-40B4-BE49-F238E27FC236}">
                <a16:creationId xmlns:a16="http://schemas.microsoft.com/office/drawing/2014/main" id="{E7F44123-D76C-0A4F-327A-8DF108DA7C90}"/>
              </a:ext>
            </a:extLst>
          </p:cNvPr>
          <p:cNvGraphicFramePr>
            <a:graphicFrameLocks noGrp="1"/>
          </p:cNvGraphicFramePr>
          <p:nvPr>
            <p:extLst>
              <p:ext uri="{D42A27DB-BD31-4B8C-83A1-F6EECF244321}">
                <p14:modId xmlns:p14="http://schemas.microsoft.com/office/powerpoint/2010/main" val="4160079261"/>
              </p:ext>
            </p:extLst>
          </p:nvPr>
        </p:nvGraphicFramePr>
        <p:xfrm>
          <a:off x="8971902" y="3814775"/>
          <a:ext cx="1793552" cy="365760"/>
        </p:xfrm>
        <a:graphic>
          <a:graphicData uri="http://schemas.openxmlformats.org/drawingml/2006/table">
            <a:tbl>
              <a:tblPr firstRow="1" bandRow="1">
                <a:tableStyleId>{D7AC3CCA-C797-4891-BE02-D94E43425B78}</a:tableStyleId>
              </a:tblPr>
              <a:tblGrid>
                <a:gridCol w="896776">
                  <a:extLst>
                    <a:ext uri="{9D8B030D-6E8A-4147-A177-3AD203B41FA5}">
                      <a16:colId xmlns:a16="http://schemas.microsoft.com/office/drawing/2014/main" val="852367232"/>
                    </a:ext>
                  </a:extLst>
                </a:gridCol>
                <a:gridCol w="896776">
                  <a:extLst>
                    <a:ext uri="{9D8B030D-6E8A-4147-A177-3AD203B41FA5}">
                      <a16:colId xmlns:a16="http://schemas.microsoft.com/office/drawing/2014/main" val="2569444053"/>
                    </a:ext>
                  </a:extLst>
                </a:gridCol>
              </a:tblGrid>
              <a:tr h="365760">
                <a:tc>
                  <a:txBody>
                    <a:bodyPr/>
                    <a:lstStyle/>
                    <a:p>
                      <a:r>
                        <a:rPr lang="en-US" dirty="0"/>
                        <a:t>5</a:t>
                      </a:r>
                      <a:endParaRPr lang="en-IL" dirty="0"/>
                    </a:p>
                  </a:txBody>
                  <a:tcPr/>
                </a:tc>
                <a:tc>
                  <a:txBody>
                    <a:bodyPr/>
                    <a:lstStyle/>
                    <a:p>
                      <a:r>
                        <a:rPr lang="en-US" dirty="0"/>
                        <a:t>-6</a:t>
                      </a:r>
                      <a:endParaRPr lang="en-IL" dirty="0"/>
                    </a:p>
                  </a:txBody>
                  <a:tcPr/>
                </a:tc>
                <a:extLst>
                  <a:ext uri="{0D108BD9-81ED-4DB2-BD59-A6C34878D82A}">
                    <a16:rowId xmlns:a16="http://schemas.microsoft.com/office/drawing/2014/main" val="2349326823"/>
                  </a:ext>
                </a:extLst>
              </a:tr>
            </a:tbl>
          </a:graphicData>
        </a:graphic>
      </p:graphicFrame>
      <p:graphicFrame>
        <p:nvGraphicFramePr>
          <p:cNvPr id="12" name="Table 12">
            <a:extLst>
              <a:ext uri="{FF2B5EF4-FFF2-40B4-BE49-F238E27FC236}">
                <a16:creationId xmlns:a16="http://schemas.microsoft.com/office/drawing/2014/main" id="{CEB5827F-1CB7-D762-FB04-24135F529A39}"/>
              </a:ext>
            </a:extLst>
          </p:cNvPr>
          <p:cNvGraphicFramePr>
            <a:graphicFrameLocks noGrp="1"/>
          </p:cNvGraphicFramePr>
          <p:nvPr>
            <p:extLst>
              <p:ext uri="{D42A27DB-BD31-4B8C-83A1-F6EECF244321}">
                <p14:modId xmlns:p14="http://schemas.microsoft.com/office/powerpoint/2010/main" val="3921199355"/>
              </p:ext>
            </p:extLst>
          </p:nvPr>
        </p:nvGraphicFramePr>
        <p:xfrm>
          <a:off x="418322" y="4972324"/>
          <a:ext cx="748005" cy="365762"/>
        </p:xfrm>
        <a:graphic>
          <a:graphicData uri="http://schemas.openxmlformats.org/drawingml/2006/table">
            <a:tbl>
              <a:tblPr firstRow="1" bandRow="1">
                <a:tableStyleId>{D7AC3CCA-C797-4891-BE02-D94E43425B78}</a:tableStyleId>
              </a:tblPr>
              <a:tblGrid>
                <a:gridCol w="748005">
                  <a:extLst>
                    <a:ext uri="{9D8B030D-6E8A-4147-A177-3AD203B41FA5}">
                      <a16:colId xmlns:a16="http://schemas.microsoft.com/office/drawing/2014/main" val="1598330799"/>
                    </a:ext>
                  </a:extLst>
                </a:gridCol>
              </a:tblGrid>
              <a:tr h="365762">
                <a:tc>
                  <a:txBody>
                    <a:bodyPr/>
                    <a:lstStyle/>
                    <a:p>
                      <a:r>
                        <a:rPr lang="en-US" dirty="0"/>
                        <a:t>-2</a:t>
                      </a:r>
                      <a:endParaRPr lang="en-IL" dirty="0"/>
                    </a:p>
                  </a:txBody>
                  <a:tcPr/>
                </a:tc>
                <a:extLst>
                  <a:ext uri="{0D108BD9-81ED-4DB2-BD59-A6C34878D82A}">
                    <a16:rowId xmlns:a16="http://schemas.microsoft.com/office/drawing/2014/main" val="3881130833"/>
                  </a:ext>
                </a:extLst>
              </a:tr>
            </a:tbl>
          </a:graphicData>
        </a:graphic>
      </p:graphicFrame>
      <p:graphicFrame>
        <p:nvGraphicFramePr>
          <p:cNvPr id="13" name="Table 12">
            <a:extLst>
              <a:ext uri="{FF2B5EF4-FFF2-40B4-BE49-F238E27FC236}">
                <a16:creationId xmlns:a16="http://schemas.microsoft.com/office/drawing/2014/main" id="{FFE8474D-F904-0D9D-3D1E-9FD55383F91A}"/>
              </a:ext>
            </a:extLst>
          </p:cNvPr>
          <p:cNvGraphicFramePr>
            <a:graphicFrameLocks noGrp="1"/>
          </p:cNvGraphicFramePr>
          <p:nvPr>
            <p:extLst>
              <p:ext uri="{D42A27DB-BD31-4B8C-83A1-F6EECF244321}">
                <p14:modId xmlns:p14="http://schemas.microsoft.com/office/powerpoint/2010/main" val="1841826534"/>
              </p:ext>
            </p:extLst>
          </p:nvPr>
        </p:nvGraphicFramePr>
        <p:xfrm>
          <a:off x="1877008" y="4972323"/>
          <a:ext cx="670250" cy="365761"/>
        </p:xfrm>
        <a:graphic>
          <a:graphicData uri="http://schemas.openxmlformats.org/drawingml/2006/table">
            <a:tbl>
              <a:tblPr firstRow="1" bandRow="1">
                <a:tableStyleId>{D7AC3CCA-C797-4891-BE02-D94E43425B78}</a:tableStyleId>
              </a:tblPr>
              <a:tblGrid>
                <a:gridCol w="670250">
                  <a:extLst>
                    <a:ext uri="{9D8B030D-6E8A-4147-A177-3AD203B41FA5}">
                      <a16:colId xmlns:a16="http://schemas.microsoft.com/office/drawing/2014/main" val="1598330799"/>
                    </a:ext>
                  </a:extLst>
                </a:gridCol>
              </a:tblGrid>
              <a:tr h="365761">
                <a:tc>
                  <a:txBody>
                    <a:bodyPr/>
                    <a:lstStyle/>
                    <a:p>
                      <a:r>
                        <a:rPr lang="en-US" dirty="0"/>
                        <a:t>-5</a:t>
                      </a:r>
                      <a:endParaRPr lang="en-IL" dirty="0"/>
                    </a:p>
                  </a:txBody>
                  <a:tcPr/>
                </a:tc>
                <a:extLst>
                  <a:ext uri="{0D108BD9-81ED-4DB2-BD59-A6C34878D82A}">
                    <a16:rowId xmlns:a16="http://schemas.microsoft.com/office/drawing/2014/main" val="3881130833"/>
                  </a:ext>
                </a:extLst>
              </a:tr>
            </a:tbl>
          </a:graphicData>
        </a:graphic>
      </p:graphicFrame>
      <p:graphicFrame>
        <p:nvGraphicFramePr>
          <p:cNvPr id="14" name="Table 13">
            <a:extLst>
              <a:ext uri="{FF2B5EF4-FFF2-40B4-BE49-F238E27FC236}">
                <a16:creationId xmlns:a16="http://schemas.microsoft.com/office/drawing/2014/main" id="{C1E227E2-3BDE-CE07-9358-B0464CACA92B}"/>
              </a:ext>
            </a:extLst>
          </p:cNvPr>
          <p:cNvGraphicFramePr>
            <a:graphicFrameLocks noGrp="1"/>
          </p:cNvGraphicFramePr>
          <p:nvPr>
            <p:extLst>
              <p:ext uri="{D42A27DB-BD31-4B8C-83A1-F6EECF244321}">
                <p14:modId xmlns:p14="http://schemas.microsoft.com/office/powerpoint/2010/main" val="3309225349"/>
              </p:ext>
            </p:extLst>
          </p:nvPr>
        </p:nvGraphicFramePr>
        <p:xfrm>
          <a:off x="3093097" y="4974539"/>
          <a:ext cx="670250" cy="365761"/>
        </p:xfrm>
        <a:graphic>
          <a:graphicData uri="http://schemas.openxmlformats.org/drawingml/2006/table">
            <a:tbl>
              <a:tblPr firstRow="1" bandRow="1">
                <a:tableStyleId>{D7AC3CCA-C797-4891-BE02-D94E43425B78}</a:tableStyleId>
              </a:tblPr>
              <a:tblGrid>
                <a:gridCol w="670250">
                  <a:extLst>
                    <a:ext uri="{9D8B030D-6E8A-4147-A177-3AD203B41FA5}">
                      <a16:colId xmlns:a16="http://schemas.microsoft.com/office/drawing/2014/main" val="1598330799"/>
                    </a:ext>
                  </a:extLst>
                </a:gridCol>
              </a:tblGrid>
              <a:tr h="365761">
                <a:tc>
                  <a:txBody>
                    <a:bodyPr/>
                    <a:lstStyle/>
                    <a:p>
                      <a:r>
                        <a:rPr lang="en-US" dirty="0"/>
                        <a:t>6</a:t>
                      </a:r>
                      <a:endParaRPr lang="en-IL" dirty="0"/>
                    </a:p>
                  </a:txBody>
                  <a:tcPr/>
                </a:tc>
                <a:extLst>
                  <a:ext uri="{0D108BD9-81ED-4DB2-BD59-A6C34878D82A}">
                    <a16:rowId xmlns:a16="http://schemas.microsoft.com/office/drawing/2014/main" val="3881130833"/>
                  </a:ext>
                </a:extLst>
              </a:tr>
            </a:tbl>
          </a:graphicData>
        </a:graphic>
      </p:graphicFrame>
      <p:graphicFrame>
        <p:nvGraphicFramePr>
          <p:cNvPr id="15" name="Table 14">
            <a:extLst>
              <a:ext uri="{FF2B5EF4-FFF2-40B4-BE49-F238E27FC236}">
                <a16:creationId xmlns:a16="http://schemas.microsoft.com/office/drawing/2014/main" id="{3156DB18-25E9-BAC6-2B74-65DA32339DAA}"/>
              </a:ext>
            </a:extLst>
          </p:cNvPr>
          <p:cNvGraphicFramePr>
            <a:graphicFrameLocks noGrp="1"/>
          </p:cNvGraphicFramePr>
          <p:nvPr>
            <p:extLst>
              <p:ext uri="{D42A27DB-BD31-4B8C-83A1-F6EECF244321}">
                <p14:modId xmlns:p14="http://schemas.microsoft.com/office/powerpoint/2010/main" val="7599865"/>
              </p:ext>
            </p:extLst>
          </p:nvPr>
        </p:nvGraphicFramePr>
        <p:xfrm>
          <a:off x="4495799" y="4972323"/>
          <a:ext cx="670250" cy="365761"/>
        </p:xfrm>
        <a:graphic>
          <a:graphicData uri="http://schemas.openxmlformats.org/drawingml/2006/table">
            <a:tbl>
              <a:tblPr firstRow="1" bandRow="1">
                <a:tableStyleId>{D7AC3CCA-C797-4891-BE02-D94E43425B78}</a:tableStyleId>
              </a:tblPr>
              <a:tblGrid>
                <a:gridCol w="670250">
                  <a:extLst>
                    <a:ext uri="{9D8B030D-6E8A-4147-A177-3AD203B41FA5}">
                      <a16:colId xmlns:a16="http://schemas.microsoft.com/office/drawing/2014/main" val="1598330799"/>
                    </a:ext>
                  </a:extLst>
                </a:gridCol>
              </a:tblGrid>
              <a:tr h="365761">
                <a:tc>
                  <a:txBody>
                    <a:bodyPr/>
                    <a:lstStyle/>
                    <a:p>
                      <a:r>
                        <a:rPr lang="en-US" dirty="0"/>
                        <a:t>-2</a:t>
                      </a:r>
                      <a:endParaRPr lang="en-IL" dirty="0"/>
                    </a:p>
                  </a:txBody>
                  <a:tcPr/>
                </a:tc>
                <a:extLst>
                  <a:ext uri="{0D108BD9-81ED-4DB2-BD59-A6C34878D82A}">
                    <a16:rowId xmlns:a16="http://schemas.microsoft.com/office/drawing/2014/main" val="3881130833"/>
                  </a:ext>
                </a:extLst>
              </a:tr>
            </a:tbl>
          </a:graphicData>
        </a:graphic>
      </p:graphicFrame>
      <p:graphicFrame>
        <p:nvGraphicFramePr>
          <p:cNvPr id="16" name="Table 15">
            <a:extLst>
              <a:ext uri="{FF2B5EF4-FFF2-40B4-BE49-F238E27FC236}">
                <a16:creationId xmlns:a16="http://schemas.microsoft.com/office/drawing/2014/main" id="{5429DC8B-D72C-ADC2-7358-41AA1CD35CBD}"/>
              </a:ext>
            </a:extLst>
          </p:cNvPr>
          <p:cNvGraphicFramePr>
            <a:graphicFrameLocks noGrp="1"/>
          </p:cNvGraphicFramePr>
          <p:nvPr>
            <p:extLst>
              <p:ext uri="{D42A27DB-BD31-4B8C-83A1-F6EECF244321}">
                <p14:modId xmlns:p14="http://schemas.microsoft.com/office/powerpoint/2010/main" val="1740091230"/>
              </p:ext>
            </p:extLst>
          </p:nvPr>
        </p:nvGraphicFramePr>
        <p:xfrm>
          <a:off x="5834223" y="4972322"/>
          <a:ext cx="670250" cy="365761"/>
        </p:xfrm>
        <a:graphic>
          <a:graphicData uri="http://schemas.openxmlformats.org/drawingml/2006/table">
            <a:tbl>
              <a:tblPr firstRow="1" bandRow="1">
                <a:tableStyleId>{D7AC3CCA-C797-4891-BE02-D94E43425B78}</a:tableStyleId>
              </a:tblPr>
              <a:tblGrid>
                <a:gridCol w="670250">
                  <a:extLst>
                    <a:ext uri="{9D8B030D-6E8A-4147-A177-3AD203B41FA5}">
                      <a16:colId xmlns:a16="http://schemas.microsoft.com/office/drawing/2014/main" val="1598330799"/>
                    </a:ext>
                  </a:extLst>
                </a:gridCol>
              </a:tblGrid>
              <a:tr h="365761">
                <a:tc>
                  <a:txBody>
                    <a:bodyPr/>
                    <a:lstStyle/>
                    <a:p>
                      <a:r>
                        <a:rPr lang="en-US" dirty="0"/>
                        <a:t>-3</a:t>
                      </a:r>
                      <a:endParaRPr lang="en-IL" dirty="0"/>
                    </a:p>
                  </a:txBody>
                  <a:tcPr/>
                </a:tc>
                <a:extLst>
                  <a:ext uri="{0D108BD9-81ED-4DB2-BD59-A6C34878D82A}">
                    <a16:rowId xmlns:a16="http://schemas.microsoft.com/office/drawing/2014/main" val="3881130833"/>
                  </a:ext>
                </a:extLst>
              </a:tr>
            </a:tbl>
          </a:graphicData>
        </a:graphic>
      </p:graphicFrame>
      <p:graphicFrame>
        <p:nvGraphicFramePr>
          <p:cNvPr id="17" name="Table 16">
            <a:extLst>
              <a:ext uri="{FF2B5EF4-FFF2-40B4-BE49-F238E27FC236}">
                <a16:creationId xmlns:a16="http://schemas.microsoft.com/office/drawing/2014/main" id="{B56F449A-CA26-E3A4-3656-81B61FD0BC3B}"/>
              </a:ext>
            </a:extLst>
          </p:cNvPr>
          <p:cNvGraphicFramePr>
            <a:graphicFrameLocks noGrp="1"/>
          </p:cNvGraphicFramePr>
          <p:nvPr>
            <p:extLst>
              <p:ext uri="{D42A27DB-BD31-4B8C-83A1-F6EECF244321}">
                <p14:modId xmlns:p14="http://schemas.microsoft.com/office/powerpoint/2010/main" val="3165482710"/>
              </p:ext>
            </p:extLst>
          </p:nvPr>
        </p:nvGraphicFramePr>
        <p:xfrm>
          <a:off x="7236925" y="4972321"/>
          <a:ext cx="670250" cy="365761"/>
        </p:xfrm>
        <a:graphic>
          <a:graphicData uri="http://schemas.openxmlformats.org/drawingml/2006/table">
            <a:tbl>
              <a:tblPr firstRow="1" bandRow="1">
                <a:tableStyleId>{D7AC3CCA-C797-4891-BE02-D94E43425B78}</a:tableStyleId>
              </a:tblPr>
              <a:tblGrid>
                <a:gridCol w="670250">
                  <a:extLst>
                    <a:ext uri="{9D8B030D-6E8A-4147-A177-3AD203B41FA5}">
                      <a16:colId xmlns:a16="http://schemas.microsoft.com/office/drawing/2014/main" val="1598330799"/>
                    </a:ext>
                  </a:extLst>
                </a:gridCol>
              </a:tblGrid>
              <a:tr h="365761">
                <a:tc>
                  <a:txBody>
                    <a:bodyPr/>
                    <a:lstStyle/>
                    <a:p>
                      <a:r>
                        <a:rPr lang="en-US" dirty="0"/>
                        <a:t>1</a:t>
                      </a:r>
                      <a:endParaRPr lang="en-IL" dirty="0"/>
                    </a:p>
                  </a:txBody>
                  <a:tcPr/>
                </a:tc>
                <a:extLst>
                  <a:ext uri="{0D108BD9-81ED-4DB2-BD59-A6C34878D82A}">
                    <a16:rowId xmlns:a16="http://schemas.microsoft.com/office/drawing/2014/main" val="3881130833"/>
                  </a:ext>
                </a:extLst>
              </a:tr>
            </a:tbl>
          </a:graphicData>
        </a:graphic>
      </p:graphicFrame>
      <p:graphicFrame>
        <p:nvGraphicFramePr>
          <p:cNvPr id="18" name="Table 17">
            <a:extLst>
              <a:ext uri="{FF2B5EF4-FFF2-40B4-BE49-F238E27FC236}">
                <a16:creationId xmlns:a16="http://schemas.microsoft.com/office/drawing/2014/main" id="{1B5F7D6A-2C56-D203-BB8B-84E5ED7ECECE}"/>
              </a:ext>
            </a:extLst>
          </p:cNvPr>
          <p:cNvGraphicFramePr>
            <a:graphicFrameLocks noGrp="1"/>
          </p:cNvGraphicFramePr>
          <p:nvPr>
            <p:extLst>
              <p:ext uri="{D42A27DB-BD31-4B8C-83A1-F6EECF244321}">
                <p14:modId xmlns:p14="http://schemas.microsoft.com/office/powerpoint/2010/main" val="3578053930"/>
              </p:ext>
            </p:extLst>
          </p:nvPr>
        </p:nvGraphicFramePr>
        <p:xfrm>
          <a:off x="8816909" y="4986355"/>
          <a:ext cx="670250" cy="365761"/>
        </p:xfrm>
        <a:graphic>
          <a:graphicData uri="http://schemas.openxmlformats.org/drawingml/2006/table">
            <a:tbl>
              <a:tblPr firstRow="1" bandRow="1">
                <a:tableStyleId>{D7AC3CCA-C797-4891-BE02-D94E43425B78}</a:tableStyleId>
              </a:tblPr>
              <a:tblGrid>
                <a:gridCol w="670250">
                  <a:extLst>
                    <a:ext uri="{9D8B030D-6E8A-4147-A177-3AD203B41FA5}">
                      <a16:colId xmlns:a16="http://schemas.microsoft.com/office/drawing/2014/main" val="1598330799"/>
                    </a:ext>
                  </a:extLst>
                </a:gridCol>
              </a:tblGrid>
              <a:tr h="365761">
                <a:tc>
                  <a:txBody>
                    <a:bodyPr/>
                    <a:lstStyle/>
                    <a:p>
                      <a:r>
                        <a:rPr lang="en-US" dirty="0"/>
                        <a:t>5</a:t>
                      </a:r>
                      <a:endParaRPr lang="en-IL" dirty="0"/>
                    </a:p>
                  </a:txBody>
                  <a:tcPr/>
                </a:tc>
                <a:extLst>
                  <a:ext uri="{0D108BD9-81ED-4DB2-BD59-A6C34878D82A}">
                    <a16:rowId xmlns:a16="http://schemas.microsoft.com/office/drawing/2014/main" val="3881130833"/>
                  </a:ext>
                </a:extLst>
              </a:tr>
            </a:tbl>
          </a:graphicData>
        </a:graphic>
      </p:graphicFrame>
      <p:graphicFrame>
        <p:nvGraphicFramePr>
          <p:cNvPr id="19" name="Table 18">
            <a:extLst>
              <a:ext uri="{FF2B5EF4-FFF2-40B4-BE49-F238E27FC236}">
                <a16:creationId xmlns:a16="http://schemas.microsoft.com/office/drawing/2014/main" id="{1708017A-1201-B013-9AC7-69A3A31182E9}"/>
              </a:ext>
            </a:extLst>
          </p:cNvPr>
          <p:cNvGraphicFramePr>
            <a:graphicFrameLocks noGrp="1"/>
          </p:cNvGraphicFramePr>
          <p:nvPr>
            <p:extLst>
              <p:ext uri="{D42A27DB-BD31-4B8C-83A1-F6EECF244321}">
                <p14:modId xmlns:p14="http://schemas.microsoft.com/office/powerpoint/2010/main" val="3127554123"/>
              </p:ext>
            </p:extLst>
          </p:nvPr>
        </p:nvGraphicFramePr>
        <p:xfrm>
          <a:off x="10282852" y="4972320"/>
          <a:ext cx="670250" cy="365761"/>
        </p:xfrm>
        <a:graphic>
          <a:graphicData uri="http://schemas.openxmlformats.org/drawingml/2006/table">
            <a:tbl>
              <a:tblPr firstRow="1" bandRow="1">
                <a:tableStyleId>{D7AC3CCA-C797-4891-BE02-D94E43425B78}</a:tableStyleId>
              </a:tblPr>
              <a:tblGrid>
                <a:gridCol w="670250">
                  <a:extLst>
                    <a:ext uri="{9D8B030D-6E8A-4147-A177-3AD203B41FA5}">
                      <a16:colId xmlns:a16="http://schemas.microsoft.com/office/drawing/2014/main" val="1598330799"/>
                    </a:ext>
                  </a:extLst>
                </a:gridCol>
              </a:tblGrid>
              <a:tr h="365761">
                <a:tc>
                  <a:txBody>
                    <a:bodyPr/>
                    <a:lstStyle/>
                    <a:p>
                      <a:r>
                        <a:rPr lang="en-US" dirty="0"/>
                        <a:t>-6</a:t>
                      </a:r>
                      <a:endParaRPr lang="en-IL" dirty="0"/>
                    </a:p>
                  </a:txBody>
                  <a:tcPr/>
                </a:tc>
                <a:extLst>
                  <a:ext uri="{0D108BD9-81ED-4DB2-BD59-A6C34878D82A}">
                    <a16:rowId xmlns:a16="http://schemas.microsoft.com/office/drawing/2014/main" val="3881130833"/>
                  </a:ext>
                </a:extLst>
              </a:tr>
            </a:tbl>
          </a:graphicData>
        </a:graphic>
      </p:graphicFrame>
      <p:cxnSp>
        <p:nvCxnSpPr>
          <p:cNvPr id="21" name="Straight Arrow Connector 20">
            <a:extLst>
              <a:ext uri="{FF2B5EF4-FFF2-40B4-BE49-F238E27FC236}">
                <a16:creationId xmlns:a16="http://schemas.microsoft.com/office/drawing/2014/main" id="{D511CD42-2942-7F81-363C-C235A28F630D}"/>
              </a:ext>
            </a:extLst>
          </p:cNvPr>
          <p:cNvCxnSpPr/>
          <p:nvPr/>
        </p:nvCxnSpPr>
        <p:spPr>
          <a:xfrm flipV="1">
            <a:off x="2883159" y="1651518"/>
            <a:ext cx="662474" cy="625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9D41B2E-F247-8480-7397-14F813FBAC6A}"/>
              </a:ext>
            </a:extLst>
          </p:cNvPr>
          <p:cNvCxnSpPr/>
          <p:nvPr/>
        </p:nvCxnSpPr>
        <p:spPr>
          <a:xfrm flipH="1" flipV="1">
            <a:off x="7408506" y="1576873"/>
            <a:ext cx="498669" cy="513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D9DB8AF-682A-98D9-9A16-A6447560E370}"/>
              </a:ext>
            </a:extLst>
          </p:cNvPr>
          <p:cNvCxnSpPr/>
          <p:nvPr/>
        </p:nvCxnSpPr>
        <p:spPr>
          <a:xfrm flipH="1" flipV="1">
            <a:off x="9237824" y="3082801"/>
            <a:ext cx="498669" cy="513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3A84927-5D68-86EA-A043-DA658FD3956A}"/>
              </a:ext>
            </a:extLst>
          </p:cNvPr>
          <p:cNvCxnSpPr/>
          <p:nvPr/>
        </p:nvCxnSpPr>
        <p:spPr>
          <a:xfrm flipH="1" flipV="1">
            <a:off x="10119308" y="4319835"/>
            <a:ext cx="498669" cy="513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66C2B3A-5B45-DBE8-FBF5-9606E28CE3F7}"/>
              </a:ext>
            </a:extLst>
          </p:cNvPr>
          <p:cNvCxnSpPr/>
          <p:nvPr/>
        </p:nvCxnSpPr>
        <p:spPr>
          <a:xfrm flipH="1" flipV="1">
            <a:off x="7236925" y="4296544"/>
            <a:ext cx="498669" cy="513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20EF281-6AE7-FB60-7F08-7ABAF15FBDD2}"/>
              </a:ext>
            </a:extLst>
          </p:cNvPr>
          <p:cNvCxnSpPr/>
          <p:nvPr/>
        </p:nvCxnSpPr>
        <p:spPr>
          <a:xfrm flipH="1" flipV="1">
            <a:off x="4246464" y="4296544"/>
            <a:ext cx="498669" cy="513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3519B7EB-B356-3BEA-08E3-32C0DDE65D6B}"/>
              </a:ext>
            </a:extLst>
          </p:cNvPr>
          <p:cNvCxnSpPr/>
          <p:nvPr/>
        </p:nvCxnSpPr>
        <p:spPr>
          <a:xfrm flipH="1" flipV="1">
            <a:off x="1697137" y="4316483"/>
            <a:ext cx="498669" cy="513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5F38C2B-E11A-97EB-7C47-D54F0DA73205}"/>
              </a:ext>
            </a:extLst>
          </p:cNvPr>
          <p:cNvCxnSpPr/>
          <p:nvPr/>
        </p:nvCxnSpPr>
        <p:spPr>
          <a:xfrm flipH="1" flipV="1">
            <a:off x="3610947" y="3049933"/>
            <a:ext cx="498669" cy="513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BBEF2C9C-CDA1-527F-C7E3-3AFEECFDF307}"/>
              </a:ext>
            </a:extLst>
          </p:cNvPr>
          <p:cNvCxnSpPr/>
          <p:nvPr/>
        </p:nvCxnSpPr>
        <p:spPr>
          <a:xfrm flipV="1">
            <a:off x="1533332" y="3026817"/>
            <a:ext cx="662474" cy="625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8814829-DA09-CE8B-33A2-A5BE4CDB4F76}"/>
              </a:ext>
            </a:extLst>
          </p:cNvPr>
          <p:cNvCxnSpPr/>
          <p:nvPr/>
        </p:nvCxnSpPr>
        <p:spPr>
          <a:xfrm flipV="1">
            <a:off x="646403" y="4260499"/>
            <a:ext cx="662474" cy="625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F6DE997-370C-3071-902A-8CC801DF8C73}"/>
              </a:ext>
            </a:extLst>
          </p:cNvPr>
          <p:cNvCxnSpPr/>
          <p:nvPr/>
        </p:nvCxnSpPr>
        <p:spPr>
          <a:xfrm flipV="1">
            <a:off x="3279710" y="4296544"/>
            <a:ext cx="662474" cy="625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1B584983-B558-219D-6EC6-F8F322412AF8}"/>
              </a:ext>
            </a:extLst>
          </p:cNvPr>
          <p:cNvCxnSpPr/>
          <p:nvPr/>
        </p:nvCxnSpPr>
        <p:spPr>
          <a:xfrm flipV="1">
            <a:off x="6169348" y="4300174"/>
            <a:ext cx="662474" cy="625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5F221A1-B047-CC0E-032E-31D2BEBDD55B}"/>
              </a:ext>
            </a:extLst>
          </p:cNvPr>
          <p:cNvCxnSpPr/>
          <p:nvPr/>
        </p:nvCxnSpPr>
        <p:spPr>
          <a:xfrm flipV="1">
            <a:off x="9004556" y="4296755"/>
            <a:ext cx="662474" cy="625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62A96CA-C92B-6FC1-6D21-E75295144844}"/>
              </a:ext>
            </a:extLst>
          </p:cNvPr>
          <p:cNvCxnSpPr/>
          <p:nvPr/>
        </p:nvCxnSpPr>
        <p:spPr>
          <a:xfrm flipV="1">
            <a:off x="6909576" y="3059553"/>
            <a:ext cx="662474" cy="625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8614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170FFF-2E6E-A9EB-1B11-0A48732B324F}"/>
              </a:ext>
            </a:extLst>
          </p:cNvPr>
          <p:cNvSpPr/>
          <p:nvPr/>
        </p:nvSpPr>
        <p:spPr>
          <a:xfrm>
            <a:off x="2095546" y="196143"/>
            <a:ext cx="8000908" cy="3416320"/>
          </a:xfrm>
          <a:prstGeom prst="rect">
            <a:avLst/>
          </a:prstGeom>
          <a:noFill/>
        </p:spPr>
        <p:txBody>
          <a:bodyPr wrap="none" lIns="91440" tIns="45720" rIns="91440" bIns="45720">
            <a:spAutoFit/>
          </a:bodyPr>
          <a:lstStyle/>
          <a:p>
            <a:pPr algn="ctr" rtl="1"/>
            <a:r>
              <a:rPr lang="he-IL" sz="5400" dirty="0">
                <a:ln w="0"/>
                <a:effectLst>
                  <a:outerShdw blurRad="38100" dist="19050" dir="2700000" algn="tl" rotWithShape="0">
                    <a:schemeClr val="dk1">
                      <a:alpha val="40000"/>
                    </a:schemeClr>
                  </a:outerShdw>
                </a:effectLst>
              </a:rPr>
              <a:t>ספירת הפיכות סדר במערך</a:t>
            </a:r>
          </a:p>
          <a:p>
            <a:pPr algn="ctr" rtl="1"/>
            <a:r>
              <a:rPr lang="en-US" sz="5400" b="1" i="0" dirty="0">
                <a:solidFill>
                  <a:srgbClr val="030303"/>
                </a:solidFill>
                <a:effectLst/>
                <a:latin typeface="YouTube Sans"/>
              </a:rPr>
              <a:t>Counting inversions </a:t>
            </a:r>
          </a:p>
          <a:p>
            <a:br>
              <a:rPr lang="en-US" sz="5400" dirty="0"/>
            </a:b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9F4121B1-0C46-B03D-E239-22AC4B94F02B}"/>
              </a:ext>
            </a:extLst>
          </p:cNvPr>
          <p:cNvSpPr txBox="1"/>
          <p:nvPr/>
        </p:nvSpPr>
        <p:spPr>
          <a:xfrm>
            <a:off x="494522" y="2043404"/>
            <a:ext cx="10860833" cy="3139321"/>
          </a:xfrm>
          <a:prstGeom prst="rect">
            <a:avLst/>
          </a:prstGeom>
          <a:noFill/>
        </p:spPr>
        <p:txBody>
          <a:bodyPr wrap="square" rtlCol="0">
            <a:spAutoFit/>
          </a:bodyPr>
          <a:lstStyle/>
          <a:p>
            <a:pPr algn="ctr" rtl="1"/>
            <a:r>
              <a:rPr lang="he-IL" dirty="0"/>
              <a:t>יהיה </a:t>
            </a:r>
            <a:r>
              <a:rPr lang="en-US" dirty="0"/>
              <a:t>A</a:t>
            </a:r>
            <a:r>
              <a:rPr lang="he-IL" dirty="0"/>
              <a:t> מערך באורך </a:t>
            </a:r>
            <a:r>
              <a:rPr lang="en-US" dirty="0"/>
              <a:t>n</a:t>
            </a:r>
            <a:endParaRPr lang="he-IL" dirty="0"/>
          </a:p>
          <a:p>
            <a:pPr algn="ctr" rtl="1"/>
            <a:r>
              <a:rPr lang="he-IL" dirty="0"/>
              <a:t>הפיכת סדר ב</a:t>
            </a:r>
            <a:r>
              <a:rPr lang="en-US" dirty="0"/>
              <a:t>A</a:t>
            </a:r>
            <a:r>
              <a:rPr lang="he-IL" dirty="0"/>
              <a:t> היא זוג אינדקסים </a:t>
            </a:r>
            <a:r>
              <a:rPr lang="en-US" dirty="0"/>
              <a:t>(</a:t>
            </a:r>
            <a:r>
              <a:rPr lang="en-US" dirty="0" err="1"/>
              <a:t>i,j</a:t>
            </a:r>
            <a:r>
              <a:rPr lang="en-US" dirty="0"/>
              <a:t>) </a:t>
            </a:r>
            <a:r>
              <a:rPr lang="he-IL" dirty="0"/>
              <a:t> כך ש </a:t>
            </a:r>
            <a:r>
              <a:rPr lang="en-US" dirty="0" err="1"/>
              <a:t>i</a:t>
            </a:r>
            <a:r>
              <a:rPr lang="en-US" dirty="0"/>
              <a:t>&lt;j </a:t>
            </a:r>
            <a:r>
              <a:rPr lang="he-IL" dirty="0"/>
              <a:t> אבל </a:t>
            </a:r>
            <a:r>
              <a:rPr lang="en-US" dirty="0"/>
              <a:t>A[</a:t>
            </a:r>
            <a:r>
              <a:rPr lang="en-US" dirty="0" err="1"/>
              <a:t>i</a:t>
            </a:r>
            <a:r>
              <a:rPr lang="en-US" dirty="0"/>
              <a:t>]&gt;A[j]</a:t>
            </a:r>
          </a:p>
          <a:p>
            <a:pPr algn="ctr" rtl="1"/>
            <a:endParaRPr lang="en-US" dirty="0"/>
          </a:p>
          <a:p>
            <a:pPr algn="ctr" rtl="1"/>
            <a:endParaRPr lang="en-US" dirty="0"/>
          </a:p>
          <a:p>
            <a:pPr algn="ctr" rtl="1"/>
            <a:endParaRPr lang="en-US" dirty="0"/>
          </a:p>
          <a:p>
            <a:pPr algn="ctr" rtl="1"/>
            <a:endParaRPr lang="en-US" dirty="0"/>
          </a:p>
          <a:p>
            <a:pPr algn="ctr" rtl="1"/>
            <a:endParaRPr lang="en-US" dirty="0"/>
          </a:p>
          <a:p>
            <a:pPr algn="ctr" rtl="1"/>
            <a:r>
              <a:rPr lang="he-IL" dirty="0"/>
              <a:t>במערך שלנו יש שלושה הפיכות סדר:</a:t>
            </a:r>
          </a:p>
          <a:p>
            <a:pPr algn="ctr" rtl="1"/>
            <a:r>
              <a:rPr lang="en-US" dirty="0"/>
              <a:t>&lt;2,1&gt;,&lt;4,1&gt;,&lt;4,3&gt;</a:t>
            </a:r>
          </a:p>
          <a:p>
            <a:pPr algn="ctr" rtl="1"/>
            <a:endParaRPr lang="he-IL" dirty="0"/>
          </a:p>
          <a:p>
            <a:pPr algn="ctr" rtl="1"/>
            <a:r>
              <a:rPr lang="he-IL" dirty="0"/>
              <a:t>נרצה לבנות אלגוריתם יעיל שמקבל מערך, ויחזיר את כמות הפיכות הסדר במערך.</a:t>
            </a:r>
            <a:endParaRPr lang="en-US" dirty="0"/>
          </a:p>
        </p:txBody>
      </p:sp>
      <p:graphicFrame>
        <p:nvGraphicFramePr>
          <p:cNvPr id="7" name="Table 7">
            <a:extLst>
              <a:ext uri="{FF2B5EF4-FFF2-40B4-BE49-F238E27FC236}">
                <a16:creationId xmlns:a16="http://schemas.microsoft.com/office/drawing/2014/main" id="{703DCD20-D69B-36E2-91BD-805ECEE72CF4}"/>
              </a:ext>
            </a:extLst>
          </p:cNvPr>
          <p:cNvGraphicFramePr>
            <a:graphicFrameLocks noGrp="1"/>
          </p:cNvGraphicFramePr>
          <p:nvPr>
            <p:extLst>
              <p:ext uri="{D42A27DB-BD31-4B8C-83A1-F6EECF244321}">
                <p14:modId xmlns:p14="http://schemas.microsoft.com/office/powerpoint/2010/main" val="3337505478"/>
              </p:ext>
            </p:extLst>
          </p:nvPr>
        </p:nvGraphicFramePr>
        <p:xfrm>
          <a:off x="2547257" y="3069235"/>
          <a:ext cx="6297125" cy="719529"/>
        </p:xfrm>
        <a:graphic>
          <a:graphicData uri="http://schemas.openxmlformats.org/drawingml/2006/table">
            <a:tbl>
              <a:tblPr firstRow="1" bandRow="1">
                <a:tableStyleId>{69CF1AB2-1976-4502-BF36-3FF5EA218861}</a:tableStyleId>
              </a:tblPr>
              <a:tblGrid>
                <a:gridCol w="1259425">
                  <a:extLst>
                    <a:ext uri="{9D8B030D-6E8A-4147-A177-3AD203B41FA5}">
                      <a16:colId xmlns:a16="http://schemas.microsoft.com/office/drawing/2014/main" val="2467309750"/>
                    </a:ext>
                  </a:extLst>
                </a:gridCol>
                <a:gridCol w="1259425">
                  <a:extLst>
                    <a:ext uri="{9D8B030D-6E8A-4147-A177-3AD203B41FA5}">
                      <a16:colId xmlns:a16="http://schemas.microsoft.com/office/drawing/2014/main" val="1825647554"/>
                    </a:ext>
                  </a:extLst>
                </a:gridCol>
                <a:gridCol w="1259425">
                  <a:extLst>
                    <a:ext uri="{9D8B030D-6E8A-4147-A177-3AD203B41FA5}">
                      <a16:colId xmlns:a16="http://schemas.microsoft.com/office/drawing/2014/main" val="1320368183"/>
                    </a:ext>
                  </a:extLst>
                </a:gridCol>
                <a:gridCol w="1259425">
                  <a:extLst>
                    <a:ext uri="{9D8B030D-6E8A-4147-A177-3AD203B41FA5}">
                      <a16:colId xmlns:a16="http://schemas.microsoft.com/office/drawing/2014/main" val="1297849039"/>
                    </a:ext>
                  </a:extLst>
                </a:gridCol>
                <a:gridCol w="1259425">
                  <a:extLst>
                    <a:ext uri="{9D8B030D-6E8A-4147-A177-3AD203B41FA5}">
                      <a16:colId xmlns:a16="http://schemas.microsoft.com/office/drawing/2014/main" val="4260537651"/>
                    </a:ext>
                  </a:extLst>
                </a:gridCol>
              </a:tblGrid>
              <a:tr h="719529">
                <a:tc>
                  <a:txBody>
                    <a:bodyPr/>
                    <a:lstStyle/>
                    <a:p>
                      <a:pPr algn="ctr"/>
                      <a:r>
                        <a:rPr lang="en-US" sz="4000" dirty="0"/>
                        <a:t>2</a:t>
                      </a:r>
                      <a:endParaRPr lang="en-IL" sz="4000" dirty="0"/>
                    </a:p>
                  </a:txBody>
                  <a:tcPr/>
                </a:tc>
                <a:tc>
                  <a:txBody>
                    <a:bodyPr/>
                    <a:lstStyle/>
                    <a:p>
                      <a:pPr algn="ctr"/>
                      <a:r>
                        <a:rPr lang="en-US" sz="4000" dirty="0"/>
                        <a:t>4</a:t>
                      </a:r>
                      <a:endParaRPr lang="en-IL" sz="4000" dirty="0"/>
                    </a:p>
                  </a:txBody>
                  <a:tcPr/>
                </a:tc>
                <a:tc>
                  <a:txBody>
                    <a:bodyPr/>
                    <a:lstStyle/>
                    <a:p>
                      <a:pPr algn="ctr"/>
                      <a:r>
                        <a:rPr lang="en-US" sz="4000" dirty="0"/>
                        <a:t>1</a:t>
                      </a:r>
                      <a:endParaRPr lang="en-IL" sz="4000" dirty="0"/>
                    </a:p>
                  </a:txBody>
                  <a:tcPr/>
                </a:tc>
                <a:tc>
                  <a:txBody>
                    <a:bodyPr/>
                    <a:lstStyle/>
                    <a:p>
                      <a:pPr algn="ctr"/>
                      <a:r>
                        <a:rPr lang="en-US" sz="4000" dirty="0"/>
                        <a:t>3</a:t>
                      </a:r>
                      <a:endParaRPr lang="en-IL" sz="4000" dirty="0"/>
                    </a:p>
                  </a:txBody>
                  <a:tcPr/>
                </a:tc>
                <a:tc>
                  <a:txBody>
                    <a:bodyPr/>
                    <a:lstStyle/>
                    <a:p>
                      <a:pPr algn="ctr"/>
                      <a:r>
                        <a:rPr lang="en-US" sz="4000" dirty="0"/>
                        <a:t>5</a:t>
                      </a:r>
                      <a:endParaRPr lang="en-IL" sz="4000" dirty="0"/>
                    </a:p>
                  </a:txBody>
                  <a:tcPr/>
                </a:tc>
                <a:extLst>
                  <a:ext uri="{0D108BD9-81ED-4DB2-BD59-A6C34878D82A}">
                    <a16:rowId xmlns:a16="http://schemas.microsoft.com/office/drawing/2014/main" val="1176922170"/>
                  </a:ext>
                </a:extLst>
              </a:tr>
            </a:tbl>
          </a:graphicData>
        </a:graphic>
      </p:graphicFrame>
    </p:spTree>
    <p:extLst>
      <p:ext uri="{BB962C8B-B14F-4D97-AF65-F5344CB8AC3E}">
        <p14:creationId xmlns:p14="http://schemas.microsoft.com/office/powerpoint/2010/main" val="3944296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6D40ED-95A9-F3EC-6F42-7DA78D6934D3}"/>
              </a:ext>
            </a:extLst>
          </p:cNvPr>
          <p:cNvSpPr txBox="1"/>
          <p:nvPr/>
        </p:nvSpPr>
        <p:spPr>
          <a:xfrm>
            <a:off x="876817" y="1174505"/>
            <a:ext cx="9685175" cy="2031325"/>
          </a:xfrm>
          <a:prstGeom prst="rect">
            <a:avLst/>
          </a:prstGeom>
          <a:noFill/>
        </p:spPr>
        <p:txBody>
          <a:bodyPr wrap="square" rtlCol="0">
            <a:spAutoFit/>
          </a:bodyPr>
          <a:lstStyle/>
          <a:p>
            <a:pPr algn="ctr" rtl="1"/>
            <a:r>
              <a:rPr lang="he-IL" dirty="0"/>
              <a:t>דרך א: </a:t>
            </a:r>
            <a:r>
              <a:rPr lang="en-US" dirty="0"/>
              <a:t>Brute Force approach</a:t>
            </a:r>
          </a:p>
          <a:p>
            <a:pPr algn="ctr" rtl="1"/>
            <a:r>
              <a:rPr lang="he-IL" dirty="0"/>
              <a:t>נעבור על כל איבר ונשווה אותו לאיברים ההבאים בתור אחריו במערך.</a:t>
            </a:r>
          </a:p>
          <a:p>
            <a:pPr algn="ctr" rtl="1"/>
            <a:r>
              <a:rPr lang="he-IL" dirty="0"/>
              <a:t>בכל פעם שנמצא הפיכת סדר נספור אותה.</a:t>
            </a:r>
          </a:p>
          <a:p>
            <a:pPr algn="ctr" rtl="1"/>
            <a:endParaRPr lang="he-IL" dirty="0"/>
          </a:p>
          <a:p>
            <a:pPr algn="ctr" rtl="1"/>
            <a:r>
              <a:rPr lang="he-IL" dirty="0"/>
              <a:t>הבעיה זמן ריצה מאוד גבוהה של </a:t>
            </a:r>
            <a:r>
              <a:rPr lang="en-US" dirty="0"/>
              <a:t>O(n^2)</a:t>
            </a:r>
          </a:p>
          <a:p>
            <a:pPr algn="ctr" rtl="1"/>
            <a:r>
              <a:rPr lang="he-IL" dirty="0"/>
              <a:t>נרצה למצוא דרך לשפר את זמן הריצה.</a:t>
            </a:r>
          </a:p>
          <a:p>
            <a:pPr algn="ctr" rtl="1"/>
            <a:endParaRPr lang="he-IL" dirty="0"/>
          </a:p>
        </p:txBody>
      </p:sp>
      <p:graphicFrame>
        <p:nvGraphicFramePr>
          <p:cNvPr id="5" name="Table 7">
            <a:extLst>
              <a:ext uri="{FF2B5EF4-FFF2-40B4-BE49-F238E27FC236}">
                <a16:creationId xmlns:a16="http://schemas.microsoft.com/office/drawing/2014/main" id="{B137D5B3-1BA7-CE32-AA2E-2BDD8252E6CD}"/>
              </a:ext>
            </a:extLst>
          </p:cNvPr>
          <p:cNvGraphicFramePr>
            <a:graphicFrameLocks noGrp="1"/>
          </p:cNvGraphicFramePr>
          <p:nvPr>
            <p:extLst>
              <p:ext uri="{D42A27DB-BD31-4B8C-83A1-F6EECF244321}">
                <p14:modId xmlns:p14="http://schemas.microsoft.com/office/powerpoint/2010/main" val="3642891959"/>
              </p:ext>
            </p:extLst>
          </p:nvPr>
        </p:nvGraphicFramePr>
        <p:xfrm>
          <a:off x="2570843" y="4277298"/>
          <a:ext cx="6297125" cy="719529"/>
        </p:xfrm>
        <a:graphic>
          <a:graphicData uri="http://schemas.openxmlformats.org/drawingml/2006/table">
            <a:tbl>
              <a:tblPr firstRow="1" bandRow="1">
                <a:tableStyleId>{69CF1AB2-1976-4502-BF36-3FF5EA218861}</a:tableStyleId>
              </a:tblPr>
              <a:tblGrid>
                <a:gridCol w="1259425">
                  <a:extLst>
                    <a:ext uri="{9D8B030D-6E8A-4147-A177-3AD203B41FA5}">
                      <a16:colId xmlns:a16="http://schemas.microsoft.com/office/drawing/2014/main" val="2467309750"/>
                    </a:ext>
                  </a:extLst>
                </a:gridCol>
                <a:gridCol w="1259425">
                  <a:extLst>
                    <a:ext uri="{9D8B030D-6E8A-4147-A177-3AD203B41FA5}">
                      <a16:colId xmlns:a16="http://schemas.microsoft.com/office/drawing/2014/main" val="1825647554"/>
                    </a:ext>
                  </a:extLst>
                </a:gridCol>
                <a:gridCol w="1259425">
                  <a:extLst>
                    <a:ext uri="{9D8B030D-6E8A-4147-A177-3AD203B41FA5}">
                      <a16:colId xmlns:a16="http://schemas.microsoft.com/office/drawing/2014/main" val="1320368183"/>
                    </a:ext>
                  </a:extLst>
                </a:gridCol>
                <a:gridCol w="1259425">
                  <a:extLst>
                    <a:ext uri="{9D8B030D-6E8A-4147-A177-3AD203B41FA5}">
                      <a16:colId xmlns:a16="http://schemas.microsoft.com/office/drawing/2014/main" val="1297849039"/>
                    </a:ext>
                  </a:extLst>
                </a:gridCol>
                <a:gridCol w="1259425">
                  <a:extLst>
                    <a:ext uri="{9D8B030D-6E8A-4147-A177-3AD203B41FA5}">
                      <a16:colId xmlns:a16="http://schemas.microsoft.com/office/drawing/2014/main" val="4260537651"/>
                    </a:ext>
                  </a:extLst>
                </a:gridCol>
              </a:tblGrid>
              <a:tr h="719529">
                <a:tc>
                  <a:txBody>
                    <a:bodyPr/>
                    <a:lstStyle/>
                    <a:p>
                      <a:pPr algn="ctr"/>
                      <a:r>
                        <a:rPr lang="en-US" sz="4000" dirty="0"/>
                        <a:t>2</a:t>
                      </a:r>
                      <a:endParaRPr lang="en-IL" sz="4000" dirty="0"/>
                    </a:p>
                  </a:txBody>
                  <a:tcPr/>
                </a:tc>
                <a:tc>
                  <a:txBody>
                    <a:bodyPr/>
                    <a:lstStyle/>
                    <a:p>
                      <a:pPr algn="ctr"/>
                      <a:r>
                        <a:rPr lang="en-US" sz="4000" dirty="0"/>
                        <a:t>4</a:t>
                      </a:r>
                      <a:endParaRPr lang="en-IL" sz="4000" dirty="0"/>
                    </a:p>
                  </a:txBody>
                  <a:tcPr/>
                </a:tc>
                <a:tc>
                  <a:txBody>
                    <a:bodyPr/>
                    <a:lstStyle/>
                    <a:p>
                      <a:pPr algn="ctr"/>
                      <a:r>
                        <a:rPr lang="en-US" sz="4000" dirty="0"/>
                        <a:t>1</a:t>
                      </a:r>
                      <a:endParaRPr lang="en-IL" sz="4000" dirty="0"/>
                    </a:p>
                  </a:txBody>
                  <a:tcPr/>
                </a:tc>
                <a:tc>
                  <a:txBody>
                    <a:bodyPr/>
                    <a:lstStyle/>
                    <a:p>
                      <a:pPr algn="ctr"/>
                      <a:r>
                        <a:rPr lang="en-US" sz="4000" dirty="0"/>
                        <a:t>3</a:t>
                      </a:r>
                      <a:endParaRPr lang="en-IL" sz="4000" dirty="0"/>
                    </a:p>
                  </a:txBody>
                  <a:tcPr/>
                </a:tc>
                <a:tc>
                  <a:txBody>
                    <a:bodyPr/>
                    <a:lstStyle/>
                    <a:p>
                      <a:pPr algn="ctr"/>
                      <a:r>
                        <a:rPr lang="en-US" sz="4000" dirty="0"/>
                        <a:t>5</a:t>
                      </a:r>
                      <a:endParaRPr lang="en-IL" sz="4000" dirty="0"/>
                    </a:p>
                  </a:txBody>
                  <a:tcPr/>
                </a:tc>
                <a:extLst>
                  <a:ext uri="{0D108BD9-81ED-4DB2-BD59-A6C34878D82A}">
                    <a16:rowId xmlns:a16="http://schemas.microsoft.com/office/drawing/2014/main" val="1176922170"/>
                  </a:ext>
                </a:extLst>
              </a:tr>
            </a:tbl>
          </a:graphicData>
        </a:graphic>
      </p:graphicFrame>
      <p:grpSp>
        <p:nvGrpSpPr>
          <p:cNvPr id="14" name="Group 13">
            <a:extLst>
              <a:ext uri="{FF2B5EF4-FFF2-40B4-BE49-F238E27FC236}">
                <a16:creationId xmlns:a16="http://schemas.microsoft.com/office/drawing/2014/main" id="{6B864804-FDF1-9981-370C-AF20A14015AF}"/>
              </a:ext>
            </a:extLst>
          </p:cNvPr>
          <p:cNvGrpSpPr/>
          <p:nvPr/>
        </p:nvGrpSpPr>
        <p:grpSpPr>
          <a:xfrm>
            <a:off x="3129952" y="5087559"/>
            <a:ext cx="5002200" cy="955080"/>
            <a:chOff x="3283648" y="2330750"/>
            <a:chExt cx="5002200" cy="95508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B952AE82-6F10-2945-D33A-EC065950D764}"/>
                    </a:ext>
                  </a:extLst>
                </p14:cNvPr>
                <p14:cNvContentPartPr/>
                <p14:nvPr/>
              </p14:nvContentPartPr>
              <p14:xfrm>
                <a:off x="3283648" y="2351630"/>
                <a:ext cx="1142640" cy="280800"/>
              </p14:xfrm>
            </p:contentPart>
          </mc:Choice>
          <mc:Fallback xmlns="">
            <p:pic>
              <p:nvPicPr>
                <p:cNvPr id="6" name="Ink 5">
                  <a:extLst>
                    <a:ext uri="{FF2B5EF4-FFF2-40B4-BE49-F238E27FC236}">
                      <a16:creationId xmlns:a16="http://schemas.microsoft.com/office/drawing/2014/main" id="{B952AE82-6F10-2945-D33A-EC065950D764}"/>
                    </a:ext>
                  </a:extLst>
                </p:cNvPr>
                <p:cNvPicPr/>
                <p:nvPr/>
              </p:nvPicPr>
              <p:blipFill>
                <a:blip r:embed="rId3"/>
                <a:stretch>
                  <a:fillRect/>
                </a:stretch>
              </p:blipFill>
              <p:spPr>
                <a:xfrm>
                  <a:off x="3275008" y="2342630"/>
                  <a:ext cx="116028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569344E5-3656-0DAE-0FA5-1DA352C69F6C}"/>
                    </a:ext>
                  </a:extLst>
                </p14:cNvPr>
                <p14:cNvContentPartPr/>
                <p14:nvPr/>
              </p14:nvContentPartPr>
              <p14:xfrm>
                <a:off x="3293008" y="2395550"/>
                <a:ext cx="2391480" cy="684720"/>
              </p14:xfrm>
            </p:contentPart>
          </mc:Choice>
          <mc:Fallback xmlns="">
            <p:pic>
              <p:nvPicPr>
                <p:cNvPr id="7" name="Ink 6">
                  <a:extLst>
                    <a:ext uri="{FF2B5EF4-FFF2-40B4-BE49-F238E27FC236}">
                      <a16:creationId xmlns:a16="http://schemas.microsoft.com/office/drawing/2014/main" id="{569344E5-3656-0DAE-0FA5-1DA352C69F6C}"/>
                    </a:ext>
                  </a:extLst>
                </p:cNvPr>
                <p:cNvPicPr/>
                <p:nvPr/>
              </p:nvPicPr>
              <p:blipFill>
                <a:blip r:embed="rId5"/>
                <a:stretch>
                  <a:fillRect/>
                </a:stretch>
              </p:blipFill>
              <p:spPr>
                <a:xfrm>
                  <a:off x="3284368" y="2386910"/>
                  <a:ext cx="2409120" cy="702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B78EAEFB-F925-55C2-B7F1-C0F3ECAE6D99}"/>
                    </a:ext>
                  </a:extLst>
                </p14:cNvPr>
                <p14:cNvContentPartPr/>
                <p14:nvPr/>
              </p14:nvContentPartPr>
              <p14:xfrm>
                <a:off x="3284368" y="2351270"/>
                <a:ext cx="3673080" cy="934560"/>
              </p14:xfrm>
            </p:contentPart>
          </mc:Choice>
          <mc:Fallback xmlns="">
            <p:pic>
              <p:nvPicPr>
                <p:cNvPr id="8" name="Ink 7">
                  <a:extLst>
                    <a:ext uri="{FF2B5EF4-FFF2-40B4-BE49-F238E27FC236}">
                      <a16:creationId xmlns:a16="http://schemas.microsoft.com/office/drawing/2014/main" id="{B78EAEFB-F925-55C2-B7F1-C0F3ECAE6D99}"/>
                    </a:ext>
                  </a:extLst>
                </p:cNvPr>
                <p:cNvPicPr/>
                <p:nvPr/>
              </p:nvPicPr>
              <p:blipFill>
                <a:blip r:embed="rId7"/>
                <a:stretch>
                  <a:fillRect/>
                </a:stretch>
              </p:blipFill>
              <p:spPr>
                <a:xfrm>
                  <a:off x="3275728" y="2342270"/>
                  <a:ext cx="3690720" cy="952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2C150AC5-8647-B979-2DA2-5135F5069721}"/>
                    </a:ext>
                  </a:extLst>
                </p14:cNvPr>
                <p14:cNvContentPartPr/>
                <p14:nvPr/>
              </p14:nvContentPartPr>
              <p14:xfrm>
                <a:off x="3312088" y="2415350"/>
                <a:ext cx="4973760" cy="748440"/>
              </p14:xfrm>
            </p:contentPart>
          </mc:Choice>
          <mc:Fallback xmlns="">
            <p:pic>
              <p:nvPicPr>
                <p:cNvPr id="10" name="Ink 9">
                  <a:extLst>
                    <a:ext uri="{FF2B5EF4-FFF2-40B4-BE49-F238E27FC236}">
                      <a16:creationId xmlns:a16="http://schemas.microsoft.com/office/drawing/2014/main" id="{2C150AC5-8647-B979-2DA2-5135F5069721}"/>
                    </a:ext>
                  </a:extLst>
                </p:cNvPr>
                <p:cNvPicPr/>
                <p:nvPr/>
              </p:nvPicPr>
              <p:blipFill>
                <a:blip r:embed="rId9"/>
                <a:stretch>
                  <a:fillRect/>
                </a:stretch>
              </p:blipFill>
              <p:spPr>
                <a:xfrm>
                  <a:off x="3303448" y="2406710"/>
                  <a:ext cx="4991400" cy="766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BA6ED506-73E7-A859-60D2-608F82D88EDA}"/>
                    </a:ext>
                  </a:extLst>
                </p14:cNvPr>
                <p14:cNvContentPartPr/>
                <p14:nvPr/>
              </p14:nvContentPartPr>
              <p14:xfrm>
                <a:off x="6863128" y="2330750"/>
                <a:ext cx="129240" cy="87120"/>
              </p14:xfrm>
            </p:contentPart>
          </mc:Choice>
          <mc:Fallback xmlns="">
            <p:pic>
              <p:nvPicPr>
                <p:cNvPr id="11" name="Ink 10">
                  <a:extLst>
                    <a:ext uri="{FF2B5EF4-FFF2-40B4-BE49-F238E27FC236}">
                      <a16:creationId xmlns:a16="http://schemas.microsoft.com/office/drawing/2014/main" id="{BA6ED506-73E7-A859-60D2-608F82D88EDA}"/>
                    </a:ext>
                  </a:extLst>
                </p:cNvPr>
                <p:cNvPicPr/>
                <p:nvPr/>
              </p:nvPicPr>
              <p:blipFill>
                <a:blip r:embed="rId11"/>
                <a:stretch>
                  <a:fillRect/>
                </a:stretch>
              </p:blipFill>
              <p:spPr>
                <a:xfrm>
                  <a:off x="6854128" y="2322110"/>
                  <a:ext cx="14688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8FC2E57D-BC7E-DAD6-2AE4-3CD41FAABC02}"/>
                    </a:ext>
                  </a:extLst>
                </p14:cNvPr>
                <p14:cNvContentPartPr/>
                <p14:nvPr/>
              </p14:nvContentPartPr>
              <p14:xfrm>
                <a:off x="5550928" y="2397710"/>
                <a:ext cx="162360" cy="59760"/>
              </p14:xfrm>
            </p:contentPart>
          </mc:Choice>
          <mc:Fallback xmlns="">
            <p:pic>
              <p:nvPicPr>
                <p:cNvPr id="12" name="Ink 11">
                  <a:extLst>
                    <a:ext uri="{FF2B5EF4-FFF2-40B4-BE49-F238E27FC236}">
                      <a16:creationId xmlns:a16="http://schemas.microsoft.com/office/drawing/2014/main" id="{8FC2E57D-BC7E-DAD6-2AE4-3CD41FAABC02}"/>
                    </a:ext>
                  </a:extLst>
                </p:cNvPr>
                <p:cNvPicPr/>
                <p:nvPr/>
              </p:nvPicPr>
              <p:blipFill>
                <a:blip r:embed="rId13"/>
                <a:stretch>
                  <a:fillRect/>
                </a:stretch>
              </p:blipFill>
              <p:spPr>
                <a:xfrm>
                  <a:off x="5541928" y="2388710"/>
                  <a:ext cx="18000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065EC38-3F00-54A8-1A85-7EDC58F04756}"/>
                    </a:ext>
                  </a:extLst>
                </p14:cNvPr>
                <p14:cNvContentPartPr/>
                <p14:nvPr/>
              </p14:nvContentPartPr>
              <p14:xfrm>
                <a:off x="4245208" y="2368190"/>
                <a:ext cx="168480" cy="50400"/>
              </p14:xfrm>
            </p:contentPart>
          </mc:Choice>
          <mc:Fallback xmlns="">
            <p:pic>
              <p:nvPicPr>
                <p:cNvPr id="13" name="Ink 12">
                  <a:extLst>
                    <a:ext uri="{FF2B5EF4-FFF2-40B4-BE49-F238E27FC236}">
                      <a16:creationId xmlns:a16="http://schemas.microsoft.com/office/drawing/2014/main" id="{D065EC38-3F00-54A8-1A85-7EDC58F04756}"/>
                    </a:ext>
                  </a:extLst>
                </p:cNvPr>
                <p:cNvPicPr/>
                <p:nvPr/>
              </p:nvPicPr>
              <p:blipFill>
                <a:blip r:embed="rId15"/>
                <a:stretch>
                  <a:fillRect/>
                </a:stretch>
              </p:blipFill>
              <p:spPr>
                <a:xfrm>
                  <a:off x="4236568" y="2359550"/>
                  <a:ext cx="186120" cy="68040"/>
                </a:xfrm>
                <a:prstGeom prst="rect">
                  <a:avLst/>
                </a:prstGeom>
              </p:spPr>
            </p:pic>
          </mc:Fallback>
        </mc:AlternateContent>
      </p:grpSp>
      <p:grpSp>
        <p:nvGrpSpPr>
          <p:cNvPr id="19" name="Group 18">
            <a:extLst>
              <a:ext uri="{FF2B5EF4-FFF2-40B4-BE49-F238E27FC236}">
                <a16:creationId xmlns:a16="http://schemas.microsoft.com/office/drawing/2014/main" id="{38AD5A23-9CAF-1E18-845D-61E3BFBE51F4}"/>
              </a:ext>
            </a:extLst>
          </p:cNvPr>
          <p:cNvGrpSpPr/>
          <p:nvPr/>
        </p:nvGrpSpPr>
        <p:grpSpPr>
          <a:xfrm>
            <a:off x="4427752" y="5066319"/>
            <a:ext cx="3472200" cy="565560"/>
            <a:chOff x="4581448" y="2309510"/>
            <a:chExt cx="3472200" cy="565560"/>
          </a:xfrm>
        </p:grpSpPr>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6BF5EDF5-8239-08F1-BCF4-0867500703CA}"/>
                    </a:ext>
                  </a:extLst>
                </p14:cNvPr>
                <p14:cNvContentPartPr/>
                <p14:nvPr/>
              </p14:nvContentPartPr>
              <p14:xfrm>
                <a:off x="4581448" y="2351270"/>
                <a:ext cx="1302480" cy="383040"/>
              </p14:xfrm>
            </p:contentPart>
          </mc:Choice>
          <mc:Fallback xmlns="">
            <p:pic>
              <p:nvPicPr>
                <p:cNvPr id="15" name="Ink 14">
                  <a:extLst>
                    <a:ext uri="{FF2B5EF4-FFF2-40B4-BE49-F238E27FC236}">
                      <a16:creationId xmlns:a16="http://schemas.microsoft.com/office/drawing/2014/main" id="{6BF5EDF5-8239-08F1-BCF4-0867500703CA}"/>
                    </a:ext>
                  </a:extLst>
                </p:cNvPr>
                <p:cNvPicPr/>
                <p:nvPr/>
              </p:nvPicPr>
              <p:blipFill>
                <a:blip r:embed="rId17"/>
                <a:stretch>
                  <a:fillRect/>
                </a:stretch>
              </p:blipFill>
              <p:spPr>
                <a:xfrm>
                  <a:off x="4572448" y="2342630"/>
                  <a:ext cx="132012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77448A23-1A67-C9CD-F614-E7295BE181D5}"/>
                    </a:ext>
                  </a:extLst>
                </p14:cNvPr>
                <p14:cNvContentPartPr/>
                <p14:nvPr/>
              </p14:nvContentPartPr>
              <p14:xfrm>
                <a:off x="4599808" y="2332550"/>
                <a:ext cx="2582280" cy="420840"/>
              </p14:xfrm>
            </p:contentPart>
          </mc:Choice>
          <mc:Fallback xmlns="">
            <p:pic>
              <p:nvPicPr>
                <p:cNvPr id="16" name="Ink 15">
                  <a:extLst>
                    <a:ext uri="{FF2B5EF4-FFF2-40B4-BE49-F238E27FC236}">
                      <a16:creationId xmlns:a16="http://schemas.microsoft.com/office/drawing/2014/main" id="{77448A23-1A67-C9CD-F614-E7295BE181D5}"/>
                    </a:ext>
                  </a:extLst>
                </p:cNvPr>
                <p:cNvPicPr/>
                <p:nvPr/>
              </p:nvPicPr>
              <p:blipFill>
                <a:blip r:embed="rId19"/>
                <a:stretch>
                  <a:fillRect/>
                </a:stretch>
              </p:blipFill>
              <p:spPr>
                <a:xfrm>
                  <a:off x="4591168" y="2323550"/>
                  <a:ext cx="259992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DA858D5E-C137-659C-95DA-FAE1FC1E9895}"/>
                    </a:ext>
                  </a:extLst>
                </p14:cNvPr>
                <p14:cNvContentPartPr/>
                <p14:nvPr/>
              </p14:nvContentPartPr>
              <p14:xfrm>
                <a:off x="4664968" y="2309510"/>
                <a:ext cx="3388680" cy="565560"/>
              </p14:xfrm>
            </p:contentPart>
          </mc:Choice>
          <mc:Fallback xmlns="">
            <p:pic>
              <p:nvPicPr>
                <p:cNvPr id="18" name="Ink 17">
                  <a:extLst>
                    <a:ext uri="{FF2B5EF4-FFF2-40B4-BE49-F238E27FC236}">
                      <a16:creationId xmlns:a16="http://schemas.microsoft.com/office/drawing/2014/main" id="{DA858D5E-C137-659C-95DA-FAE1FC1E9895}"/>
                    </a:ext>
                  </a:extLst>
                </p:cNvPr>
                <p:cNvPicPr/>
                <p:nvPr/>
              </p:nvPicPr>
              <p:blipFill>
                <a:blip r:embed="rId21"/>
                <a:stretch>
                  <a:fillRect/>
                </a:stretch>
              </p:blipFill>
              <p:spPr>
                <a:xfrm>
                  <a:off x="4656328" y="2300510"/>
                  <a:ext cx="3406320" cy="583200"/>
                </a:xfrm>
                <a:prstGeom prst="rect">
                  <a:avLst/>
                </a:prstGeom>
              </p:spPr>
            </p:pic>
          </mc:Fallback>
        </mc:AlternateContent>
      </p:grpSp>
      <p:grpSp>
        <p:nvGrpSpPr>
          <p:cNvPr id="22" name="Group 21">
            <a:extLst>
              <a:ext uri="{FF2B5EF4-FFF2-40B4-BE49-F238E27FC236}">
                <a16:creationId xmlns:a16="http://schemas.microsoft.com/office/drawing/2014/main" id="{F6BEA7B0-AE4C-9077-29D4-51B93E066C1F}"/>
              </a:ext>
            </a:extLst>
          </p:cNvPr>
          <p:cNvGrpSpPr/>
          <p:nvPr/>
        </p:nvGrpSpPr>
        <p:grpSpPr>
          <a:xfrm>
            <a:off x="5780632" y="5063799"/>
            <a:ext cx="2549520" cy="325800"/>
            <a:chOff x="5934328" y="2306990"/>
            <a:chExt cx="2549520" cy="325800"/>
          </a:xfrm>
        </p:grpSpPr>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4A5C535A-6364-5975-D5D7-7FD0F04CAB36}"/>
                    </a:ext>
                  </a:extLst>
                </p14:cNvPr>
                <p14:cNvContentPartPr/>
                <p14:nvPr/>
              </p14:nvContentPartPr>
              <p14:xfrm>
                <a:off x="5980768" y="2306990"/>
                <a:ext cx="1299600" cy="306720"/>
              </p14:xfrm>
            </p:contentPart>
          </mc:Choice>
          <mc:Fallback xmlns="">
            <p:pic>
              <p:nvPicPr>
                <p:cNvPr id="20" name="Ink 19">
                  <a:extLst>
                    <a:ext uri="{FF2B5EF4-FFF2-40B4-BE49-F238E27FC236}">
                      <a16:creationId xmlns:a16="http://schemas.microsoft.com/office/drawing/2014/main" id="{4A5C535A-6364-5975-D5D7-7FD0F04CAB36}"/>
                    </a:ext>
                  </a:extLst>
                </p:cNvPr>
                <p:cNvPicPr/>
                <p:nvPr/>
              </p:nvPicPr>
              <p:blipFill>
                <a:blip r:embed="rId23"/>
                <a:stretch>
                  <a:fillRect/>
                </a:stretch>
              </p:blipFill>
              <p:spPr>
                <a:xfrm>
                  <a:off x="5972128" y="2297990"/>
                  <a:ext cx="131724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33423371-FA03-F36D-2A14-F2E55286B96B}"/>
                    </a:ext>
                  </a:extLst>
                </p14:cNvPr>
                <p14:cNvContentPartPr/>
                <p14:nvPr/>
              </p14:nvContentPartPr>
              <p14:xfrm>
                <a:off x="5934328" y="2340830"/>
                <a:ext cx="2549520" cy="291960"/>
              </p14:xfrm>
            </p:contentPart>
          </mc:Choice>
          <mc:Fallback xmlns="">
            <p:pic>
              <p:nvPicPr>
                <p:cNvPr id="21" name="Ink 20">
                  <a:extLst>
                    <a:ext uri="{FF2B5EF4-FFF2-40B4-BE49-F238E27FC236}">
                      <a16:creationId xmlns:a16="http://schemas.microsoft.com/office/drawing/2014/main" id="{33423371-FA03-F36D-2A14-F2E55286B96B}"/>
                    </a:ext>
                  </a:extLst>
                </p:cNvPr>
                <p:cNvPicPr/>
                <p:nvPr/>
              </p:nvPicPr>
              <p:blipFill>
                <a:blip r:embed="rId25"/>
                <a:stretch>
                  <a:fillRect/>
                </a:stretch>
              </p:blipFill>
              <p:spPr>
                <a:xfrm>
                  <a:off x="5925328" y="2332190"/>
                  <a:ext cx="2567160" cy="309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E6EFBAA1-7213-F4D9-78BD-9B1F3F367B46}"/>
                  </a:ext>
                </a:extLst>
              </p14:cNvPr>
              <p14:cNvContentPartPr/>
              <p14:nvPr/>
            </p14:nvContentPartPr>
            <p14:xfrm>
              <a:off x="7012192" y="5070639"/>
              <a:ext cx="1054440" cy="524880"/>
            </p14:xfrm>
          </p:contentPart>
        </mc:Choice>
        <mc:Fallback xmlns="">
          <p:pic>
            <p:nvPicPr>
              <p:cNvPr id="23" name="Ink 22">
                <a:extLst>
                  <a:ext uri="{FF2B5EF4-FFF2-40B4-BE49-F238E27FC236}">
                    <a16:creationId xmlns:a16="http://schemas.microsoft.com/office/drawing/2014/main" id="{E6EFBAA1-7213-F4D9-78BD-9B1F3F367B46}"/>
                  </a:ext>
                </a:extLst>
              </p:cNvPr>
              <p:cNvPicPr/>
              <p:nvPr/>
            </p:nvPicPr>
            <p:blipFill>
              <a:blip r:embed="rId27"/>
              <a:stretch>
                <a:fillRect/>
              </a:stretch>
            </p:blipFill>
            <p:spPr>
              <a:xfrm>
                <a:off x="7003192" y="5061999"/>
                <a:ext cx="1072080" cy="542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6CFB9028-996D-056D-1C46-B592A4DB9207}"/>
                  </a:ext>
                </a:extLst>
              </p14:cNvPr>
              <p14:cNvContentPartPr/>
              <p14:nvPr/>
            </p14:nvContentPartPr>
            <p14:xfrm>
              <a:off x="4534648" y="1026110"/>
              <a:ext cx="360" cy="360"/>
            </p14:xfrm>
          </p:contentPart>
        </mc:Choice>
        <mc:Fallback xmlns="">
          <p:pic>
            <p:nvPicPr>
              <p:cNvPr id="24" name="Ink 23">
                <a:extLst>
                  <a:ext uri="{FF2B5EF4-FFF2-40B4-BE49-F238E27FC236}">
                    <a16:creationId xmlns:a16="http://schemas.microsoft.com/office/drawing/2014/main" id="{6CFB9028-996D-056D-1C46-B592A4DB9207}"/>
                  </a:ext>
                </a:extLst>
              </p:cNvPr>
              <p:cNvPicPr/>
              <p:nvPr/>
            </p:nvPicPr>
            <p:blipFill>
              <a:blip r:embed="rId29"/>
              <a:stretch>
                <a:fillRect/>
              </a:stretch>
            </p:blipFill>
            <p:spPr>
              <a:xfrm>
                <a:off x="4525648" y="10174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F268B25B-A8CF-2498-734C-4E0FDF284E23}"/>
                  </a:ext>
                </a:extLst>
              </p14:cNvPr>
              <p14:cNvContentPartPr/>
              <p14:nvPr/>
            </p14:nvContentPartPr>
            <p14:xfrm>
              <a:off x="5859808" y="1063550"/>
              <a:ext cx="360" cy="360"/>
            </p14:xfrm>
          </p:contentPart>
        </mc:Choice>
        <mc:Fallback xmlns="">
          <p:pic>
            <p:nvPicPr>
              <p:cNvPr id="25" name="Ink 24">
                <a:extLst>
                  <a:ext uri="{FF2B5EF4-FFF2-40B4-BE49-F238E27FC236}">
                    <a16:creationId xmlns:a16="http://schemas.microsoft.com/office/drawing/2014/main" id="{F268B25B-A8CF-2498-734C-4E0FDF284E23}"/>
                  </a:ext>
                </a:extLst>
              </p:cNvPr>
              <p:cNvPicPr/>
              <p:nvPr/>
            </p:nvPicPr>
            <p:blipFill>
              <a:blip r:embed="rId31"/>
              <a:stretch>
                <a:fillRect/>
              </a:stretch>
            </p:blipFill>
            <p:spPr>
              <a:xfrm>
                <a:off x="5850808" y="10549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1FDA0036-402B-5161-9684-EE4D813103FE}"/>
                  </a:ext>
                </a:extLst>
              </p14:cNvPr>
              <p14:cNvContentPartPr/>
              <p14:nvPr/>
            </p14:nvContentPartPr>
            <p14:xfrm>
              <a:off x="2836528" y="998030"/>
              <a:ext cx="360" cy="360"/>
            </p14:xfrm>
          </p:contentPart>
        </mc:Choice>
        <mc:Fallback xmlns="">
          <p:pic>
            <p:nvPicPr>
              <p:cNvPr id="26" name="Ink 25">
                <a:extLst>
                  <a:ext uri="{FF2B5EF4-FFF2-40B4-BE49-F238E27FC236}">
                    <a16:creationId xmlns:a16="http://schemas.microsoft.com/office/drawing/2014/main" id="{1FDA0036-402B-5161-9684-EE4D813103FE}"/>
                  </a:ext>
                </a:extLst>
              </p:cNvPr>
              <p:cNvPicPr/>
              <p:nvPr/>
            </p:nvPicPr>
            <p:blipFill>
              <a:blip r:embed="rId29"/>
              <a:stretch>
                <a:fillRect/>
              </a:stretch>
            </p:blipFill>
            <p:spPr>
              <a:xfrm>
                <a:off x="2827888" y="9893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9" name="Ink 28">
                <a:extLst>
                  <a:ext uri="{FF2B5EF4-FFF2-40B4-BE49-F238E27FC236}">
                    <a16:creationId xmlns:a16="http://schemas.microsoft.com/office/drawing/2014/main" id="{5949B1B2-8B03-B09A-EA0C-BE86BB6D02A6}"/>
                  </a:ext>
                </a:extLst>
              </p14:cNvPr>
              <p14:cNvContentPartPr/>
              <p14:nvPr/>
            </p14:nvContentPartPr>
            <p14:xfrm>
              <a:off x="4618166" y="5957076"/>
              <a:ext cx="360" cy="360"/>
            </p14:xfrm>
          </p:contentPart>
        </mc:Choice>
        <mc:Fallback xmlns="">
          <p:pic>
            <p:nvPicPr>
              <p:cNvPr id="29" name="Ink 28">
                <a:extLst>
                  <a:ext uri="{FF2B5EF4-FFF2-40B4-BE49-F238E27FC236}">
                    <a16:creationId xmlns:a16="http://schemas.microsoft.com/office/drawing/2014/main" id="{5949B1B2-8B03-B09A-EA0C-BE86BB6D02A6}"/>
                  </a:ext>
                </a:extLst>
              </p:cNvPr>
              <p:cNvPicPr/>
              <p:nvPr/>
            </p:nvPicPr>
            <p:blipFill>
              <a:blip r:embed="rId29"/>
              <a:stretch>
                <a:fillRect/>
              </a:stretch>
            </p:blipFill>
            <p:spPr>
              <a:xfrm>
                <a:off x="4609526" y="59484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1" name="Ink 30">
                <a:extLst>
                  <a:ext uri="{FF2B5EF4-FFF2-40B4-BE49-F238E27FC236}">
                    <a16:creationId xmlns:a16="http://schemas.microsoft.com/office/drawing/2014/main" id="{E9959633-BE87-D4F7-F2F2-C7F5B04ECB65}"/>
                  </a:ext>
                </a:extLst>
              </p14:cNvPr>
              <p14:cNvContentPartPr/>
              <p14:nvPr/>
            </p14:nvContentPartPr>
            <p14:xfrm>
              <a:off x="5467768" y="1194230"/>
              <a:ext cx="360" cy="360"/>
            </p14:xfrm>
          </p:contentPart>
        </mc:Choice>
        <mc:Fallback xmlns="">
          <p:pic>
            <p:nvPicPr>
              <p:cNvPr id="31" name="Ink 30">
                <a:extLst>
                  <a:ext uri="{FF2B5EF4-FFF2-40B4-BE49-F238E27FC236}">
                    <a16:creationId xmlns:a16="http://schemas.microsoft.com/office/drawing/2014/main" id="{E9959633-BE87-D4F7-F2F2-C7F5B04ECB65}"/>
                  </a:ext>
                </a:extLst>
              </p:cNvPr>
              <p:cNvPicPr/>
              <p:nvPr/>
            </p:nvPicPr>
            <p:blipFill>
              <a:blip r:embed="rId29"/>
              <a:stretch>
                <a:fillRect/>
              </a:stretch>
            </p:blipFill>
            <p:spPr>
              <a:xfrm>
                <a:off x="5459128" y="1185230"/>
                <a:ext cx="18000" cy="18000"/>
              </a:xfrm>
              <a:prstGeom prst="rect">
                <a:avLst/>
              </a:prstGeom>
            </p:spPr>
          </p:pic>
        </mc:Fallback>
      </mc:AlternateContent>
      <p:grpSp>
        <p:nvGrpSpPr>
          <p:cNvPr id="34" name="Group 33">
            <a:extLst>
              <a:ext uri="{FF2B5EF4-FFF2-40B4-BE49-F238E27FC236}">
                <a16:creationId xmlns:a16="http://schemas.microsoft.com/office/drawing/2014/main" id="{0A8EC423-AF77-4780-0B72-FFD03369C628}"/>
              </a:ext>
            </a:extLst>
          </p:cNvPr>
          <p:cNvGrpSpPr/>
          <p:nvPr/>
        </p:nvGrpSpPr>
        <p:grpSpPr>
          <a:xfrm>
            <a:off x="4786288" y="718281"/>
            <a:ext cx="933480" cy="9749"/>
            <a:chOff x="4786288" y="718281"/>
            <a:chExt cx="933480" cy="9749"/>
          </a:xfrm>
        </p:grpSpPr>
        <mc:AlternateContent xmlns:mc="http://schemas.openxmlformats.org/markup-compatibility/2006" xmlns:p14="http://schemas.microsoft.com/office/powerpoint/2010/main">
          <mc:Choice Requires="p14">
            <p:contentPart p14:bwMode="auto" r:id="rId35">
              <p14:nvContentPartPr>
                <p14:cNvPr id="27" name="Ink 26">
                  <a:extLst>
                    <a:ext uri="{FF2B5EF4-FFF2-40B4-BE49-F238E27FC236}">
                      <a16:creationId xmlns:a16="http://schemas.microsoft.com/office/drawing/2014/main" id="{6D6FEC72-434A-9E7B-86E5-D2290689F35C}"/>
                    </a:ext>
                  </a:extLst>
                </p14:cNvPr>
                <p14:cNvContentPartPr/>
                <p14:nvPr/>
              </p14:nvContentPartPr>
              <p14:xfrm>
                <a:off x="5719408" y="727670"/>
                <a:ext cx="360" cy="360"/>
              </p14:xfrm>
            </p:contentPart>
          </mc:Choice>
          <mc:Fallback xmlns="">
            <p:pic>
              <p:nvPicPr>
                <p:cNvPr id="27" name="Ink 26">
                  <a:extLst>
                    <a:ext uri="{FF2B5EF4-FFF2-40B4-BE49-F238E27FC236}">
                      <a16:creationId xmlns:a16="http://schemas.microsoft.com/office/drawing/2014/main" id="{6D6FEC72-434A-9E7B-86E5-D2290689F35C}"/>
                    </a:ext>
                  </a:extLst>
                </p:cNvPr>
                <p:cNvPicPr/>
                <p:nvPr/>
              </p:nvPicPr>
              <p:blipFill>
                <a:blip r:embed="rId29"/>
                <a:stretch>
                  <a:fillRect/>
                </a:stretch>
              </p:blipFill>
              <p:spPr>
                <a:xfrm>
                  <a:off x="5710768" y="7190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8" name="Ink 27">
                  <a:extLst>
                    <a:ext uri="{FF2B5EF4-FFF2-40B4-BE49-F238E27FC236}">
                      <a16:creationId xmlns:a16="http://schemas.microsoft.com/office/drawing/2014/main" id="{43E7A94A-E534-C873-D8B2-9BC010334DEB}"/>
                    </a:ext>
                  </a:extLst>
                </p14:cNvPr>
                <p14:cNvContentPartPr/>
                <p14:nvPr/>
              </p14:nvContentPartPr>
              <p14:xfrm>
                <a:off x="5719408" y="727670"/>
                <a:ext cx="360" cy="360"/>
              </p14:xfrm>
            </p:contentPart>
          </mc:Choice>
          <mc:Fallback xmlns="">
            <p:pic>
              <p:nvPicPr>
                <p:cNvPr id="28" name="Ink 27">
                  <a:extLst>
                    <a:ext uri="{FF2B5EF4-FFF2-40B4-BE49-F238E27FC236}">
                      <a16:creationId xmlns:a16="http://schemas.microsoft.com/office/drawing/2014/main" id="{43E7A94A-E534-C873-D8B2-9BC010334DEB}"/>
                    </a:ext>
                  </a:extLst>
                </p:cNvPr>
                <p:cNvPicPr/>
                <p:nvPr/>
              </p:nvPicPr>
              <p:blipFill>
                <a:blip r:embed="rId29"/>
                <a:stretch>
                  <a:fillRect/>
                </a:stretch>
              </p:blipFill>
              <p:spPr>
                <a:xfrm>
                  <a:off x="5710768" y="7190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2" name="Ink 31">
                  <a:extLst>
                    <a:ext uri="{FF2B5EF4-FFF2-40B4-BE49-F238E27FC236}">
                      <a16:creationId xmlns:a16="http://schemas.microsoft.com/office/drawing/2014/main" id="{DD24D490-ED65-A594-FF3D-490570BE34DF}"/>
                    </a:ext>
                  </a:extLst>
                </p14:cNvPr>
                <p14:cNvContentPartPr/>
                <p14:nvPr/>
              </p14:nvContentPartPr>
              <p14:xfrm>
                <a:off x="4786288" y="718281"/>
                <a:ext cx="360" cy="360"/>
              </p14:xfrm>
            </p:contentPart>
          </mc:Choice>
          <mc:Fallback xmlns="">
            <p:pic>
              <p:nvPicPr>
                <p:cNvPr id="32" name="Ink 31">
                  <a:extLst>
                    <a:ext uri="{FF2B5EF4-FFF2-40B4-BE49-F238E27FC236}">
                      <a16:creationId xmlns:a16="http://schemas.microsoft.com/office/drawing/2014/main" id="{DD24D490-ED65-A594-FF3D-490570BE34DF}"/>
                    </a:ext>
                  </a:extLst>
                </p:cNvPr>
                <p:cNvPicPr/>
                <p:nvPr/>
              </p:nvPicPr>
              <p:blipFill>
                <a:blip r:embed="rId29"/>
                <a:stretch>
                  <a:fillRect/>
                </a:stretch>
              </p:blipFill>
              <p:spPr>
                <a:xfrm>
                  <a:off x="4777288" y="709281"/>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7F6ED2E7-A364-8183-3F84-D66A8AA6EFCC}"/>
                  </a:ext>
                </a:extLst>
              </p14:cNvPr>
              <p14:cNvContentPartPr/>
              <p14:nvPr/>
            </p14:nvContentPartPr>
            <p14:xfrm>
              <a:off x="4954048" y="905121"/>
              <a:ext cx="360" cy="360"/>
            </p14:xfrm>
          </p:contentPart>
        </mc:Choice>
        <mc:Fallback xmlns="">
          <p:pic>
            <p:nvPicPr>
              <p:cNvPr id="33" name="Ink 32">
                <a:extLst>
                  <a:ext uri="{FF2B5EF4-FFF2-40B4-BE49-F238E27FC236}">
                    <a16:creationId xmlns:a16="http://schemas.microsoft.com/office/drawing/2014/main" id="{7F6ED2E7-A364-8183-3F84-D66A8AA6EFCC}"/>
                  </a:ext>
                </a:extLst>
              </p:cNvPr>
              <p:cNvPicPr/>
              <p:nvPr/>
            </p:nvPicPr>
            <p:blipFill>
              <a:blip r:embed="rId39"/>
              <a:stretch>
                <a:fillRect/>
              </a:stretch>
            </p:blipFill>
            <p:spPr>
              <a:xfrm>
                <a:off x="4945408" y="896121"/>
                <a:ext cx="18000" cy="18000"/>
              </a:xfrm>
              <a:prstGeom prst="rect">
                <a:avLst/>
              </a:prstGeom>
            </p:spPr>
          </p:pic>
        </mc:Fallback>
      </mc:AlternateContent>
    </p:spTree>
    <p:extLst>
      <p:ext uri="{BB962C8B-B14F-4D97-AF65-F5344CB8AC3E}">
        <p14:creationId xmlns:p14="http://schemas.microsoft.com/office/powerpoint/2010/main" val="121345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D369A4-F7B5-BC1E-58C5-449F2A8DD4DF}"/>
              </a:ext>
            </a:extLst>
          </p:cNvPr>
          <p:cNvSpPr/>
          <p:nvPr/>
        </p:nvSpPr>
        <p:spPr>
          <a:xfrm>
            <a:off x="4159552" y="504053"/>
            <a:ext cx="3499676" cy="923330"/>
          </a:xfrm>
          <a:prstGeom prst="rect">
            <a:avLst/>
          </a:prstGeom>
          <a:noFill/>
        </p:spPr>
        <p:txBody>
          <a:bodyPr wrap="none" lIns="91440" tIns="45720" rIns="91440" bIns="45720">
            <a:spAutoFit/>
          </a:bodyPr>
          <a:lstStyle/>
          <a:p>
            <a:pPr algn="ctr"/>
            <a:r>
              <a:rPr lang="he-IL" sz="5400" b="0" cap="none" spc="0" dirty="0">
                <a:ln w="0"/>
                <a:solidFill>
                  <a:schemeClr val="tx1"/>
                </a:solidFill>
                <a:effectLst>
                  <a:outerShdw blurRad="38100" dist="19050" dir="2700000" algn="tl" rotWithShape="0">
                    <a:schemeClr val="dk1">
                      <a:alpha val="40000"/>
                    </a:schemeClr>
                  </a:outerShdw>
                </a:effectLst>
              </a:rPr>
              <a:t>הפרד ומשול</a:t>
            </a:r>
          </a:p>
        </p:txBody>
      </p:sp>
      <p:sp>
        <p:nvSpPr>
          <p:cNvPr id="5" name="TextBox 4">
            <a:extLst>
              <a:ext uri="{FF2B5EF4-FFF2-40B4-BE49-F238E27FC236}">
                <a16:creationId xmlns:a16="http://schemas.microsoft.com/office/drawing/2014/main" id="{DBB9EDBE-7983-2413-F8E9-74A88A2EB421}"/>
              </a:ext>
            </a:extLst>
          </p:cNvPr>
          <p:cNvSpPr txBox="1"/>
          <p:nvPr/>
        </p:nvSpPr>
        <p:spPr>
          <a:xfrm>
            <a:off x="1175657" y="1772816"/>
            <a:ext cx="9069355" cy="1631216"/>
          </a:xfrm>
          <a:prstGeom prst="rect">
            <a:avLst/>
          </a:prstGeom>
          <a:noFill/>
        </p:spPr>
        <p:txBody>
          <a:bodyPr wrap="square" rtlCol="0">
            <a:spAutoFit/>
          </a:bodyPr>
          <a:lstStyle/>
          <a:p>
            <a:pPr algn="ctr" rtl="1"/>
            <a:r>
              <a:rPr lang="he-IL" sz="2000" b="0" i="0" dirty="0">
                <a:solidFill>
                  <a:srgbClr val="202122"/>
                </a:solidFill>
                <a:effectLst/>
                <a:latin typeface="Arial" panose="020B0604020202020204" pitchFamily="34" charset="0"/>
              </a:rPr>
              <a:t>ב</a:t>
            </a:r>
            <a:r>
              <a:rPr lang="he-IL" sz="2000" b="0" i="0" u="none" strike="noStrike" dirty="0">
                <a:solidFill>
                  <a:srgbClr val="3366CC"/>
                </a:solidFill>
                <a:effectLst/>
                <a:latin typeface="Arial" panose="020B0604020202020204" pitchFamily="34" charset="0"/>
              </a:rPr>
              <a:t>מדעי המחשב</a:t>
            </a:r>
            <a:r>
              <a:rPr lang="he-IL" sz="2000" b="0" i="0" dirty="0">
                <a:solidFill>
                  <a:srgbClr val="202122"/>
                </a:solidFill>
                <a:effectLst/>
                <a:latin typeface="Arial" panose="020B0604020202020204" pitchFamily="34" charset="0"/>
              </a:rPr>
              <a:t>, </a:t>
            </a:r>
            <a:r>
              <a:rPr lang="he-IL" sz="2000" b="1" i="0" dirty="0">
                <a:solidFill>
                  <a:srgbClr val="202122"/>
                </a:solidFill>
                <a:effectLst/>
                <a:latin typeface="Arial" panose="020B0604020202020204" pitchFamily="34" charset="0"/>
              </a:rPr>
              <a:t>הפרד ומשול</a:t>
            </a:r>
            <a:r>
              <a:rPr lang="he-IL" sz="2000" b="0" i="0" dirty="0">
                <a:solidFill>
                  <a:srgbClr val="202122"/>
                </a:solidFill>
                <a:effectLst/>
                <a:latin typeface="Arial" panose="020B0604020202020204" pitchFamily="34" charset="0"/>
              </a:rPr>
              <a:t> היא תבנית תכנון </a:t>
            </a:r>
            <a:r>
              <a:rPr lang="he-IL" sz="2000" b="0" i="0" u="none" strike="noStrike" dirty="0">
                <a:solidFill>
                  <a:srgbClr val="3366CC"/>
                </a:solidFill>
                <a:effectLst/>
                <a:latin typeface="Arial" panose="020B0604020202020204" pitchFamily="34" charset="0"/>
              </a:rPr>
              <a:t>אלגוריתמים</a:t>
            </a:r>
            <a:r>
              <a:rPr lang="he-IL" sz="2000" b="0" i="0" dirty="0">
                <a:solidFill>
                  <a:srgbClr val="202122"/>
                </a:solidFill>
                <a:effectLst/>
                <a:latin typeface="Arial" panose="020B0604020202020204" pitchFamily="34" charset="0"/>
              </a:rPr>
              <a:t> חשובה.</a:t>
            </a:r>
          </a:p>
          <a:p>
            <a:pPr algn="ctr" rtl="1"/>
            <a:r>
              <a:rPr lang="he-IL" sz="2000" b="0" i="0" dirty="0">
                <a:solidFill>
                  <a:srgbClr val="202122"/>
                </a:solidFill>
                <a:effectLst/>
                <a:latin typeface="Arial" panose="020B0604020202020204" pitchFamily="34" charset="0"/>
              </a:rPr>
              <a:t> היא מבוססת על שבירה </a:t>
            </a:r>
            <a:r>
              <a:rPr lang="he-IL" sz="2000" b="0" i="0" u="none" strike="noStrike" dirty="0">
                <a:solidFill>
                  <a:srgbClr val="3366CC"/>
                </a:solidFill>
                <a:effectLst/>
                <a:latin typeface="Arial" panose="020B0604020202020204" pitchFamily="34" charset="0"/>
              </a:rPr>
              <a:t>רקורסיבית</a:t>
            </a:r>
            <a:r>
              <a:rPr lang="he-IL" sz="2000" b="0" i="0" dirty="0">
                <a:solidFill>
                  <a:srgbClr val="202122"/>
                </a:solidFill>
                <a:effectLst/>
                <a:latin typeface="Arial" panose="020B0604020202020204" pitchFamily="34" charset="0"/>
              </a:rPr>
              <a:t> של הבעיה לשתיים או יותר תת-בעיות </a:t>
            </a:r>
            <a:r>
              <a:rPr lang="he-IL" sz="2000" b="0" i="0" dirty="0">
                <a:solidFill>
                  <a:schemeClr val="accent2"/>
                </a:solidFill>
                <a:effectLst/>
                <a:latin typeface="Arial" panose="020B0604020202020204" pitchFamily="34" charset="0"/>
              </a:rPr>
              <a:t>מאותה הצורה </a:t>
            </a:r>
            <a:r>
              <a:rPr lang="he-IL" sz="2000" b="0" i="0" dirty="0">
                <a:solidFill>
                  <a:srgbClr val="202122"/>
                </a:solidFill>
                <a:effectLst/>
                <a:latin typeface="Arial" panose="020B0604020202020204" pitchFamily="34" charset="0"/>
              </a:rPr>
              <a:t>(או צורה דומה לה), עד שהבעיות הופכות ל</a:t>
            </a:r>
            <a:r>
              <a:rPr lang="he-IL" sz="2000" b="0" i="0" dirty="0">
                <a:solidFill>
                  <a:schemeClr val="accent2"/>
                </a:solidFill>
                <a:effectLst/>
                <a:latin typeface="Arial" panose="020B0604020202020204" pitchFamily="34" charset="0"/>
              </a:rPr>
              <a:t>פשוטות</a:t>
            </a:r>
            <a:r>
              <a:rPr lang="he-IL" sz="2000" b="0" i="0" dirty="0">
                <a:solidFill>
                  <a:srgbClr val="202122"/>
                </a:solidFill>
                <a:effectLst/>
                <a:latin typeface="Arial" panose="020B0604020202020204" pitchFamily="34" charset="0"/>
              </a:rPr>
              <a:t> דיין כדי שניתן יהיה לפתור אותן ישירות</a:t>
            </a:r>
            <a:r>
              <a:rPr lang="he-IL" sz="2000" dirty="0">
                <a:solidFill>
                  <a:srgbClr val="202122"/>
                </a:solidFill>
                <a:latin typeface="Arial" panose="020B0604020202020204" pitchFamily="34" charset="0"/>
              </a:rPr>
              <a:t>(מקרה בסיס)</a:t>
            </a:r>
            <a:r>
              <a:rPr lang="he-IL" sz="2000" b="0" i="0" dirty="0">
                <a:solidFill>
                  <a:srgbClr val="202122"/>
                </a:solidFill>
                <a:effectLst/>
                <a:latin typeface="Arial" panose="020B0604020202020204" pitchFamily="34" charset="0"/>
              </a:rPr>
              <a:t>. לאחר מכן הפתרונות לתת הבעיות </a:t>
            </a:r>
            <a:r>
              <a:rPr lang="he-IL" sz="2000" b="0" i="0" dirty="0">
                <a:solidFill>
                  <a:schemeClr val="accent2"/>
                </a:solidFill>
                <a:effectLst/>
                <a:latin typeface="Arial" panose="020B0604020202020204" pitchFamily="34" charset="0"/>
              </a:rPr>
              <a:t>משולבים יחד</a:t>
            </a:r>
            <a:r>
              <a:rPr lang="he-IL" sz="2000" b="0" i="0" dirty="0">
                <a:solidFill>
                  <a:srgbClr val="202122"/>
                </a:solidFill>
                <a:effectLst/>
                <a:latin typeface="Arial" panose="020B0604020202020204" pitchFamily="34" charset="0"/>
              </a:rPr>
              <a:t> כדי לתת פתרון לבעיה המקורית.</a:t>
            </a:r>
            <a:endParaRPr lang="en-IL" sz="2000" dirty="0"/>
          </a:p>
        </p:txBody>
      </p:sp>
      <p:pic>
        <p:nvPicPr>
          <p:cNvPr id="101" name="Picture 100">
            <a:extLst>
              <a:ext uri="{FF2B5EF4-FFF2-40B4-BE49-F238E27FC236}">
                <a16:creationId xmlns:a16="http://schemas.microsoft.com/office/drawing/2014/main" id="{BBD5FCF0-AC5C-6A8B-887F-389CB64418D7}"/>
              </a:ext>
            </a:extLst>
          </p:cNvPr>
          <p:cNvPicPr>
            <a:picLocks noChangeAspect="1"/>
          </p:cNvPicPr>
          <p:nvPr/>
        </p:nvPicPr>
        <p:blipFill>
          <a:blip r:embed="rId2"/>
          <a:stretch>
            <a:fillRect/>
          </a:stretch>
        </p:blipFill>
        <p:spPr>
          <a:xfrm>
            <a:off x="3540580" y="3928262"/>
            <a:ext cx="3746630" cy="2488636"/>
          </a:xfrm>
          <a:prstGeom prst="rect">
            <a:avLst/>
          </a:prstGeom>
        </p:spPr>
      </p:pic>
    </p:spTree>
    <p:extLst>
      <p:ext uri="{BB962C8B-B14F-4D97-AF65-F5344CB8AC3E}">
        <p14:creationId xmlns:p14="http://schemas.microsoft.com/office/powerpoint/2010/main" val="943949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361B35-A815-29E0-7CCF-9DC1AC44A741}"/>
              </a:ext>
            </a:extLst>
          </p:cNvPr>
          <p:cNvSpPr txBox="1"/>
          <p:nvPr/>
        </p:nvSpPr>
        <p:spPr>
          <a:xfrm>
            <a:off x="65315" y="1222310"/>
            <a:ext cx="6587412" cy="4801314"/>
          </a:xfrm>
          <a:prstGeom prst="rect">
            <a:avLst/>
          </a:prstGeom>
          <a:noFill/>
        </p:spPr>
        <p:txBody>
          <a:bodyPr wrap="square" rtlCol="0">
            <a:spAutoFit/>
          </a:bodyPr>
          <a:lstStyle/>
          <a:p>
            <a:pPr algn="ctr" rtl="1"/>
            <a:r>
              <a:rPr lang="he-IL" dirty="0"/>
              <a:t>בשביל לפתור את הבעיה ב</a:t>
            </a:r>
            <a:r>
              <a:rPr lang="en-US" dirty="0"/>
              <a:t>O(</a:t>
            </a:r>
            <a:r>
              <a:rPr lang="en-US" dirty="0" err="1"/>
              <a:t>nlogn</a:t>
            </a:r>
            <a:r>
              <a:rPr lang="en-US" dirty="0"/>
              <a:t>) </a:t>
            </a:r>
            <a:r>
              <a:rPr lang="he-IL" dirty="0"/>
              <a:t> נרצה להשתמש בגרסא "משופצת" של </a:t>
            </a:r>
            <a:r>
              <a:rPr lang="en-US" dirty="0" err="1"/>
              <a:t>MergeSort</a:t>
            </a:r>
            <a:endParaRPr lang="en-US" dirty="0"/>
          </a:p>
          <a:p>
            <a:pPr algn="ctr" rtl="1"/>
            <a:r>
              <a:rPr lang="he-IL" dirty="0"/>
              <a:t>תזכורת ל</a:t>
            </a:r>
            <a:r>
              <a:rPr lang="en-US" dirty="0"/>
              <a:t>Merge sort:</a:t>
            </a:r>
          </a:p>
          <a:p>
            <a:r>
              <a:rPr lang="en-US" dirty="0" err="1"/>
              <a:t>MergeSort</a:t>
            </a:r>
            <a:r>
              <a:rPr lang="en-US" dirty="0"/>
              <a:t>(</a:t>
            </a:r>
            <a:r>
              <a:rPr lang="en-US" dirty="0" err="1"/>
              <a:t>arr,L,R</a:t>
            </a:r>
            <a:r>
              <a:rPr lang="en-US" dirty="0"/>
              <a:t>){</a:t>
            </a:r>
          </a:p>
          <a:p>
            <a:r>
              <a:rPr lang="en-US" dirty="0"/>
              <a:t>If(L&lt;R){</a:t>
            </a:r>
          </a:p>
          <a:p>
            <a:r>
              <a:rPr lang="en-US" dirty="0"/>
              <a:t>	//</a:t>
            </a:r>
            <a:r>
              <a:rPr lang="he-IL" dirty="0"/>
              <a:t>נמצא את נקודת האמצע לחלק את המערך לשתי חלקים</a:t>
            </a:r>
          </a:p>
          <a:p>
            <a:r>
              <a:rPr lang="he-IL" dirty="0"/>
              <a:t>	</a:t>
            </a:r>
            <a:r>
              <a:rPr lang="en-US" dirty="0"/>
              <a:t>M = (L+R)/2</a:t>
            </a:r>
          </a:p>
          <a:p>
            <a:r>
              <a:rPr lang="en-US" dirty="0"/>
              <a:t>	//</a:t>
            </a:r>
            <a:r>
              <a:rPr lang="he-IL" dirty="0"/>
              <a:t>נקרא באופן רקורסיבי לפונקציה עם החלק השמאלי</a:t>
            </a:r>
          </a:p>
          <a:p>
            <a:r>
              <a:rPr lang="he-IL" dirty="0"/>
              <a:t>	</a:t>
            </a:r>
            <a:r>
              <a:rPr lang="en-US" dirty="0"/>
              <a:t> </a:t>
            </a:r>
            <a:r>
              <a:rPr lang="en-US" dirty="0" err="1"/>
              <a:t>MergeSort</a:t>
            </a:r>
            <a:r>
              <a:rPr lang="en-US" dirty="0"/>
              <a:t>(</a:t>
            </a:r>
            <a:r>
              <a:rPr lang="en-US" dirty="0" err="1"/>
              <a:t>arr,L,M</a:t>
            </a:r>
            <a:r>
              <a:rPr lang="en-US" dirty="0"/>
              <a:t>)</a:t>
            </a:r>
          </a:p>
          <a:p>
            <a:r>
              <a:rPr lang="en-US" dirty="0"/>
              <a:t>	//</a:t>
            </a:r>
            <a:r>
              <a:rPr lang="he-IL" dirty="0"/>
              <a:t>נקרא באופן רקורסיבי לפונקציה עם החלק השמאלי</a:t>
            </a:r>
          </a:p>
          <a:p>
            <a:r>
              <a:rPr lang="he-IL" dirty="0"/>
              <a:t>	</a:t>
            </a:r>
            <a:r>
              <a:rPr lang="en-US" dirty="0" err="1"/>
              <a:t>MergeSort</a:t>
            </a:r>
            <a:r>
              <a:rPr lang="en-US" dirty="0"/>
              <a:t>(arr,M+1,R)</a:t>
            </a:r>
          </a:p>
          <a:p>
            <a:r>
              <a:rPr lang="en-US" dirty="0"/>
              <a:t>	//</a:t>
            </a:r>
            <a:r>
              <a:rPr lang="he-IL" dirty="0"/>
              <a:t>לאחר שמיינו את חלק שמאל וחלק ימין של המערך</a:t>
            </a:r>
          </a:p>
          <a:p>
            <a:r>
              <a:rPr lang="en-US" dirty="0"/>
              <a:t>	//</a:t>
            </a:r>
            <a:r>
              <a:rPr lang="he-IL" dirty="0"/>
              <a:t>נאחד אותם ב</a:t>
            </a:r>
            <a:r>
              <a:rPr lang="en-US" dirty="0"/>
              <a:t>O(n) </a:t>
            </a:r>
            <a:r>
              <a:rPr lang="he-IL" dirty="0"/>
              <a:t>בעזרת פונקציית עזר </a:t>
            </a:r>
            <a:r>
              <a:rPr lang="en-US" dirty="0"/>
              <a:t>Merge</a:t>
            </a:r>
          </a:p>
          <a:p>
            <a:r>
              <a:rPr lang="en-US" dirty="0"/>
              <a:t>	Merge(</a:t>
            </a:r>
            <a:r>
              <a:rPr lang="en-US" dirty="0" err="1"/>
              <a:t>arr,L,M,R</a:t>
            </a:r>
            <a:r>
              <a:rPr lang="en-US" dirty="0"/>
              <a:t>)</a:t>
            </a:r>
          </a:p>
          <a:p>
            <a:r>
              <a:rPr lang="en-US" dirty="0"/>
              <a:t>}</a:t>
            </a:r>
          </a:p>
          <a:p>
            <a:endParaRPr lang="en-US" dirty="0"/>
          </a:p>
          <a:p>
            <a:endParaRPr lang="he-IL" dirty="0"/>
          </a:p>
        </p:txBody>
      </p:sp>
      <p:pic>
        <p:nvPicPr>
          <p:cNvPr id="6" name="Picture 5">
            <a:extLst>
              <a:ext uri="{FF2B5EF4-FFF2-40B4-BE49-F238E27FC236}">
                <a16:creationId xmlns:a16="http://schemas.microsoft.com/office/drawing/2014/main" id="{6C23EB07-AB05-A976-94DC-36F279815834}"/>
              </a:ext>
            </a:extLst>
          </p:cNvPr>
          <p:cNvPicPr>
            <a:picLocks noChangeAspect="1"/>
          </p:cNvPicPr>
          <p:nvPr/>
        </p:nvPicPr>
        <p:blipFill>
          <a:blip r:embed="rId2"/>
          <a:stretch>
            <a:fillRect/>
          </a:stretch>
        </p:blipFill>
        <p:spPr>
          <a:xfrm>
            <a:off x="6328921" y="1336956"/>
            <a:ext cx="5616014" cy="3730343"/>
          </a:xfrm>
          <a:prstGeom prst="rect">
            <a:avLst/>
          </a:prstGeom>
        </p:spPr>
      </p:pic>
    </p:spTree>
    <p:extLst>
      <p:ext uri="{BB962C8B-B14F-4D97-AF65-F5344CB8AC3E}">
        <p14:creationId xmlns:p14="http://schemas.microsoft.com/office/powerpoint/2010/main" val="2190017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6F7C2C-565E-0686-6AA0-109375B63357}"/>
              </a:ext>
            </a:extLst>
          </p:cNvPr>
          <p:cNvSpPr txBox="1"/>
          <p:nvPr/>
        </p:nvSpPr>
        <p:spPr>
          <a:xfrm>
            <a:off x="329675" y="482276"/>
            <a:ext cx="10680447" cy="5078313"/>
          </a:xfrm>
          <a:prstGeom prst="rect">
            <a:avLst/>
          </a:prstGeom>
          <a:noFill/>
        </p:spPr>
        <p:txBody>
          <a:bodyPr wrap="square" rtlCol="0">
            <a:spAutoFit/>
          </a:bodyPr>
          <a:lstStyle/>
          <a:p>
            <a:pPr algn="ctr" rtl="1"/>
            <a:r>
              <a:rPr lang="he-IL" dirty="0"/>
              <a:t>אז איך נפתור את הבעיה בעזרת </a:t>
            </a:r>
            <a:r>
              <a:rPr lang="en-US" dirty="0"/>
              <a:t>Merge Sort?</a:t>
            </a:r>
          </a:p>
          <a:p>
            <a:pPr algn="ctr" rtl="1"/>
            <a:r>
              <a:rPr lang="he-IL" dirty="0"/>
              <a:t>ראשית נחלק את המערך ל2 חלקים.</a:t>
            </a:r>
          </a:p>
          <a:p>
            <a:pPr algn="ctr" rtl="1"/>
            <a:r>
              <a:rPr lang="he-IL" dirty="0"/>
              <a:t>אנחנו יודעים שמספר הפיכות הסדר במערך כולו שווה לסכום הבא:</a:t>
            </a:r>
          </a:p>
          <a:p>
            <a:pPr algn="ctr" rtl="1"/>
            <a:r>
              <a:rPr lang="he-IL" dirty="0"/>
              <a:t>מספר הפיכות הסדר בצד השמאלי של המערך+</a:t>
            </a:r>
          </a:p>
          <a:p>
            <a:pPr algn="ctr" rtl="1"/>
            <a:r>
              <a:rPr lang="he-IL" dirty="0"/>
              <a:t>מספר הפיכות הסדר בצד הימני של המערך +</a:t>
            </a:r>
          </a:p>
          <a:p>
            <a:pPr algn="ctr" rtl="1"/>
            <a:r>
              <a:rPr lang="he-IL" dirty="0"/>
              <a:t>מספר הפיכות הסדר כאשר איבר אחד בחלק השמאלי והאיבר השני בחלק הימני.</a:t>
            </a:r>
          </a:p>
          <a:p>
            <a:pPr algn="ctr" rtl="1"/>
            <a:endParaRPr lang="he-IL" dirty="0"/>
          </a:p>
          <a:p>
            <a:pPr algn="ctr" rtl="1"/>
            <a:r>
              <a:rPr lang="he-IL" dirty="0"/>
              <a:t>בשביל לחשב את מספר הפיכות הסדר בצד ימין נקרא לפונקציה עם החצי הימני של המערך (היא גם תמיין אותו)</a:t>
            </a:r>
          </a:p>
          <a:p>
            <a:pPr algn="ctr" rtl="1"/>
            <a:r>
              <a:rPr lang="he-IL" dirty="0"/>
              <a:t> בשביל לחשב את מספר הפיכות הסדר בצד שמאל נקרא לפונקציה עם החצי שמאלי של המערך (היא גם תמיין אותו)</a:t>
            </a:r>
          </a:p>
          <a:p>
            <a:pPr algn="ctr" rtl="1"/>
            <a:r>
              <a:rPr lang="he-IL" dirty="0"/>
              <a:t>בשביל לחשב את מספר הפיכות הסדר כאשר איבר אחד בצד שמאל והשני בימין נקרא לפונקציית העזר </a:t>
            </a:r>
            <a:r>
              <a:rPr lang="en-US" dirty="0"/>
              <a:t>Merge</a:t>
            </a:r>
          </a:p>
          <a:p>
            <a:pPr algn="ctr" rtl="1"/>
            <a:r>
              <a:rPr lang="he-IL" dirty="0"/>
              <a:t>אשר גם תחבר בין שתי חצאי המערכים וגם תספור לנו את מספר הפיכות הסדר מהסוג הזה.</a:t>
            </a:r>
          </a:p>
          <a:p>
            <a:pPr algn="ctr" rtl="1"/>
            <a:endParaRPr lang="he-IL" dirty="0"/>
          </a:p>
          <a:p>
            <a:pPr algn="ctr" rtl="1"/>
            <a:r>
              <a:rPr lang="he-IL" dirty="0"/>
              <a:t>נסכום את כל שלושת המספרים שקיבלנו ונחזיר את התוצאה.</a:t>
            </a:r>
          </a:p>
          <a:p>
            <a:pPr algn="ctr" rtl="1"/>
            <a:endParaRPr lang="he-IL" dirty="0"/>
          </a:p>
          <a:p>
            <a:pPr algn="ctr" rtl="1"/>
            <a:endParaRPr lang="he-IL" dirty="0"/>
          </a:p>
          <a:p>
            <a:pPr algn="ctr" rtl="1"/>
            <a:endParaRPr lang="he-IL" dirty="0"/>
          </a:p>
          <a:p>
            <a:pPr algn="ctr" rtl="1"/>
            <a:endParaRPr lang="he-IL" dirty="0"/>
          </a:p>
          <a:p>
            <a:pPr algn="ctr" rtl="1"/>
            <a:endParaRPr lang="en-US" dirty="0"/>
          </a:p>
        </p:txBody>
      </p:sp>
    </p:spTree>
    <p:extLst>
      <p:ext uri="{BB962C8B-B14F-4D97-AF65-F5344CB8AC3E}">
        <p14:creationId xmlns:p14="http://schemas.microsoft.com/office/powerpoint/2010/main" val="4242552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3A01335-19A4-BE52-502F-E4AF4DA554C7}"/>
              </a:ext>
            </a:extLst>
          </p:cNvPr>
          <p:cNvPicPr>
            <a:picLocks noChangeAspect="1"/>
          </p:cNvPicPr>
          <p:nvPr/>
        </p:nvPicPr>
        <p:blipFill>
          <a:blip r:embed="rId2"/>
          <a:stretch>
            <a:fillRect/>
          </a:stretch>
        </p:blipFill>
        <p:spPr>
          <a:xfrm>
            <a:off x="152205" y="2177296"/>
            <a:ext cx="4876800" cy="1409700"/>
          </a:xfrm>
          <a:prstGeom prst="rect">
            <a:avLst/>
          </a:prstGeom>
        </p:spPr>
      </p:pic>
      <p:sp>
        <p:nvSpPr>
          <p:cNvPr id="7" name="TextBox 6">
            <a:extLst>
              <a:ext uri="{FF2B5EF4-FFF2-40B4-BE49-F238E27FC236}">
                <a16:creationId xmlns:a16="http://schemas.microsoft.com/office/drawing/2014/main" id="{DCEBF1BB-E150-DBBD-1F61-D22E1A4B77E6}"/>
              </a:ext>
            </a:extLst>
          </p:cNvPr>
          <p:cNvSpPr txBox="1"/>
          <p:nvPr/>
        </p:nvSpPr>
        <p:spPr>
          <a:xfrm>
            <a:off x="5191124" y="355342"/>
            <a:ext cx="5865650" cy="6463308"/>
          </a:xfrm>
          <a:prstGeom prst="rect">
            <a:avLst/>
          </a:prstGeom>
          <a:noFill/>
        </p:spPr>
        <p:txBody>
          <a:bodyPr wrap="square" rtlCol="0">
            <a:spAutoFit/>
          </a:bodyPr>
          <a:lstStyle/>
          <a:p>
            <a:pPr algn="r" rtl="1"/>
            <a:r>
              <a:rPr lang="he-IL" dirty="0"/>
              <a:t>איך עובדת פונקציית </a:t>
            </a:r>
            <a:r>
              <a:rPr lang="en-US" dirty="0"/>
              <a:t>Merge?</a:t>
            </a:r>
          </a:p>
          <a:p>
            <a:pPr algn="r" rtl="1"/>
            <a:r>
              <a:rPr lang="he-IL" dirty="0"/>
              <a:t>ידוע שיש לנו שתי חצאי מערכים ממויינים.</a:t>
            </a:r>
          </a:p>
          <a:p>
            <a:pPr algn="r" rtl="1"/>
            <a:r>
              <a:rPr lang="he-IL" dirty="0"/>
              <a:t>כעת איך נמצג אותם לאחד בזמן ריצה של </a:t>
            </a:r>
            <a:r>
              <a:rPr lang="en-US" dirty="0"/>
              <a:t>O(n)?</a:t>
            </a:r>
          </a:p>
          <a:p>
            <a:pPr algn="r" rtl="1"/>
            <a:endParaRPr lang="he-IL" dirty="0"/>
          </a:p>
          <a:p>
            <a:pPr algn="r" rtl="1"/>
            <a:r>
              <a:rPr lang="he-IL" dirty="0"/>
              <a:t>1.נשים מצביע לאיבר הראשון של כל מערך.</a:t>
            </a:r>
          </a:p>
          <a:p>
            <a:pPr algn="r" rtl="1"/>
            <a:r>
              <a:rPr lang="he-IL" dirty="0"/>
              <a:t>2.בכל איטרציה נכניס את האיבר הקטן יותר אל תוך המערך החדש ונקדם את המצביע של אותו תת מערך ב1.</a:t>
            </a:r>
          </a:p>
          <a:p>
            <a:pPr algn="r" rtl="1"/>
            <a:r>
              <a:rPr lang="he-IL" dirty="0"/>
              <a:t>2.1 אם האיבר שהכנסנו הוא מצד ימין במערך, כלומר שאותו איבר שהכנסו יותר קטן מכל האיברים במערך השני שיותר גדולים מהאיבר שעליו אנו מצביעים</a:t>
            </a:r>
            <a:endParaRPr lang="en-US" dirty="0"/>
          </a:p>
          <a:p>
            <a:pPr algn="r" rtl="1"/>
            <a:r>
              <a:rPr lang="he-IL" dirty="0"/>
              <a:t>כלומר:</a:t>
            </a:r>
            <a:endParaRPr lang="en-US" dirty="0"/>
          </a:p>
          <a:p>
            <a:pPr algn="r" rtl="1"/>
            <a:r>
              <a:rPr lang="he-IL" dirty="0"/>
              <a:t>שכאשר מכניסים איבר מהחלק הימני, מוסיפים לספירה את הכמות</a:t>
            </a:r>
            <a:r>
              <a:rPr lang="en-US" dirty="0" err="1"/>
              <a:t>L.length</a:t>
            </a:r>
            <a:r>
              <a:rPr lang="en-US" dirty="0"/>
              <a:t> - </a:t>
            </a:r>
            <a:r>
              <a:rPr lang="en-US" dirty="0" err="1"/>
              <a:t>i</a:t>
            </a:r>
            <a:r>
              <a:rPr lang="he-IL" dirty="0"/>
              <a:t>כאשר </a:t>
            </a:r>
            <a:r>
              <a:rPr lang="en-US" dirty="0" err="1"/>
              <a:t>L.length</a:t>
            </a:r>
            <a:r>
              <a:rPr lang="en-US" dirty="0"/>
              <a:t> </a:t>
            </a:r>
            <a:r>
              <a:rPr lang="he-IL" dirty="0"/>
              <a:t>הוא אורך המערך השמאלי ו </a:t>
            </a:r>
            <a:r>
              <a:rPr lang="en-US" dirty="0" err="1"/>
              <a:t>i</a:t>
            </a:r>
            <a:r>
              <a:rPr lang="en-US" dirty="0"/>
              <a:t> </a:t>
            </a:r>
            <a:r>
              <a:rPr lang="he-IL" dirty="0"/>
              <a:t>הוא המיקום של המצביע השמאלי (בהנחה שהמערך מתחיל מאפס)</a:t>
            </a:r>
          </a:p>
          <a:p>
            <a:pPr algn="r" rtl="1"/>
            <a:endParaRPr lang="he-IL" dirty="0"/>
          </a:p>
          <a:p>
            <a:pPr algn="r" rtl="1"/>
            <a:r>
              <a:rPr lang="he-IL" dirty="0"/>
              <a:t>בדוגמא שלנו אנחנו מצביעים על 9 ועל 27.</a:t>
            </a:r>
          </a:p>
          <a:p>
            <a:pPr algn="r" rtl="1"/>
            <a:r>
              <a:rPr lang="he-IL" dirty="0"/>
              <a:t>9 קטן מ27.</a:t>
            </a:r>
          </a:p>
          <a:p>
            <a:pPr algn="r" rtl="1"/>
            <a:r>
              <a:rPr lang="he-IL" dirty="0"/>
              <a:t>משמע 9 גם קטן מכל האיברים שגדולים מ27 (28,43)</a:t>
            </a:r>
          </a:p>
          <a:p>
            <a:pPr algn="r" rtl="1"/>
            <a:r>
              <a:rPr lang="he-IL" dirty="0"/>
              <a:t>לכן מצאנו 3 הפיכות סדר חדשות</a:t>
            </a:r>
          </a:p>
          <a:p>
            <a:pPr algn="r" rtl="1"/>
            <a:r>
              <a:rPr lang="en-US" dirty="0"/>
              <a:t>&lt;27,9&gt;</a:t>
            </a:r>
          </a:p>
          <a:p>
            <a:pPr algn="r" rtl="1"/>
            <a:r>
              <a:rPr lang="en-US" dirty="0"/>
              <a:t>&lt;38,9&gt;</a:t>
            </a:r>
          </a:p>
          <a:p>
            <a:pPr algn="r" rtl="1"/>
            <a:r>
              <a:rPr lang="en-US" dirty="0"/>
              <a:t>&lt;43,9&gt;</a:t>
            </a:r>
            <a:endParaRPr lang="en-IL" dirty="0"/>
          </a:p>
        </p:txBody>
      </p:sp>
      <p:cxnSp>
        <p:nvCxnSpPr>
          <p:cNvPr id="9" name="Straight Arrow Connector 8">
            <a:extLst>
              <a:ext uri="{FF2B5EF4-FFF2-40B4-BE49-F238E27FC236}">
                <a16:creationId xmlns:a16="http://schemas.microsoft.com/office/drawing/2014/main" id="{87E723E6-7A52-06B2-3A02-3A84CF38D989}"/>
              </a:ext>
            </a:extLst>
          </p:cNvPr>
          <p:cNvCxnSpPr/>
          <p:nvPr/>
        </p:nvCxnSpPr>
        <p:spPr>
          <a:xfrm>
            <a:off x="961053" y="1670180"/>
            <a:ext cx="0" cy="347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6DFC330-F76D-1E54-3F95-E2DEEBB4DAD5}"/>
              </a:ext>
            </a:extLst>
          </p:cNvPr>
          <p:cNvCxnSpPr/>
          <p:nvPr/>
        </p:nvCxnSpPr>
        <p:spPr>
          <a:xfrm>
            <a:off x="3324808" y="1725570"/>
            <a:ext cx="0" cy="347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0CCCC107-7D39-0704-5E41-CA48205C736E}"/>
                  </a:ext>
                </a:extLst>
              </p14:cNvPr>
              <p14:cNvContentPartPr/>
              <p14:nvPr/>
            </p14:nvContentPartPr>
            <p14:xfrm>
              <a:off x="2080528" y="3200510"/>
              <a:ext cx="2089440" cy="47880"/>
            </p14:xfrm>
          </p:contentPart>
        </mc:Choice>
        <mc:Fallback xmlns="">
          <p:pic>
            <p:nvPicPr>
              <p:cNvPr id="16" name="Ink 15">
                <a:extLst>
                  <a:ext uri="{FF2B5EF4-FFF2-40B4-BE49-F238E27FC236}">
                    <a16:creationId xmlns:a16="http://schemas.microsoft.com/office/drawing/2014/main" id="{0CCCC107-7D39-0704-5E41-CA48205C736E}"/>
                  </a:ext>
                </a:extLst>
              </p:cNvPr>
              <p:cNvPicPr/>
              <p:nvPr/>
            </p:nvPicPr>
            <p:blipFill>
              <a:blip r:embed="rId4"/>
              <a:stretch>
                <a:fillRect/>
              </a:stretch>
            </p:blipFill>
            <p:spPr>
              <a:xfrm>
                <a:off x="2026888" y="3092510"/>
                <a:ext cx="2197080" cy="263520"/>
              </a:xfrm>
              <a:prstGeom prst="rect">
                <a:avLst/>
              </a:prstGeom>
            </p:spPr>
          </p:pic>
        </mc:Fallback>
      </mc:AlternateContent>
    </p:spTree>
    <p:extLst>
      <p:ext uri="{BB962C8B-B14F-4D97-AF65-F5344CB8AC3E}">
        <p14:creationId xmlns:p14="http://schemas.microsoft.com/office/powerpoint/2010/main" val="729230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76B217-609E-58A2-C3E2-AB2DB13E5F0A}"/>
              </a:ext>
            </a:extLst>
          </p:cNvPr>
          <p:cNvSpPr txBox="1"/>
          <p:nvPr/>
        </p:nvSpPr>
        <p:spPr>
          <a:xfrm>
            <a:off x="531843" y="699138"/>
            <a:ext cx="7567128" cy="4524315"/>
          </a:xfrm>
          <a:prstGeom prst="rect">
            <a:avLst/>
          </a:prstGeom>
          <a:noFill/>
        </p:spPr>
        <p:txBody>
          <a:bodyPr wrap="square">
            <a:spAutoFit/>
          </a:bodyPr>
          <a:lstStyle/>
          <a:p>
            <a:r>
              <a:rPr lang="en-US" dirty="0"/>
              <a:t>Int </a:t>
            </a:r>
            <a:r>
              <a:rPr lang="en-US" dirty="0" err="1"/>
              <a:t>CountInversion</a:t>
            </a:r>
            <a:r>
              <a:rPr lang="en-US" dirty="0"/>
              <a:t>(</a:t>
            </a:r>
            <a:r>
              <a:rPr lang="en-US" dirty="0" err="1"/>
              <a:t>arr,L,R</a:t>
            </a:r>
            <a:r>
              <a:rPr lang="en-US" dirty="0"/>
              <a:t>){</a:t>
            </a:r>
          </a:p>
          <a:p>
            <a:r>
              <a:rPr lang="en-US" dirty="0"/>
              <a:t>Count = 0;</a:t>
            </a:r>
          </a:p>
          <a:p>
            <a:r>
              <a:rPr lang="en-US" dirty="0"/>
              <a:t>If(L&lt;R){</a:t>
            </a:r>
          </a:p>
          <a:p>
            <a:r>
              <a:rPr lang="en-US" dirty="0"/>
              <a:t>	//</a:t>
            </a:r>
            <a:r>
              <a:rPr lang="he-IL" dirty="0"/>
              <a:t>נמצא את נקודת האמצע לחלק את המערך לשתי חלקים</a:t>
            </a:r>
          </a:p>
          <a:p>
            <a:r>
              <a:rPr lang="he-IL" dirty="0"/>
              <a:t>	</a:t>
            </a:r>
            <a:r>
              <a:rPr lang="en-US" dirty="0"/>
              <a:t>M = (L+R)/2</a:t>
            </a:r>
          </a:p>
          <a:p>
            <a:r>
              <a:rPr lang="en-US" dirty="0"/>
              <a:t>	//</a:t>
            </a:r>
            <a:r>
              <a:rPr lang="he-IL" dirty="0"/>
              <a:t>נמצא את כמות הפיכות הסדר בצד שמאל</a:t>
            </a:r>
          </a:p>
          <a:p>
            <a:r>
              <a:rPr lang="he-IL" dirty="0"/>
              <a:t>	</a:t>
            </a:r>
            <a:r>
              <a:rPr lang="en-US" dirty="0"/>
              <a:t> A_L=</a:t>
            </a:r>
            <a:r>
              <a:rPr lang="en-US" dirty="0" err="1"/>
              <a:t>CountInversion</a:t>
            </a:r>
            <a:r>
              <a:rPr lang="en-US" dirty="0"/>
              <a:t>(</a:t>
            </a:r>
            <a:r>
              <a:rPr lang="en-US" dirty="0" err="1"/>
              <a:t>arr,L,M</a:t>
            </a:r>
            <a:r>
              <a:rPr lang="en-US" dirty="0"/>
              <a:t>)</a:t>
            </a:r>
          </a:p>
          <a:p>
            <a:r>
              <a:rPr lang="en-US" dirty="0"/>
              <a:t>	//</a:t>
            </a:r>
            <a:r>
              <a:rPr lang="he-IL" dirty="0"/>
              <a:t> נמצא את כמות הפיכות הסדר בצד ימין 	</a:t>
            </a:r>
            <a:r>
              <a:rPr lang="en-US" dirty="0"/>
              <a:t> </a:t>
            </a:r>
            <a:r>
              <a:rPr lang="he-IL" dirty="0"/>
              <a:t>	</a:t>
            </a:r>
            <a:r>
              <a:rPr lang="en-US" dirty="0"/>
              <a:t>A_R=</a:t>
            </a:r>
            <a:r>
              <a:rPr lang="en-US" dirty="0" err="1"/>
              <a:t>CountInversion</a:t>
            </a:r>
            <a:r>
              <a:rPr lang="en-US" dirty="0"/>
              <a:t>(arr,M+1,R)</a:t>
            </a:r>
          </a:p>
          <a:p>
            <a:r>
              <a:rPr lang="he-IL" dirty="0"/>
              <a:t>	</a:t>
            </a:r>
            <a:r>
              <a:rPr lang="en-US" dirty="0"/>
              <a:t>//</a:t>
            </a:r>
            <a:r>
              <a:rPr lang="he-IL" dirty="0"/>
              <a:t>נמצא את כמות הפיכות הסדר כאשר איבר אחד בצד ימין, והשני בשמאל</a:t>
            </a:r>
          </a:p>
          <a:p>
            <a:r>
              <a:rPr lang="he-IL" dirty="0"/>
              <a:t>	</a:t>
            </a:r>
            <a:r>
              <a:rPr lang="en-US" dirty="0"/>
              <a:t>//</a:t>
            </a:r>
            <a:r>
              <a:rPr lang="he-IL" dirty="0"/>
              <a:t>ועל הדרך נאחד גם את המערכים</a:t>
            </a:r>
          </a:p>
          <a:p>
            <a:r>
              <a:rPr lang="en-US" dirty="0"/>
              <a:t>	A_M=Merge(</a:t>
            </a:r>
            <a:r>
              <a:rPr lang="en-US" dirty="0" err="1"/>
              <a:t>arr,L,M,R</a:t>
            </a:r>
            <a:r>
              <a:rPr lang="en-US" dirty="0"/>
              <a:t>)</a:t>
            </a:r>
          </a:p>
          <a:p>
            <a:r>
              <a:rPr lang="en-US" dirty="0"/>
              <a:t>	Count = A_L+A_M+A_R</a:t>
            </a:r>
          </a:p>
          <a:p>
            <a:r>
              <a:rPr lang="en-US" dirty="0"/>
              <a:t>}</a:t>
            </a:r>
          </a:p>
          <a:p>
            <a:r>
              <a:rPr lang="en-US" dirty="0" err="1"/>
              <a:t>Retrurn</a:t>
            </a:r>
            <a:r>
              <a:rPr lang="en-US" dirty="0"/>
              <a:t> Count</a:t>
            </a:r>
          </a:p>
          <a:p>
            <a:r>
              <a:rPr lang="en-US" dirty="0"/>
              <a:t>}</a:t>
            </a:r>
          </a:p>
        </p:txBody>
      </p:sp>
    </p:spTree>
    <p:extLst>
      <p:ext uri="{BB962C8B-B14F-4D97-AF65-F5344CB8AC3E}">
        <p14:creationId xmlns:p14="http://schemas.microsoft.com/office/powerpoint/2010/main" val="3064157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1DF203-3359-82DA-1570-BF37B55935E0}"/>
              </a:ext>
            </a:extLst>
          </p:cNvPr>
          <p:cNvPicPr>
            <a:picLocks noChangeAspect="1"/>
          </p:cNvPicPr>
          <p:nvPr/>
        </p:nvPicPr>
        <p:blipFill>
          <a:blip r:embed="rId2"/>
          <a:stretch>
            <a:fillRect/>
          </a:stretch>
        </p:blipFill>
        <p:spPr>
          <a:xfrm>
            <a:off x="0" y="765184"/>
            <a:ext cx="6616116" cy="4394644"/>
          </a:xfrm>
          <a:prstGeom prst="rect">
            <a:avLst/>
          </a:prstGeom>
        </p:spPr>
      </p:pic>
      <p:sp>
        <p:nvSpPr>
          <p:cNvPr id="5" name="TextBox 4">
            <a:extLst>
              <a:ext uri="{FF2B5EF4-FFF2-40B4-BE49-F238E27FC236}">
                <a16:creationId xmlns:a16="http://schemas.microsoft.com/office/drawing/2014/main" id="{08C1D31C-629C-C501-0A75-933C2479F99A}"/>
              </a:ext>
            </a:extLst>
          </p:cNvPr>
          <p:cNvSpPr txBox="1"/>
          <p:nvPr/>
        </p:nvSpPr>
        <p:spPr>
          <a:xfrm>
            <a:off x="6316824" y="765184"/>
            <a:ext cx="3200400" cy="3416320"/>
          </a:xfrm>
          <a:prstGeom prst="rect">
            <a:avLst/>
          </a:prstGeom>
          <a:noFill/>
        </p:spPr>
        <p:txBody>
          <a:bodyPr wrap="square" rtlCol="0">
            <a:spAutoFit/>
          </a:bodyPr>
          <a:lstStyle/>
          <a:p>
            <a:r>
              <a:rPr lang="he-IL" dirty="0"/>
              <a:t>הפיכות סדר:</a:t>
            </a:r>
          </a:p>
          <a:p>
            <a:r>
              <a:rPr lang="en-US" dirty="0"/>
              <a:t>&lt;38,27&gt;</a:t>
            </a:r>
          </a:p>
          <a:p>
            <a:r>
              <a:rPr lang="en-US" dirty="0"/>
              <a:t>&lt;43,3&gt;</a:t>
            </a:r>
          </a:p>
          <a:p>
            <a:r>
              <a:rPr lang="en-US" dirty="0"/>
              <a:t>&lt;27,3&gt;</a:t>
            </a:r>
            <a:endParaRPr lang="he-IL" dirty="0"/>
          </a:p>
          <a:p>
            <a:r>
              <a:rPr lang="en-US" dirty="0"/>
              <a:t>&lt;38,3&gt;</a:t>
            </a:r>
          </a:p>
          <a:p>
            <a:r>
              <a:rPr lang="en-US" dirty="0"/>
              <a:t>&lt;82,10&gt;</a:t>
            </a:r>
          </a:p>
          <a:p>
            <a:r>
              <a:rPr lang="en-US" dirty="0"/>
              <a:t>&lt;27,9&gt;</a:t>
            </a:r>
          </a:p>
          <a:p>
            <a:r>
              <a:rPr lang="en-US" dirty="0"/>
              <a:t>&lt;38,9&gt;</a:t>
            </a:r>
          </a:p>
          <a:p>
            <a:r>
              <a:rPr lang="en-US" dirty="0"/>
              <a:t>&lt;43,9&gt;</a:t>
            </a:r>
          </a:p>
          <a:p>
            <a:r>
              <a:rPr lang="en-US" dirty="0"/>
              <a:t>&lt;27,10&gt;</a:t>
            </a:r>
          </a:p>
          <a:p>
            <a:r>
              <a:rPr lang="en-US" dirty="0"/>
              <a:t>&lt;38,10&gt;</a:t>
            </a:r>
          </a:p>
          <a:p>
            <a:r>
              <a:rPr lang="en-US" dirty="0"/>
              <a:t>&lt;43,10&gt;</a:t>
            </a:r>
            <a:endParaRPr lang="en-IL" dirty="0"/>
          </a:p>
        </p:txBody>
      </p:sp>
    </p:spTree>
    <p:extLst>
      <p:ext uri="{BB962C8B-B14F-4D97-AF65-F5344CB8AC3E}">
        <p14:creationId xmlns:p14="http://schemas.microsoft.com/office/powerpoint/2010/main" val="1365243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7422E6-5E9A-DE59-7B73-2688D270E412}"/>
              </a:ext>
            </a:extLst>
          </p:cNvPr>
          <p:cNvSpPr txBox="1"/>
          <p:nvPr/>
        </p:nvSpPr>
        <p:spPr>
          <a:xfrm>
            <a:off x="531844" y="531186"/>
            <a:ext cx="7567128" cy="3139321"/>
          </a:xfrm>
          <a:prstGeom prst="rect">
            <a:avLst/>
          </a:prstGeom>
          <a:noFill/>
        </p:spPr>
        <p:txBody>
          <a:bodyPr wrap="square">
            <a:spAutoFit/>
          </a:bodyPr>
          <a:lstStyle/>
          <a:p>
            <a:r>
              <a:rPr lang="en-US" dirty="0"/>
              <a:t>Int </a:t>
            </a:r>
            <a:r>
              <a:rPr lang="en-US" dirty="0" err="1"/>
              <a:t>CountInversion</a:t>
            </a:r>
            <a:r>
              <a:rPr lang="en-US" dirty="0"/>
              <a:t>(</a:t>
            </a:r>
            <a:r>
              <a:rPr lang="en-US" dirty="0" err="1"/>
              <a:t>arr,L,R</a:t>
            </a:r>
            <a:r>
              <a:rPr lang="en-US" dirty="0"/>
              <a:t>){</a:t>
            </a:r>
          </a:p>
          <a:p>
            <a:r>
              <a:rPr lang="en-US" dirty="0"/>
              <a:t>Count = 0;</a:t>
            </a:r>
          </a:p>
          <a:p>
            <a:r>
              <a:rPr lang="en-US" dirty="0"/>
              <a:t>If(L&lt;R){</a:t>
            </a:r>
            <a:endParaRPr lang="he-IL" dirty="0"/>
          </a:p>
          <a:p>
            <a:r>
              <a:rPr lang="he-IL" dirty="0"/>
              <a:t>	</a:t>
            </a:r>
            <a:r>
              <a:rPr lang="en-US" dirty="0"/>
              <a:t>M = (L+R)/2</a:t>
            </a:r>
            <a:endParaRPr lang="he-IL" dirty="0"/>
          </a:p>
          <a:p>
            <a:r>
              <a:rPr lang="he-IL" dirty="0"/>
              <a:t>	</a:t>
            </a:r>
            <a:r>
              <a:rPr lang="en-US" dirty="0"/>
              <a:t> A_L=</a:t>
            </a:r>
            <a:r>
              <a:rPr lang="en-US" dirty="0" err="1"/>
              <a:t>CountInversion</a:t>
            </a:r>
            <a:r>
              <a:rPr lang="en-US" dirty="0"/>
              <a:t>(</a:t>
            </a:r>
            <a:r>
              <a:rPr lang="en-US" dirty="0" err="1"/>
              <a:t>arr,L,M</a:t>
            </a:r>
            <a:r>
              <a:rPr lang="en-US" dirty="0"/>
              <a:t>)</a:t>
            </a:r>
            <a:r>
              <a:rPr lang="he-IL" dirty="0"/>
              <a:t>  </a:t>
            </a:r>
            <a:r>
              <a:rPr lang="en-US" dirty="0"/>
              <a:t>        T(n/2)</a:t>
            </a:r>
          </a:p>
          <a:p>
            <a:r>
              <a:rPr lang="en-US" dirty="0"/>
              <a:t>	A_R=</a:t>
            </a:r>
            <a:r>
              <a:rPr lang="en-US" dirty="0" err="1"/>
              <a:t>CountInversion</a:t>
            </a:r>
            <a:r>
              <a:rPr lang="en-US" dirty="0"/>
              <a:t>(arr,M+1,R)       T(n/2) </a:t>
            </a:r>
          </a:p>
          <a:p>
            <a:r>
              <a:rPr lang="he-IL" dirty="0"/>
              <a:t>	</a:t>
            </a:r>
            <a:r>
              <a:rPr lang="en-US" dirty="0"/>
              <a:t>A_M=Merge(</a:t>
            </a:r>
            <a:r>
              <a:rPr lang="en-US" dirty="0" err="1"/>
              <a:t>arr,L,M,R</a:t>
            </a:r>
            <a:r>
              <a:rPr lang="en-US" dirty="0"/>
              <a:t>)                     O(n)</a:t>
            </a:r>
          </a:p>
          <a:p>
            <a:r>
              <a:rPr lang="en-US" dirty="0"/>
              <a:t>	Count = A_L+A_M+A_R</a:t>
            </a:r>
          </a:p>
          <a:p>
            <a:r>
              <a:rPr lang="en-US" dirty="0"/>
              <a:t>}</a:t>
            </a:r>
          </a:p>
          <a:p>
            <a:r>
              <a:rPr lang="en-US" dirty="0" err="1"/>
              <a:t>Retrurn</a:t>
            </a:r>
            <a:r>
              <a:rPr lang="en-US" dirty="0"/>
              <a:t> Count</a:t>
            </a:r>
          </a:p>
          <a:p>
            <a:r>
              <a:rPr lang="en-US" dirty="0"/>
              <a:t>}</a:t>
            </a:r>
          </a:p>
        </p:txBody>
      </p:sp>
      <p:sp>
        <p:nvSpPr>
          <p:cNvPr id="5" name="TextBox 4">
            <a:extLst>
              <a:ext uri="{FF2B5EF4-FFF2-40B4-BE49-F238E27FC236}">
                <a16:creationId xmlns:a16="http://schemas.microsoft.com/office/drawing/2014/main" id="{58917F8D-2B24-0E06-3524-F5CC361DA6D3}"/>
              </a:ext>
            </a:extLst>
          </p:cNvPr>
          <p:cNvSpPr txBox="1"/>
          <p:nvPr/>
        </p:nvSpPr>
        <p:spPr>
          <a:xfrm>
            <a:off x="653143" y="4012163"/>
            <a:ext cx="9554547" cy="369332"/>
          </a:xfrm>
          <a:prstGeom prst="rect">
            <a:avLst/>
          </a:prstGeom>
          <a:noFill/>
        </p:spPr>
        <p:txBody>
          <a:bodyPr wrap="square" rtlCol="0">
            <a:spAutoFit/>
          </a:bodyPr>
          <a:lstStyle/>
          <a:p>
            <a:r>
              <a:rPr lang="en-US" dirty="0"/>
              <a:t>T(n) = 2T(n/2) + O(n)</a:t>
            </a:r>
            <a:endParaRPr lang="en-IL" dirty="0"/>
          </a:p>
        </p:txBody>
      </p:sp>
      <mc:AlternateContent xmlns:mc="http://schemas.openxmlformats.org/markup-compatibility/2006" xmlns:a14="http://schemas.microsoft.com/office/drawing/2010/main">
        <mc:Choice Requires="a14">
          <p:sp>
            <p:nvSpPr>
              <p:cNvPr id="6" name="תיבת טקסט 2">
                <a:extLst>
                  <a:ext uri="{FF2B5EF4-FFF2-40B4-BE49-F238E27FC236}">
                    <a16:creationId xmlns:a16="http://schemas.microsoft.com/office/drawing/2014/main" id="{E11BC82D-3E22-4F66-93F9-1FF8642B0EF9}"/>
                  </a:ext>
                </a:extLst>
              </p:cNvPr>
              <p:cNvSpPr txBox="1"/>
              <p:nvPr/>
            </p:nvSpPr>
            <p:spPr>
              <a:xfrm>
                <a:off x="3303036" y="4215020"/>
                <a:ext cx="2719375" cy="489814"/>
              </a:xfrm>
              <a:prstGeom prst="rect">
                <a:avLst/>
              </a:prstGeom>
              <a:noFill/>
            </p:spPr>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oMath>
                  </m:oMathPara>
                </a14:m>
                <a:endParaRPr lang="he-IL" dirty="0"/>
              </a:p>
            </p:txBody>
          </p:sp>
        </mc:Choice>
        <mc:Fallback xmlns="">
          <p:sp>
            <p:nvSpPr>
              <p:cNvPr id="6" name="תיבת טקסט 2">
                <a:extLst>
                  <a:ext uri="{FF2B5EF4-FFF2-40B4-BE49-F238E27FC236}">
                    <a16:creationId xmlns:a16="http://schemas.microsoft.com/office/drawing/2014/main" id="{E11BC82D-3E22-4F66-93F9-1FF8642B0EF9}"/>
                  </a:ext>
                </a:extLst>
              </p:cNvPr>
              <p:cNvSpPr txBox="1">
                <a:spLocks noRot="1" noChangeAspect="1" noMove="1" noResize="1" noEditPoints="1" noAdjustHandles="1" noChangeArrowheads="1" noChangeShapeType="1" noTextEdit="1"/>
              </p:cNvSpPr>
              <p:nvPr/>
            </p:nvSpPr>
            <p:spPr>
              <a:xfrm>
                <a:off x="3303036" y="4215020"/>
                <a:ext cx="2719375" cy="489814"/>
              </a:xfrm>
              <a:prstGeom prst="rect">
                <a:avLst/>
              </a:prstGeom>
              <a:blipFill>
                <a:blip r:embed="rId2"/>
                <a:stretch>
                  <a:fillRect b="-6173"/>
                </a:stretch>
              </a:blipFill>
            </p:spPr>
            <p:txBody>
              <a:bodyPr/>
              <a:lstStyle/>
              <a:p>
                <a:r>
                  <a:rPr lang="en-IL">
                    <a:noFill/>
                  </a:rPr>
                  <a:t> </a:t>
                </a:r>
              </a:p>
            </p:txBody>
          </p:sp>
        </mc:Fallback>
      </mc:AlternateContent>
      <p:pic>
        <p:nvPicPr>
          <p:cNvPr id="7" name="Content Placeholder 4">
            <a:extLst>
              <a:ext uri="{FF2B5EF4-FFF2-40B4-BE49-F238E27FC236}">
                <a16:creationId xmlns:a16="http://schemas.microsoft.com/office/drawing/2014/main" id="{186D5AFE-F6D6-9D27-1AAE-0A732EA1DA5B}"/>
              </a:ext>
            </a:extLst>
          </p:cNvPr>
          <p:cNvPicPr>
            <a:picLocks noGrp="1" noChangeAspect="1"/>
          </p:cNvPicPr>
          <p:nvPr>
            <p:ph idx="1"/>
          </p:nvPr>
        </p:nvPicPr>
        <p:blipFill>
          <a:blip r:embed="rId3"/>
          <a:stretch>
            <a:fillRect/>
          </a:stretch>
        </p:blipFill>
        <p:spPr>
          <a:xfrm>
            <a:off x="3035997" y="4887013"/>
            <a:ext cx="4778154" cy="1600339"/>
          </a:xfrm>
        </p:spPr>
      </p:pic>
      <mc:AlternateContent xmlns:mc="http://schemas.openxmlformats.org/markup-compatibility/2006" xmlns:a14="http://schemas.microsoft.com/office/drawing/2010/main">
        <mc:Choice Requires="a14">
          <p:sp>
            <p:nvSpPr>
              <p:cNvPr id="8" name="תיבת טקסט 2">
                <a:extLst>
                  <a:ext uri="{FF2B5EF4-FFF2-40B4-BE49-F238E27FC236}">
                    <a16:creationId xmlns:a16="http://schemas.microsoft.com/office/drawing/2014/main" id="{259CA4AD-EF32-5D8B-F240-B4073A64C566}"/>
                  </a:ext>
                </a:extLst>
              </p:cNvPr>
              <p:cNvSpPr txBox="1"/>
              <p:nvPr/>
            </p:nvSpPr>
            <p:spPr>
              <a:xfrm>
                <a:off x="3303037" y="3670507"/>
                <a:ext cx="2719375" cy="489814"/>
              </a:xfrm>
              <a:prstGeom prst="rect">
                <a:avLst/>
              </a:prstGeom>
              <a:noFill/>
            </p:spPr>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𝑏</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oMath>
                  </m:oMathPara>
                </a14:m>
                <a:endParaRPr lang="he-IL" dirty="0"/>
              </a:p>
            </p:txBody>
          </p:sp>
        </mc:Choice>
        <mc:Fallback xmlns="">
          <p:sp>
            <p:nvSpPr>
              <p:cNvPr id="8" name="תיבת טקסט 2">
                <a:extLst>
                  <a:ext uri="{FF2B5EF4-FFF2-40B4-BE49-F238E27FC236}">
                    <a16:creationId xmlns:a16="http://schemas.microsoft.com/office/drawing/2014/main" id="{259CA4AD-EF32-5D8B-F240-B4073A64C566}"/>
                  </a:ext>
                </a:extLst>
              </p:cNvPr>
              <p:cNvSpPr txBox="1">
                <a:spLocks noRot="1" noChangeAspect="1" noMove="1" noResize="1" noEditPoints="1" noAdjustHandles="1" noChangeArrowheads="1" noChangeShapeType="1" noTextEdit="1"/>
              </p:cNvSpPr>
              <p:nvPr/>
            </p:nvSpPr>
            <p:spPr>
              <a:xfrm>
                <a:off x="3303037" y="3670507"/>
                <a:ext cx="2719375" cy="489814"/>
              </a:xfrm>
              <a:prstGeom prst="rect">
                <a:avLst/>
              </a:prstGeom>
              <a:blipFill>
                <a:blip r:embed="rId4"/>
                <a:stretch>
                  <a:fillRect b="-7500"/>
                </a:stretch>
              </a:blipFill>
            </p:spPr>
            <p:txBody>
              <a:bodyPr/>
              <a:lstStyle/>
              <a:p>
                <a:r>
                  <a:rPr lang="en-IL">
                    <a:noFill/>
                  </a:rPr>
                  <a:t> </a:t>
                </a:r>
              </a:p>
            </p:txBody>
          </p:sp>
        </mc:Fallback>
      </mc:AlternateContent>
      <p:sp>
        <p:nvSpPr>
          <p:cNvPr id="9" name="TextBox 8">
            <a:extLst>
              <a:ext uri="{FF2B5EF4-FFF2-40B4-BE49-F238E27FC236}">
                <a16:creationId xmlns:a16="http://schemas.microsoft.com/office/drawing/2014/main" id="{FDC78F71-25E4-1F5D-D375-20561F1EDB15}"/>
              </a:ext>
            </a:extLst>
          </p:cNvPr>
          <p:cNvSpPr txBox="1"/>
          <p:nvPr/>
        </p:nvSpPr>
        <p:spPr>
          <a:xfrm>
            <a:off x="8630816" y="3932856"/>
            <a:ext cx="2332653" cy="1754326"/>
          </a:xfrm>
          <a:prstGeom prst="rect">
            <a:avLst/>
          </a:prstGeom>
          <a:noFill/>
        </p:spPr>
        <p:txBody>
          <a:bodyPr wrap="square" rtlCol="0">
            <a:spAutoFit/>
          </a:bodyPr>
          <a:lstStyle/>
          <a:p>
            <a:r>
              <a:rPr lang="en-US" dirty="0"/>
              <a:t>a=2</a:t>
            </a:r>
          </a:p>
          <a:p>
            <a:r>
              <a:rPr lang="en-US" dirty="0"/>
              <a:t>b=2       a=</a:t>
            </a:r>
            <a:r>
              <a:rPr lang="en-US" dirty="0" err="1"/>
              <a:t>b^k</a:t>
            </a:r>
            <a:r>
              <a:rPr lang="en-US" dirty="0"/>
              <a:t>      </a:t>
            </a:r>
          </a:p>
          <a:p>
            <a:r>
              <a:rPr lang="en-US" dirty="0"/>
              <a:t>k=1       2=2^1</a:t>
            </a:r>
          </a:p>
          <a:p>
            <a:endParaRPr lang="en-US" dirty="0"/>
          </a:p>
          <a:p>
            <a:r>
              <a:rPr lang="en-US" dirty="0"/>
              <a:t>T(n) ~ </a:t>
            </a:r>
            <a:r>
              <a:rPr lang="en-US" dirty="0" err="1"/>
              <a:t>n^k</a:t>
            </a:r>
            <a:r>
              <a:rPr lang="en-US" dirty="0"/>
              <a:t> * log(b)a =n*</a:t>
            </a:r>
            <a:r>
              <a:rPr lang="en-US" dirty="0" err="1"/>
              <a:t>logn</a:t>
            </a:r>
            <a:endParaRPr lang="en-US" dirty="0"/>
          </a:p>
        </p:txBody>
      </p:sp>
    </p:spTree>
    <p:extLst>
      <p:ext uri="{BB962C8B-B14F-4D97-AF65-F5344CB8AC3E}">
        <p14:creationId xmlns:p14="http://schemas.microsoft.com/office/powerpoint/2010/main" val="1196023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77334" y="2751913"/>
            <a:ext cx="8596668" cy="1320800"/>
          </a:xfrm>
        </p:spPr>
        <p:txBody>
          <a:bodyPr>
            <a:noAutofit/>
          </a:bodyPr>
          <a:lstStyle/>
          <a:p>
            <a:pPr algn="ctr"/>
            <a:r>
              <a:rPr lang="he-IL" sz="9600" b="1" dirty="0"/>
              <a:t>תודה רבה ! </a:t>
            </a:r>
            <a:r>
              <a:rPr lang="he-IL" sz="9600" b="1" dirty="0">
                <a:sym typeface="Wingdings" panose="05000000000000000000" pitchFamily="2" charset="2"/>
              </a:rPr>
              <a:t> </a:t>
            </a:r>
            <a:endParaRPr lang="he-IL" sz="9600" b="1"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528D655-66B1-B029-69A8-11722EAEE4E5}"/>
                  </a:ext>
                </a:extLst>
              </p14:cNvPr>
              <p14:cNvContentPartPr/>
              <p14:nvPr/>
            </p14:nvContentPartPr>
            <p14:xfrm>
              <a:off x="4525288" y="3023001"/>
              <a:ext cx="360" cy="360"/>
            </p14:xfrm>
          </p:contentPart>
        </mc:Choice>
        <mc:Fallback xmlns="">
          <p:pic>
            <p:nvPicPr>
              <p:cNvPr id="3" name="Ink 2">
                <a:extLst>
                  <a:ext uri="{FF2B5EF4-FFF2-40B4-BE49-F238E27FC236}">
                    <a16:creationId xmlns:a16="http://schemas.microsoft.com/office/drawing/2014/main" id="{7528D655-66B1-B029-69A8-11722EAEE4E5}"/>
                  </a:ext>
                </a:extLst>
              </p:cNvPr>
              <p:cNvPicPr/>
              <p:nvPr/>
            </p:nvPicPr>
            <p:blipFill>
              <a:blip r:embed="rId3"/>
              <a:stretch>
                <a:fillRect/>
              </a:stretch>
            </p:blipFill>
            <p:spPr>
              <a:xfrm>
                <a:off x="4516648" y="3014361"/>
                <a:ext cx="18000" cy="18000"/>
              </a:xfrm>
              <a:prstGeom prst="rect">
                <a:avLst/>
              </a:prstGeom>
            </p:spPr>
          </p:pic>
        </mc:Fallback>
      </mc:AlternateContent>
    </p:spTree>
    <p:extLst>
      <p:ext uri="{BB962C8B-B14F-4D97-AF65-F5344CB8AC3E}">
        <p14:creationId xmlns:p14="http://schemas.microsoft.com/office/powerpoint/2010/main" val="3730037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C578-4848-48AE-9C5A-9C97CA553675}"/>
              </a:ext>
            </a:extLst>
          </p:cNvPr>
          <p:cNvSpPr>
            <a:spLocks noGrp="1"/>
          </p:cNvSpPr>
          <p:nvPr>
            <p:ph type="title"/>
          </p:nvPr>
        </p:nvSpPr>
        <p:spPr/>
        <p:txBody>
          <a:bodyPr>
            <a:normAutofit/>
          </a:bodyPr>
          <a:lstStyle/>
          <a:p>
            <a:pPr algn="ctr"/>
            <a:r>
              <a:rPr lang="he-IL" b="1" dirty="0">
                <a:cs typeface="+mn-cs"/>
              </a:rPr>
              <a:t>מגדלי האנוי</a:t>
            </a:r>
            <a:br>
              <a:rPr lang="he-IL" b="1" dirty="0">
                <a:cs typeface="+mn-cs"/>
              </a:rPr>
            </a:br>
            <a:r>
              <a:rPr lang="en-US" b="1" dirty="0">
                <a:cs typeface="+mn-cs"/>
              </a:rPr>
              <a:t>Hanoi Towers </a:t>
            </a:r>
            <a:endParaRPr lang="he-IL" b="1" dirty="0">
              <a:solidFill>
                <a:schemeClr val="tx1"/>
              </a:solidFill>
              <a:cs typeface="+mn-cs"/>
            </a:endParaRPr>
          </a:p>
        </p:txBody>
      </p:sp>
      <p:sp>
        <p:nvSpPr>
          <p:cNvPr id="3" name="Content Placeholder 2">
            <a:extLst>
              <a:ext uri="{FF2B5EF4-FFF2-40B4-BE49-F238E27FC236}">
                <a16:creationId xmlns:a16="http://schemas.microsoft.com/office/drawing/2014/main" id="{07AF8799-CA5A-4117-B50A-7D77866F722C}"/>
              </a:ext>
            </a:extLst>
          </p:cNvPr>
          <p:cNvSpPr>
            <a:spLocks noGrp="1"/>
          </p:cNvSpPr>
          <p:nvPr>
            <p:ph idx="1"/>
          </p:nvPr>
        </p:nvSpPr>
        <p:spPr>
          <a:xfrm>
            <a:off x="677334" y="2090057"/>
            <a:ext cx="8596668" cy="3951305"/>
          </a:xfrm>
        </p:spPr>
        <p:txBody>
          <a:bodyPr/>
          <a:lstStyle/>
          <a:p>
            <a:pPr marL="0" indent="0" algn="just" rtl="1">
              <a:buNone/>
            </a:pPr>
            <a:r>
              <a:rPr lang="he-IL" dirty="0"/>
              <a:t>האגדה מספרת על מקדש בהודו בו הכוהנים מעבירים מגדל בן 64 קומות. ברגע בו הם יסיימו, העולם יגיע לקיצו. </a:t>
            </a:r>
          </a:p>
          <a:p>
            <a:pPr marL="0" indent="0" algn="just" rtl="1">
              <a:buNone/>
            </a:pPr>
            <a:endParaRPr lang="he-IL" dirty="0"/>
          </a:p>
          <a:p>
            <a:pPr marL="0" indent="0" algn="just" rtl="1">
              <a:buNone/>
            </a:pPr>
            <a:r>
              <a:rPr lang="he-IL" dirty="0"/>
              <a:t>שאלה: </a:t>
            </a:r>
          </a:p>
          <a:p>
            <a:pPr marL="0" indent="0" algn="just" rtl="1">
              <a:buNone/>
            </a:pPr>
            <a:r>
              <a:rPr lang="he-IL" dirty="0"/>
              <a:t>כמה צעדים הם צריכים על מנת להעביר את המגדל?</a:t>
            </a:r>
          </a:p>
          <a:p>
            <a:pPr marL="0" indent="0" algn="just" rtl="1">
              <a:buNone/>
            </a:pPr>
            <a:br>
              <a:rPr lang="en-US" dirty="0"/>
            </a:br>
            <a:r>
              <a:rPr lang="he-IL" dirty="0"/>
              <a:t>תיאור המשחק: </a:t>
            </a:r>
          </a:p>
          <a:p>
            <a:pPr marL="0" indent="0" algn="just" rtl="1">
              <a:buNone/>
            </a:pPr>
            <a:r>
              <a:rPr lang="he-IL" dirty="0"/>
              <a:t>המשחק כולל שלושה מוטות אנכיים ("המגדלים") ומספר דסקיות בגדלים שונים שניתן להשחיל על המוטות. בתחילת המשחק, הדסקיות מסודרות על פי הגודל על אחד המוטות, כשהגדולה ביותר למטה והקטנה ביותר למעלה. מטרת המשחק להעביר את כל הדסקיות ממוט אחד לאחר.</a:t>
            </a:r>
          </a:p>
          <a:p>
            <a:endParaRPr lang="he-IL" dirty="0"/>
          </a:p>
        </p:txBody>
      </p:sp>
    </p:spTree>
    <p:extLst>
      <p:ext uri="{BB962C8B-B14F-4D97-AF65-F5344CB8AC3E}">
        <p14:creationId xmlns:p14="http://schemas.microsoft.com/office/powerpoint/2010/main" val="320708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D26C-8D99-4785-94B7-455095167850}"/>
              </a:ext>
            </a:extLst>
          </p:cNvPr>
          <p:cNvSpPr>
            <a:spLocks noGrp="1"/>
          </p:cNvSpPr>
          <p:nvPr>
            <p:ph type="title"/>
          </p:nvPr>
        </p:nvSpPr>
        <p:spPr/>
        <p:txBody>
          <a:bodyPr/>
          <a:lstStyle/>
          <a:p>
            <a:r>
              <a:rPr lang="he-IL" dirty="0"/>
              <a:t> </a:t>
            </a:r>
          </a:p>
        </p:txBody>
      </p:sp>
      <p:sp>
        <p:nvSpPr>
          <p:cNvPr id="3" name="Content Placeholder 2">
            <a:extLst>
              <a:ext uri="{FF2B5EF4-FFF2-40B4-BE49-F238E27FC236}">
                <a16:creationId xmlns:a16="http://schemas.microsoft.com/office/drawing/2014/main" id="{162249EE-922D-40CA-A96D-6D36CBA2FCA9}"/>
              </a:ext>
            </a:extLst>
          </p:cNvPr>
          <p:cNvSpPr>
            <a:spLocks noGrp="1"/>
          </p:cNvSpPr>
          <p:nvPr>
            <p:ph idx="1"/>
          </p:nvPr>
        </p:nvSpPr>
        <p:spPr>
          <a:xfrm>
            <a:off x="677334" y="1270000"/>
            <a:ext cx="8596668" cy="3880773"/>
          </a:xfrm>
        </p:spPr>
        <p:txBody>
          <a:bodyPr/>
          <a:lstStyle/>
          <a:p>
            <a:pPr marL="0" indent="0" algn="r" rtl="1">
              <a:buNone/>
            </a:pPr>
            <a:r>
              <a:rPr lang="he-IL" sz="2000" dirty="0"/>
              <a:t>חוקי המשחק:</a:t>
            </a:r>
          </a:p>
          <a:p>
            <a:pPr lvl="1" algn="just" rtl="1">
              <a:buFont typeface="+mj-lt"/>
              <a:buAutoNum type="arabicPeriod"/>
            </a:pPr>
            <a:r>
              <a:rPr lang="he-IL" sz="2000" dirty="0"/>
              <a:t>מותר להזיז רק דסקית אחת בכל פעם. </a:t>
            </a:r>
          </a:p>
          <a:p>
            <a:pPr lvl="1" algn="just" rtl="1">
              <a:buFont typeface="+mj-lt"/>
              <a:buAutoNum type="arabicPeriod"/>
            </a:pPr>
            <a:r>
              <a:rPr lang="he-IL" sz="2000" dirty="0"/>
              <a:t>אסור לשים דסקית על דסקית שקטנה ממנה.</a:t>
            </a:r>
            <a:endParaRPr lang="en-US" sz="2000" dirty="0"/>
          </a:p>
          <a:p>
            <a:endParaRPr lang="he-IL" dirty="0"/>
          </a:p>
        </p:txBody>
      </p:sp>
      <p:pic>
        <p:nvPicPr>
          <p:cNvPr id="4" name="Picture 3">
            <a:extLst>
              <a:ext uri="{FF2B5EF4-FFF2-40B4-BE49-F238E27FC236}">
                <a16:creationId xmlns:a16="http://schemas.microsoft.com/office/drawing/2014/main" id="{82665C47-B8CD-4B99-8F6B-7796F4676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703" y="3210386"/>
            <a:ext cx="5746114" cy="2466975"/>
          </a:xfrm>
          <a:prstGeom prst="rect">
            <a:avLst/>
          </a:prstGeom>
        </p:spPr>
      </p:pic>
    </p:spTree>
    <p:extLst>
      <p:ext uri="{BB962C8B-B14F-4D97-AF65-F5344CB8AC3E}">
        <p14:creationId xmlns:p14="http://schemas.microsoft.com/office/powerpoint/2010/main" val="156456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0679-91C3-4E41-B62D-6A273901A629}"/>
              </a:ext>
            </a:extLst>
          </p:cNvPr>
          <p:cNvSpPr>
            <a:spLocks noGrp="1"/>
          </p:cNvSpPr>
          <p:nvPr>
            <p:ph type="title"/>
          </p:nvPr>
        </p:nvSpPr>
        <p:spPr/>
        <p:txBody>
          <a:bodyPr/>
          <a:lstStyle/>
          <a:p>
            <a:r>
              <a:rPr lang="he-IL" dirty="0"/>
              <a:t> </a:t>
            </a:r>
          </a:p>
        </p:txBody>
      </p:sp>
      <p:sp>
        <p:nvSpPr>
          <p:cNvPr id="4" name="Content Placeholder 2">
            <a:extLst>
              <a:ext uri="{FF2B5EF4-FFF2-40B4-BE49-F238E27FC236}">
                <a16:creationId xmlns:a16="http://schemas.microsoft.com/office/drawing/2014/main" id="{6E43E275-55DA-437D-8668-1FB87E5B814D}"/>
              </a:ext>
            </a:extLst>
          </p:cNvPr>
          <p:cNvSpPr>
            <a:spLocks noGrp="1"/>
          </p:cNvSpPr>
          <p:nvPr>
            <p:ph idx="1"/>
          </p:nvPr>
        </p:nvSpPr>
        <p:spPr>
          <a:xfrm>
            <a:off x="222745" y="478970"/>
            <a:ext cx="9156375" cy="5860867"/>
          </a:xfrm>
        </p:spPr>
        <p:txBody>
          <a:bodyPr>
            <a:normAutofit/>
          </a:bodyPr>
          <a:lstStyle/>
          <a:p>
            <a:pPr algn="just"/>
            <a:r>
              <a:rPr lang="he-IL" u="sng" dirty="0"/>
              <a:t>נסמן: </a:t>
            </a:r>
          </a:p>
          <a:p>
            <a:pPr marL="0" indent="0" algn="just">
              <a:buNone/>
            </a:pPr>
            <a:r>
              <a:rPr lang="en-US" dirty="0"/>
              <a:t>n</a:t>
            </a:r>
            <a:r>
              <a:rPr lang="he-IL" dirty="0"/>
              <a:t> - מספר הקומות במגדל</a:t>
            </a:r>
          </a:p>
          <a:p>
            <a:pPr marL="0" indent="0" algn="just">
              <a:buNone/>
            </a:pPr>
            <a:r>
              <a:rPr lang="en-US" dirty="0"/>
              <a:t>h(n)</a:t>
            </a:r>
            <a:r>
              <a:rPr lang="he-IL" dirty="0"/>
              <a:t> - את מספר הצעדים שעלינו לעשות כדי להעביר את המגדל כולו ממוט </a:t>
            </a:r>
            <a:r>
              <a:rPr lang="en-US" dirty="0"/>
              <a:t>A</a:t>
            </a:r>
            <a:r>
              <a:rPr lang="he-IL" dirty="0"/>
              <a:t> אל מוט </a:t>
            </a:r>
            <a:r>
              <a:rPr lang="en-US" dirty="0"/>
              <a:t>C</a:t>
            </a:r>
            <a:r>
              <a:rPr lang="he-IL" dirty="0"/>
              <a:t>.</a:t>
            </a:r>
          </a:p>
          <a:p>
            <a:pPr algn="just" rtl="1"/>
            <a:r>
              <a:rPr lang="he-IL" dirty="0"/>
              <a:t>עבור </a:t>
            </a:r>
            <a:r>
              <a:rPr lang="en-US" dirty="0"/>
              <a:t>n=1</a:t>
            </a:r>
            <a:r>
              <a:rPr lang="he-IL" dirty="0"/>
              <a:t>: </a:t>
            </a:r>
            <a:r>
              <a:rPr lang="en-US" b="1" dirty="0"/>
              <a:t>h(n)=1</a:t>
            </a:r>
            <a:r>
              <a:rPr lang="he-IL" b="1" dirty="0"/>
              <a:t> </a:t>
            </a:r>
          </a:p>
          <a:p>
            <a:pPr algn="just" rtl="1"/>
            <a:r>
              <a:rPr lang="he-IL" dirty="0"/>
              <a:t>עבור </a:t>
            </a:r>
            <a:r>
              <a:rPr lang="en-US" dirty="0"/>
              <a:t>n=2</a:t>
            </a:r>
            <a:r>
              <a:rPr lang="he-IL" dirty="0"/>
              <a:t>:</a:t>
            </a:r>
          </a:p>
          <a:p>
            <a:pPr marL="0" indent="0" algn="r" rtl="1">
              <a:buNone/>
            </a:pPr>
            <a:r>
              <a:rPr lang="he-IL" dirty="0"/>
              <a:t>א)  מעבירים את הדסקית הקטנה מ-</a:t>
            </a:r>
            <a:r>
              <a:rPr lang="en-US" b="1" dirty="0"/>
              <a:t>A</a:t>
            </a:r>
            <a:r>
              <a:rPr lang="he-IL" dirty="0"/>
              <a:t> ל-</a:t>
            </a:r>
            <a:r>
              <a:rPr lang="en-US" b="1" dirty="0"/>
              <a:t>B</a:t>
            </a:r>
            <a:r>
              <a:rPr lang="he-IL" b="1" dirty="0"/>
              <a:t> </a:t>
            </a:r>
            <a:r>
              <a:rPr lang="he-IL" dirty="0"/>
              <a:t>(נסמן את השלב ב- </a:t>
            </a:r>
            <a:r>
              <a:rPr lang="en-US" b="1" dirty="0"/>
              <a:t>AB</a:t>
            </a:r>
            <a:r>
              <a:rPr lang="he-IL" dirty="0"/>
              <a:t>)</a:t>
            </a:r>
          </a:p>
          <a:p>
            <a:pPr marL="0" indent="0" algn="r" rtl="1">
              <a:buNone/>
            </a:pPr>
            <a:r>
              <a:rPr lang="he-IL" dirty="0"/>
              <a:t>ב)  מעבירים את הדסקית הגדולה מ-</a:t>
            </a:r>
            <a:r>
              <a:rPr lang="en-US" b="1" dirty="0"/>
              <a:t>A</a:t>
            </a:r>
            <a:r>
              <a:rPr lang="he-IL" dirty="0"/>
              <a:t> ל-</a:t>
            </a:r>
            <a:r>
              <a:rPr lang="en-US" b="1" dirty="0"/>
              <a:t>C</a:t>
            </a:r>
            <a:r>
              <a:rPr lang="he-IL" dirty="0"/>
              <a:t> (נסמן את השלב ב- </a:t>
            </a:r>
            <a:r>
              <a:rPr lang="en-US" b="1" dirty="0"/>
              <a:t>AC</a:t>
            </a:r>
            <a:r>
              <a:rPr lang="he-IL" dirty="0"/>
              <a:t>)</a:t>
            </a:r>
          </a:p>
          <a:p>
            <a:pPr marL="0" indent="0" algn="r" rtl="1">
              <a:buNone/>
            </a:pPr>
            <a:r>
              <a:rPr lang="he-IL" dirty="0"/>
              <a:t>ג)  מעבירים את הדסקית הקטנה מ-</a:t>
            </a:r>
            <a:r>
              <a:rPr lang="en-US" b="1" dirty="0"/>
              <a:t>B</a:t>
            </a:r>
            <a:r>
              <a:rPr lang="he-IL" dirty="0"/>
              <a:t> ל-</a:t>
            </a:r>
            <a:r>
              <a:rPr lang="en-US" b="1" dirty="0"/>
              <a:t>C</a:t>
            </a:r>
            <a:r>
              <a:rPr lang="he-IL" b="1" dirty="0"/>
              <a:t> </a:t>
            </a:r>
            <a:r>
              <a:rPr lang="he-IL" dirty="0"/>
              <a:t>(נסמן את השלב ב- </a:t>
            </a:r>
            <a:r>
              <a:rPr lang="en-US" b="1" dirty="0"/>
              <a:t>BC</a:t>
            </a:r>
            <a:r>
              <a:rPr lang="he-IL" dirty="0"/>
              <a:t>)</a:t>
            </a:r>
          </a:p>
          <a:p>
            <a:pPr marL="0" indent="0" algn="r" rtl="1">
              <a:buNone/>
            </a:pPr>
            <a:r>
              <a:rPr lang="he-IL" dirty="0"/>
              <a:t>סה"כ שלושה שלבים: </a:t>
            </a:r>
            <a:r>
              <a:rPr lang="en-US" b="1" dirty="0"/>
              <a:t>h(2)=2h(1)+1=3</a:t>
            </a:r>
            <a:r>
              <a:rPr lang="he-IL" b="1" dirty="0"/>
              <a:t> </a:t>
            </a:r>
            <a:endParaRPr lang="he-IL" dirty="0"/>
          </a:p>
          <a:p>
            <a:pPr algn="just" rtl="1"/>
            <a:r>
              <a:rPr lang="he-IL" dirty="0"/>
              <a:t>עבור </a:t>
            </a:r>
            <a:r>
              <a:rPr lang="en-US" dirty="0"/>
              <a:t>n=3</a:t>
            </a:r>
            <a:r>
              <a:rPr lang="he-IL" dirty="0"/>
              <a:t>:</a:t>
            </a:r>
            <a:endParaRPr lang="he-IL" b="1" dirty="0"/>
          </a:p>
          <a:p>
            <a:pPr marL="0" indent="0" algn="just" rtl="1">
              <a:buNone/>
            </a:pPr>
            <a:r>
              <a:rPr lang="he-IL" dirty="0"/>
              <a:t>א)  מעבירים שתי דסקיות עליונית מ-</a:t>
            </a:r>
            <a:r>
              <a:rPr lang="en-US" b="1" dirty="0"/>
              <a:t>A</a:t>
            </a:r>
            <a:r>
              <a:rPr lang="he-IL" dirty="0"/>
              <a:t> ל-</a:t>
            </a:r>
            <a:r>
              <a:rPr lang="en-US" b="1" dirty="0"/>
              <a:t>B</a:t>
            </a:r>
            <a:r>
              <a:rPr lang="he-IL" dirty="0"/>
              <a:t> בעזרת </a:t>
            </a:r>
            <a:r>
              <a:rPr lang="en-US" b="1" dirty="0"/>
              <a:t>C</a:t>
            </a:r>
            <a:r>
              <a:rPr lang="he-IL" dirty="0"/>
              <a:t> – 3 צעדים.</a:t>
            </a:r>
          </a:p>
          <a:p>
            <a:pPr marL="0" indent="0" algn="just" rtl="1">
              <a:buNone/>
            </a:pPr>
            <a:r>
              <a:rPr lang="he-IL" dirty="0"/>
              <a:t>ב)  מעבירים את הדסקית התחתונה (הגדולה) מ-</a:t>
            </a:r>
            <a:r>
              <a:rPr lang="en-US" b="1" dirty="0"/>
              <a:t>A</a:t>
            </a:r>
            <a:r>
              <a:rPr lang="he-IL" dirty="0"/>
              <a:t> ל-</a:t>
            </a:r>
            <a:r>
              <a:rPr lang="en-US" b="1" dirty="0"/>
              <a:t>C</a:t>
            </a:r>
            <a:r>
              <a:rPr lang="en-US" dirty="0"/>
              <a:t> </a:t>
            </a:r>
            <a:r>
              <a:rPr lang="he-IL" dirty="0"/>
              <a:t> - צעד אחד.</a:t>
            </a:r>
          </a:p>
          <a:p>
            <a:pPr marL="0" indent="0" algn="just" rtl="1">
              <a:buNone/>
            </a:pPr>
            <a:r>
              <a:rPr lang="he-IL" dirty="0"/>
              <a:t>ג)  מעבירים שתי דסקיות מ-</a:t>
            </a:r>
            <a:r>
              <a:rPr lang="en-US" b="1" dirty="0"/>
              <a:t>B</a:t>
            </a:r>
            <a:r>
              <a:rPr lang="he-IL" dirty="0"/>
              <a:t> ל-</a:t>
            </a:r>
            <a:r>
              <a:rPr lang="en-US" b="1" dirty="0"/>
              <a:t>C</a:t>
            </a:r>
            <a:r>
              <a:rPr lang="he-IL" dirty="0"/>
              <a:t> בעזרת </a:t>
            </a:r>
            <a:r>
              <a:rPr lang="en-US" b="1" dirty="0"/>
              <a:t>A</a:t>
            </a:r>
            <a:r>
              <a:rPr lang="he-IL" dirty="0"/>
              <a:t> - 3 צעדים.</a:t>
            </a:r>
          </a:p>
          <a:p>
            <a:pPr marL="0" indent="0" algn="just" rtl="1">
              <a:buNone/>
            </a:pPr>
            <a:r>
              <a:rPr lang="he-IL" dirty="0"/>
              <a:t>סה"כ שבעה שלבים:  </a:t>
            </a:r>
            <a:r>
              <a:rPr lang="en-US" b="1" dirty="0"/>
              <a:t>h(3)=2h(2)+1=7</a:t>
            </a:r>
            <a:endParaRPr lang="he-IL" b="1" dirty="0"/>
          </a:p>
          <a:p>
            <a:pPr algn="just" rtl="1"/>
            <a:endParaRPr lang="he-IL" dirty="0"/>
          </a:p>
        </p:txBody>
      </p:sp>
    </p:spTree>
    <p:extLst>
      <p:ext uri="{BB962C8B-B14F-4D97-AF65-F5344CB8AC3E}">
        <p14:creationId xmlns:p14="http://schemas.microsoft.com/office/powerpoint/2010/main" val="204962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6288-BC80-485E-95F5-234EADE5C961}"/>
              </a:ext>
            </a:extLst>
          </p:cNvPr>
          <p:cNvSpPr>
            <a:spLocks noGrp="1"/>
          </p:cNvSpPr>
          <p:nvPr>
            <p:ph type="title"/>
          </p:nvPr>
        </p:nvSpPr>
        <p:spPr>
          <a:xfrm>
            <a:off x="684420" y="505097"/>
            <a:ext cx="8596668" cy="1320800"/>
          </a:xfrm>
        </p:spPr>
        <p:txBody>
          <a:bodyPr/>
          <a:lstStyle/>
          <a:p>
            <a:r>
              <a:rPr lang="he-IL" dirty="0"/>
              <a:t> </a:t>
            </a:r>
          </a:p>
        </p:txBody>
      </p:sp>
      <p:sp>
        <p:nvSpPr>
          <p:cNvPr id="3" name="Content Placeholder 2">
            <a:extLst>
              <a:ext uri="{FF2B5EF4-FFF2-40B4-BE49-F238E27FC236}">
                <a16:creationId xmlns:a16="http://schemas.microsoft.com/office/drawing/2014/main" id="{C5717583-5386-4D46-B234-7B8E30E43903}"/>
              </a:ext>
            </a:extLst>
          </p:cNvPr>
          <p:cNvSpPr>
            <a:spLocks noGrp="1"/>
          </p:cNvSpPr>
          <p:nvPr>
            <p:ph idx="1"/>
          </p:nvPr>
        </p:nvSpPr>
        <p:spPr>
          <a:xfrm>
            <a:off x="677334" y="1411653"/>
            <a:ext cx="8596668" cy="3880773"/>
          </a:xfrm>
        </p:spPr>
        <p:txBody>
          <a:bodyPr/>
          <a:lstStyle/>
          <a:p>
            <a:pPr algn="just" rtl="1"/>
            <a:r>
              <a:rPr lang="he-IL" dirty="0"/>
              <a:t>עבור </a:t>
            </a:r>
            <a:r>
              <a:rPr lang="en-US" dirty="0"/>
              <a:t>n</a:t>
            </a:r>
            <a:r>
              <a:rPr lang="he-IL" dirty="0"/>
              <a:t> כלשהו:</a:t>
            </a:r>
          </a:p>
          <a:p>
            <a:pPr marL="0" indent="0" algn="just" rtl="1">
              <a:buNone/>
            </a:pPr>
            <a:r>
              <a:rPr lang="he-IL" dirty="0"/>
              <a:t>א) מעבירים </a:t>
            </a:r>
            <a:r>
              <a:rPr lang="en-US" b="1" dirty="0"/>
              <a:t>n-1</a:t>
            </a:r>
            <a:r>
              <a:rPr lang="he-IL" dirty="0"/>
              <a:t> דסקיות עליונית מ-</a:t>
            </a:r>
            <a:r>
              <a:rPr lang="en-US" b="1" dirty="0"/>
              <a:t>A</a:t>
            </a:r>
            <a:r>
              <a:rPr lang="he-IL" dirty="0"/>
              <a:t> ל-</a:t>
            </a:r>
            <a:r>
              <a:rPr lang="en-US" b="1" dirty="0"/>
              <a:t>B</a:t>
            </a:r>
            <a:r>
              <a:rPr lang="he-IL" dirty="0"/>
              <a:t> בעזרת </a:t>
            </a:r>
            <a:r>
              <a:rPr lang="en-US" b="1" dirty="0"/>
              <a:t>C</a:t>
            </a:r>
            <a:r>
              <a:rPr lang="he-IL" dirty="0"/>
              <a:t> </a:t>
            </a:r>
            <a:r>
              <a:rPr lang="he-IL" dirty="0">
                <a:sym typeface="Wingdings" panose="05000000000000000000" pitchFamily="2" charset="2"/>
              </a:rPr>
              <a:t></a:t>
            </a:r>
            <a:r>
              <a:rPr lang="he-IL" dirty="0"/>
              <a:t> </a:t>
            </a:r>
            <a:r>
              <a:rPr lang="en-US" b="1" dirty="0"/>
              <a:t>h(n-1)</a:t>
            </a:r>
            <a:r>
              <a:rPr lang="he-IL" dirty="0"/>
              <a:t> צעדים.</a:t>
            </a:r>
          </a:p>
          <a:p>
            <a:pPr marL="0" indent="0" algn="just" rtl="1">
              <a:buNone/>
            </a:pPr>
            <a:r>
              <a:rPr lang="he-IL" dirty="0"/>
              <a:t>ב) מעבירים את הדסקית התחתונה (הגדולה יותר) מ-</a:t>
            </a:r>
            <a:r>
              <a:rPr lang="en-US" b="1" dirty="0"/>
              <a:t>A</a:t>
            </a:r>
            <a:r>
              <a:rPr lang="he-IL" dirty="0"/>
              <a:t> ל-</a:t>
            </a:r>
            <a:r>
              <a:rPr lang="en-US" b="1" dirty="0"/>
              <a:t>C</a:t>
            </a:r>
            <a:r>
              <a:rPr lang="he-IL" dirty="0"/>
              <a:t> </a:t>
            </a:r>
            <a:r>
              <a:rPr lang="he-IL" dirty="0">
                <a:sym typeface="Wingdings" panose="05000000000000000000" pitchFamily="2" charset="2"/>
              </a:rPr>
              <a:t> </a:t>
            </a:r>
            <a:r>
              <a:rPr lang="he-IL" dirty="0"/>
              <a:t>צעד</a:t>
            </a:r>
            <a:r>
              <a:rPr lang="he-IL" b="1" dirty="0"/>
              <a:t> אחד</a:t>
            </a:r>
            <a:r>
              <a:rPr lang="he-IL" dirty="0"/>
              <a:t>.</a:t>
            </a:r>
          </a:p>
          <a:p>
            <a:pPr marL="0" indent="0" algn="just" rtl="1">
              <a:buNone/>
            </a:pPr>
            <a:r>
              <a:rPr lang="he-IL" dirty="0"/>
              <a:t>ג) מעבירים </a:t>
            </a:r>
            <a:r>
              <a:rPr lang="en-US" b="1" dirty="0"/>
              <a:t>n-1</a:t>
            </a:r>
            <a:r>
              <a:rPr lang="he-IL" dirty="0"/>
              <a:t> דסקיות מ-</a:t>
            </a:r>
            <a:r>
              <a:rPr lang="en-US" b="1" dirty="0"/>
              <a:t>B</a:t>
            </a:r>
            <a:r>
              <a:rPr lang="he-IL" dirty="0"/>
              <a:t> ל-</a:t>
            </a:r>
            <a:r>
              <a:rPr lang="en-US" b="1" dirty="0"/>
              <a:t>C</a:t>
            </a:r>
            <a:r>
              <a:rPr lang="he-IL" dirty="0"/>
              <a:t> בעזרת </a:t>
            </a:r>
            <a:r>
              <a:rPr lang="en-US" b="1" dirty="0"/>
              <a:t>A</a:t>
            </a:r>
            <a:r>
              <a:rPr lang="he-IL" dirty="0"/>
              <a:t> </a:t>
            </a:r>
            <a:r>
              <a:rPr lang="he-IL" dirty="0">
                <a:sym typeface="Wingdings" panose="05000000000000000000" pitchFamily="2" charset="2"/>
              </a:rPr>
              <a:t></a:t>
            </a:r>
            <a:r>
              <a:rPr lang="he-IL" dirty="0"/>
              <a:t> </a:t>
            </a:r>
            <a:r>
              <a:rPr lang="en-US" b="1" dirty="0"/>
              <a:t>h(n-1)</a:t>
            </a:r>
            <a:r>
              <a:rPr lang="he-IL" dirty="0"/>
              <a:t> צעדים.</a:t>
            </a:r>
          </a:p>
          <a:p>
            <a:pPr marL="0" indent="0" algn="just" rtl="1">
              <a:buNone/>
            </a:pPr>
            <a:r>
              <a:rPr lang="he-IL" dirty="0"/>
              <a:t>סה"כ:  </a:t>
            </a:r>
            <a:r>
              <a:rPr lang="en-US" b="1" dirty="0"/>
              <a:t>h(n)=2h(n-1)+1</a:t>
            </a:r>
            <a:endParaRPr lang="he-IL" b="1" dirty="0"/>
          </a:p>
          <a:p>
            <a:endParaRPr lang="he-IL" dirty="0"/>
          </a:p>
        </p:txBody>
      </p:sp>
      <p:pic>
        <p:nvPicPr>
          <p:cNvPr id="4" name="Picture 3">
            <a:extLst>
              <a:ext uri="{FF2B5EF4-FFF2-40B4-BE49-F238E27FC236}">
                <a16:creationId xmlns:a16="http://schemas.microsoft.com/office/drawing/2014/main" id="{ADFC93A5-6333-44CA-845E-3ADDD909B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055" y="3678931"/>
            <a:ext cx="4000500" cy="3000375"/>
          </a:xfrm>
          <a:prstGeom prst="rect">
            <a:avLst/>
          </a:prstGeom>
        </p:spPr>
      </p:pic>
    </p:spTree>
    <p:extLst>
      <p:ext uri="{BB962C8B-B14F-4D97-AF65-F5344CB8AC3E}">
        <p14:creationId xmlns:p14="http://schemas.microsoft.com/office/powerpoint/2010/main" val="173586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CB6B-09EE-4433-BE2A-FA379749200C}"/>
              </a:ext>
            </a:extLst>
          </p:cNvPr>
          <p:cNvSpPr>
            <a:spLocks noGrp="1"/>
          </p:cNvSpPr>
          <p:nvPr>
            <p:ph type="title"/>
          </p:nvPr>
        </p:nvSpPr>
        <p:spPr/>
        <p:txBody>
          <a:bodyPr>
            <a:normAutofit/>
          </a:bodyPr>
          <a:lstStyle/>
          <a:p>
            <a:r>
              <a:rPr lang="en-US" sz="2800" u="sng" dirty="0">
                <a:cs typeface="+mn-cs"/>
              </a:rPr>
              <a:t>Pseudo Code:</a:t>
            </a:r>
            <a:endParaRPr lang="he-IL" sz="2800" u="sng" dirty="0">
              <a:cs typeface="+mn-cs"/>
            </a:endParaRPr>
          </a:p>
        </p:txBody>
      </p:sp>
      <p:sp>
        <p:nvSpPr>
          <p:cNvPr id="3" name="Content Placeholder 2">
            <a:extLst>
              <a:ext uri="{FF2B5EF4-FFF2-40B4-BE49-F238E27FC236}">
                <a16:creationId xmlns:a16="http://schemas.microsoft.com/office/drawing/2014/main" id="{D7350627-2F89-4867-B909-638999D3C655}"/>
              </a:ext>
            </a:extLst>
          </p:cNvPr>
          <p:cNvSpPr>
            <a:spLocks noGrp="1"/>
          </p:cNvSpPr>
          <p:nvPr>
            <p:ph idx="1"/>
          </p:nvPr>
        </p:nvSpPr>
        <p:spPr>
          <a:xfrm>
            <a:off x="677334" y="2064790"/>
            <a:ext cx="8596668" cy="3880773"/>
          </a:xfrm>
        </p:spPr>
        <p:txBody>
          <a:bodyPr/>
          <a:lstStyle/>
          <a:p>
            <a:pPr marL="0" indent="0" algn="l">
              <a:buNone/>
            </a:pPr>
            <a:r>
              <a:rPr lang="en-US" dirty="0"/>
              <a:t>Hanoi (n, A, B, C):</a:t>
            </a:r>
          </a:p>
          <a:p>
            <a:pPr marL="457200" lvl="1" indent="0" algn="l">
              <a:buNone/>
            </a:pPr>
            <a:r>
              <a:rPr lang="en-US" dirty="0"/>
              <a:t>    If n==1</a:t>
            </a:r>
          </a:p>
          <a:p>
            <a:pPr marL="457200" lvl="1" indent="0" algn="l">
              <a:buNone/>
            </a:pPr>
            <a:r>
              <a:rPr lang="en-US" dirty="0"/>
              <a:t>        Print (“moving from” + A + “ to ” + C)</a:t>
            </a:r>
          </a:p>
          <a:p>
            <a:pPr marL="457200" lvl="1" indent="0" algn="l">
              <a:buNone/>
            </a:pPr>
            <a:r>
              <a:rPr lang="en-US" dirty="0"/>
              <a:t>					        return 1</a:t>
            </a:r>
          </a:p>
          <a:p>
            <a:pPr marL="457200" lvl="1" indent="0" algn="l">
              <a:buNone/>
            </a:pPr>
            <a:r>
              <a:rPr lang="en-US" dirty="0"/>
              <a:t>    part1 = Hanoi (n-1, A, C, B)   </a:t>
            </a:r>
          </a:p>
          <a:p>
            <a:pPr marL="457200" lvl="1" indent="0" algn="l">
              <a:buNone/>
            </a:pPr>
            <a:r>
              <a:rPr lang="en-US" dirty="0"/>
              <a:t>	    Print (“moving from” + A + “ to ” + C)</a:t>
            </a:r>
          </a:p>
          <a:p>
            <a:pPr marL="457200" lvl="1" indent="0" algn="l">
              <a:buNone/>
            </a:pPr>
            <a:r>
              <a:rPr lang="en-US" dirty="0"/>
              <a:t>    part2 = Hanoi (n-1, B, A, C)</a:t>
            </a:r>
          </a:p>
          <a:p>
            <a:pPr marL="457200" lvl="1" indent="0" algn="l">
              <a:buNone/>
            </a:pPr>
            <a:r>
              <a:rPr lang="en-US" dirty="0"/>
              <a:t>    return (1 + part1 + part2)</a:t>
            </a:r>
            <a:endParaRPr lang="he-IL" dirty="0"/>
          </a:p>
          <a:p>
            <a:pPr algn="l"/>
            <a:endParaRPr lang="he-IL" dirty="0"/>
          </a:p>
        </p:txBody>
      </p:sp>
    </p:spTree>
    <p:extLst>
      <p:ext uri="{BB962C8B-B14F-4D97-AF65-F5344CB8AC3E}">
        <p14:creationId xmlns:p14="http://schemas.microsoft.com/office/powerpoint/2010/main" val="3973508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41AD-161F-4FB4-981B-FB443659EF3E}"/>
              </a:ext>
            </a:extLst>
          </p:cNvPr>
          <p:cNvSpPr>
            <a:spLocks noGrp="1"/>
          </p:cNvSpPr>
          <p:nvPr>
            <p:ph type="title"/>
          </p:nvPr>
        </p:nvSpPr>
        <p:spPr/>
        <p:txBody>
          <a:bodyPr>
            <a:normAutofit/>
          </a:bodyPr>
          <a:lstStyle/>
          <a:p>
            <a:pPr algn="r"/>
            <a:r>
              <a:rPr lang="he-IL" sz="2800" dirty="0">
                <a:cs typeface="+mn-cs"/>
              </a:rPr>
              <a:t>תזכורת - </a:t>
            </a:r>
            <a:r>
              <a:rPr lang="he-IL" sz="2800" b="1" dirty="0">
                <a:cs typeface="+mn-cs"/>
              </a:rPr>
              <a:t>משפט האב/ מאסטר:</a:t>
            </a:r>
            <a:br>
              <a:rPr lang="he-IL" sz="2800" b="1" dirty="0">
                <a:cs typeface="+mn-cs"/>
              </a:rPr>
            </a:br>
            <a:endParaRPr lang="he-IL" sz="2800" b="1" dirty="0">
              <a:cs typeface="+mn-cs"/>
            </a:endParaRPr>
          </a:p>
        </p:txBody>
      </p:sp>
      <p:pic>
        <p:nvPicPr>
          <p:cNvPr id="4" name="Content Placeholder 4">
            <a:extLst>
              <a:ext uri="{FF2B5EF4-FFF2-40B4-BE49-F238E27FC236}">
                <a16:creationId xmlns:a16="http://schemas.microsoft.com/office/drawing/2014/main" id="{0AD8009B-B73F-4F07-B88D-113F1C4CB9DD}"/>
              </a:ext>
            </a:extLst>
          </p:cNvPr>
          <p:cNvPicPr>
            <a:picLocks noGrp="1" noChangeAspect="1"/>
          </p:cNvPicPr>
          <p:nvPr>
            <p:ph idx="1"/>
          </p:nvPr>
        </p:nvPicPr>
        <p:blipFill>
          <a:blip r:embed="rId2"/>
          <a:stretch>
            <a:fillRect/>
          </a:stretch>
        </p:blipFill>
        <p:spPr>
          <a:xfrm>
            <a:off x="3091981" y="4552319"/>
            <a:ext cx="4778154" cy="1600339"/>
          </a:xfrm>
        </p:spPr>
      </p:pic>
      <mc:AlternateContent xmlns:mc="http://schemas.openxmlformats.org/markup-compatibility/2006" xmlns:a14="http://schemas.microsoft.com/office/drawing/2010/main">
        <mc:Choice Requires="a14">
          <p:sp>
            <p:nvSpPr>
              <p:cNvPr id="3" name="תיבת טקסט 2">
                <a:extLst>
                  <a:ext uri="{FF2B5EF4-FFF2-40B4-BE49-F238E27FC236}">
                    <a16:creationId xmlns:a16="http://schemas.microsoft.com/office/drawing/2014/main" id="{53C0C1C2-0DEF-4B62-9EAC-47084DB544D7}"/>
                  </a:ext>
                </a:extLst>
              </p:cNvPr>
              <p:cNvSpPr txBox="1"/>
              <p:nvPr/>
            </p:nvSpPr>
            <p:spPr>
              <a:xfrm>
                <a:off x="3697410" y="3141707"/>
                <a:ext cx="2719375" cy="489814"/>
              </a:xfrm>
              <a:prstGeom prst="rect">
                <a:avLst/>
              </a:prstGeom>
              <a:noFill/>
            </p:spPr>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𝑏</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oMath>
                  </m:oMathPara>
                </a14:m>
                <a:endParaRPr lang="he-IL" dirty="0"/>
              </a:p>
            </p:txBody>
          </p:sp>
        </mc:Choice>
        <mc:Fallback xmlns="">
          <p:sp>
            <p:nvSpPr>
              <p:cNvPr id="3" name="תיבת טקסט 2">
                <a:extLst>
                  <a:ext uri="{FF2B5EF4-FFF2-40B4-BE49-F238E27FC236}">
                    <a16:creationId xmlns:a16="http://schemas.microsoft.com/office/drawing/2014/main" id="{53C0C1C2-0DEF-4B62-9EAC-47084DB544D7}"/>
                  </a:ext>
                </a:extLst>
              </p:cNvPr>
              <p:cNvSpPr txBox="1">
                <a:spLocks noRot="1" noChangeAspect="1" noMove="1" noResize="1" noEditPoints="1" noAdjustHandles="1" noChangeArrowheads="1" noChangeShapeType="1" noTextEdit="1"/>
              </p:cNvSpPr>
              <p:nvPr/>
            </p:nvSpPr>
            <p:spPr>
              <a:xfrm>
                <a:off x="3697410" y="3141707"/>
                <a:ext cx="2719375" cy="489814"/>
              </a:xfrm>
              <a:prstGeom prst="rect">
                <a:avLst/>
              </a:prstGeom>
              <a:blipFill>
                <a:blip r:embed="rId5"/>
                <a:stretch>
                  <a:fillRect b="-6173"/>
                </a:stretch>
              </a:blipFill>
            </p:spPr>
            <p:txBody>
              <a:bodyPr/>
              <a:lstStyle/>
              <a:p>
                <a:r>
                  <a:rPr lang="en-IL">
                    <a:noFill/>
                  </a:rPr>
                  <a:t> </a:t>
                </a:r>
              </a:p>
            </p:txBody>
          </p:sp>
        </mc:Fallback>
      </mc:AlternateContent>
      <p:sp>
        <p:nvSpPr>
          <p:cNvPr id="5" name="TextBox 4">
            <a:extLst>
              <a:ext uri="{FF2B5EF4-FFF2-40B4-BE49-F238E27FC236}">
                <a16:creationId xmlns:a16="http://schemas.microsoft.com/office/drawing/2014/main" id="{018849A3-452F-08FA-14F8-456EEC0EC6F9}"/>
              </a:ext>
            </a:extLst>
          </p:cNvPr>
          <p:cNvSpPr txBox="1"/>
          <p:nvPr/>
        </p:nvSpPr>
        <p:spPr>
          <a:xfrm>
            <a:off x="1427584" y="1483567"/>
            <a:ext cx="8596668" cy="923330"/>
          </a:xfrm>
          <a:prstGeom prst="rect">
            <a:avLst/>
          </a:prstGeom>
          <a:noFill/>
        </p:spPr>
        <p:txBody>
          <a:bodyPr wrap="square" rtlCol="0">
            <a:spAutoFit/>
          </a:bodyPr>
          <a:lstStyle/>
          <a:p>
            <a:pPr algn="r"/>
            <a:r>
              <a:rPr lang="he-IL" b="0" i="0" dirty="0">
                <a:solidFill>
                  <a:srgbClr val="202122"/>
                </a:solidFill>
                <a:effectLst/>
                <a:latin typeface="Arial" panose="020B0604020202020204" pitchFamily="34" charset="0"/>
              </a:rPr>
              <a:t>בהינתן נוסחת נסיגה לזמן ריצתו של אלגוריתם, ניתן להשתמש במקרים מסוימים בשיטה כדי למצוא </a:t>
            </a:r>
            <a:r>
              <a:rPr lang="he-IL" b="0" i="0" u="none" strike="noStrike" dirty="0">
                <a:solidFill>
                  <a:srgbClr val="0645AD"/>
                </a:solidFill>
                <a:effectLst/>
                <a:latin typeface="Arial" panose="020B0604020202020204" pitchFamily="34" charset="0"/>
              </a:rPr>
              <a:t>חסם אסימפטוטי</a:t>
            </a:r>
            <a:r>
              <a:rPr lang="he-IL" b="0" i="0" dirty="0">
                <a:solidFill>
                  <a:srgbClr val="202122"/>
                </a:solidFill>
                <a:effectLst/>
                <a:latin typeface="Arial" panose="020B0604020202020204" pitchFamily="34" charset="0"/>
              </a:rPr>
              <a:t> הדוק לזמן הריצה של האלגוריתם כולו. יתרון השיטה בכך שהיא ניתנת ליישום במגוון רחב של מקרים ומספקת פתרון מיידי, כמעט ללא חישוב.</a:t>
            </a:r>
            <a:endParaRPr lang="en-IL" dirty="0"/>
          </a:p>
        </p:txBody>
      </p:sp>
    </p:spTree>
    <p:extLst>
      <p:ext uri="{BB962C8B-B14F-4D97-AF65-F5344CB8AC3E}">
        <p14:creationId xmlns:p14="http://schemas.microsoft.com/office/powerpoint/2010/main" val="35691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C60B-67FE-47CC-A18D-1EB7573AA317}"/>
              </a:ext>
            </a:extLst>
          </p:cNvPr>
          <p:cNvSpPr>
            <a:spLocks noGrp="1"/>
          </p:cNvSpPr>
          <p:nvPr>
            <p:ph type="title"/>
          </p:nvPr>
        </p:nvSpPr>
        <p:spPr/>
        <p:txBody>
          <a:bodyPr/>
          <a:lstStyle/>
          <a:p>
            <a:pPr algn="ctr"/>
            <a:r>
              <a:rPr lang="en-US" b="1" dirty="0">
                <a:cs typeface="+mn-cs"/>
              </a:rPr>
              <a:t>Longest Common Prefix</a:t>
            </a:r>
            <a:endParaRPr lang="he-IL" b="1" dirty="0">
              <a:cs typeface="+mn-cs"/>
            </a:endParaRPr>
          </a:p>
        </p:txBody>
      </p:sp>
      <p:sp>
        <p:nvSpPr>
          <p:cNvPr id="3" name="Content Placeholder 2">
            <a:extLst>
              <a:ext uri="{FF2B5EF4-FFF2-40B4-BE49-F238E27FC236}">
                <a16:creationId xmlns:a16="http://schemas.microsoft.com/office/drawing/2014/main" id="{F61DD505-5367-483B-9A51-71B6A96875D2}"/>
              </a:ext>
            </a:extLst>
          </p:cNvPr>
          <p:cNvSpPr>
            <a:spLocks noGrp="1"/>
          </p:cNvSpPr>
          <p:nvPr>
            <p:ph idx="1"/>
          </p:nvPr>
        </p:nvSpPr>
        <p:spPr/>
        <p:txBody>
          <a:bodyPr/>
          <a:lstStyle/>
          <a:p>
            <a:pPr marL="0" indent="0" algn="r" rtl="1">
              <a:buNone/>
            </a:pPr>
            <a:r>
              <a:rPr lang="he-IL" sz="2400" dirty="0"/>
              <a:t>קלט: מערך מחרוזות באורך </a:t>
            </a:r>
            <a:r>
              <a:rPr lang="en-US" sz="2400" dirty="0"/>
              <a:t>n</a:t>
            </a:r>
            <a:r>
              <a:rPr lang="he-IL" sz="2400" dirty="0"/>
              <a:t> </a:t>
            </a:r>
          </a:p>
          <a:p>
            <a:pPr marL="0" indent="0" algn="r" rtl="1">
              <a:buNone/>
            </a:pPr>
            <a:r>
              <a:rPr lang="he-IL" sz="2400" dirty="0"/>
              <a:t>פלט: קידומת משותפת ארוכה ביותר. </a:t>
            </a:r>
          </a:p>
          <a:p>
            <a:pPr marL="0" indent="0" algn="r" rtl="1">
              <a:buNone/>
            </a:pPr>
            <a:endParaRPr lang="he-IL" sz="2400" dirty="0"/>
          </a:p>
          <a:p>
            <a:pPr marL="0" indent="0" algn="r" rtl="1">
              <a:buNone/>
            </a:pPr>
            <a:r>
              <a:rPr lang="he-IL" sz="2400" dirty="0"/>
              <a:t>דוגמא: </a:t>
            </a:r>
          </a:p>
          <a:p>
            <a:pPr marL="0" indent="0" algn="l">
              <a:buNone/>
            </a:pPr>
            <a:r>
              <a:rPr lang="en-US" sz="2400" dirty="0"/>
              <a:t>LCP([“algebra”,”algorithms”,”</a:t>
            </a:r>
            <a:r>
              <a:rPr lang="en-US" sz="2400" dirty="0" err="1"/>
              <a:t>algory</a:t>
            </a:r>
            <a:r>
              <a:rPr lang="en-US" sz="2400" dirty="0"/>
              <a:t>”,”</a:t>
            </a:r>
            <a:r>
              <a:rPr lang="en-US" sz="2400" dirty="0" err="1"/>
              <a:t>algeirs</a:t>
            </a:r>
            <a:r>
              <a:rPr lang="en-US" sz="2400" dirty="0"/>
              <a:t>”]) = “</a:t>
            </a:r>
            <a:r>
              <a:rPr lang="en-US" sz="2400" dirty="0" err="1"/>
              <a:t>alg</a:t>
            </a:r>
            <a:r>
              <a:rPr lang="en-US" sz="2400" dirty="0"/>
              <a:t>”</a:t>
            </a:r>
            <a:endParaRPr lang="he-IL" sz="2400" dirty="0"/>
          </a:p>
          <a:p>
            <a:endParaRPr lang="he-IL" dirty="0"/>
          </a:p>
        </p:txBody>
      </p:sp>
    </p:spTree>
    <p:extLst>
      <p:ext uri="{BB962C8B-B14F-4D97-AF65-F5344CB8AC3E}">
        <p14:creationId xmlns:p14="http://schemas.microsoft.com/office/powerpoint/2010/main" val="2536545623"/>
      </p:ext>
    </p:extLst>
  </p:cSld>
  <p:clrMapOvr>
    <a:masterClrMapping/>
  </p:clrMapOvr>
</p:sld>
</file>

<file path=ppt/theme/theme1.xml><?xml version="1.0" encoding="utf-8"?>
<a:theme xmlns:a="http://schemas.openxmlformats.org/drawingml/2006/main" name="פיאה">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2549</TotalTime>
  <Words>2181</Words>
  <Application>Microsoft Office PowerPoint</Application>
  <PresentationFormat>Widescreen</PresentationFormat>
  <Paragraphs>304</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BN Begilophim</vt:lpstr>
      <vt:lpstr>Calibri</vt:lpstr>
      <vt:lpstr>Cambria Math</vt:lpstr>
      <vt:lpstr>Trebuchet MS</vt:lpstr>
      <vt:lpstr>Wingdings 3</vt:lpstr>
      <vt:lpstr>YouTube Sans</vt:lpstr>
      <vt:lpstr>פיאה</vt:lpstr>
      <vt:lpstr>תרגול 1  הפרד ומשול</vt:lpstr>
      <vt:lpstr>PowerPoint Presentation</vt:lpstr>
      <vt:lpstr>מגדלי האנוי Hanoi Towers </vt:lpstr>
      <vt:lpstr> </vt:lpstr>
      <vt:lpstr> </vt:lpstr>
      <vt:lpstr> </vt:lpstr>
      <vt:lpstr>Pseudo Code:</vt:lpstr>
      <vt:lpstr>תזכורת - משפט האב/ מאסטר: </vt:lpstr>
      <vt:lpstr>Longest Common Prefix</vt:lpstr>
      <vt:lpstr> </vt:lpstr>
      <vt:lpstr>Pseudo Code:</vt:lpstr>
      <vt:lpstr>Maximum Sub Array</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תודה רבה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תרגול ?- הפרד ומשול</dc:title>
  <dc:creator>עדות כהן</dc:creator>
  <cp:lastModifiedBy>Admin</cp:lastModifiedBy>
  <cp:revision>60</cp:revision>
  <dcterms:created xsi:type="dcterms:W3CDTF">2021-10-04T11:56:50Z</dcterms:created>
  <dcterms:modified xsi:type="dcterms:W3CDTF">2022-10-24T07:09:57Z</dcterms:modified>
</cp:coreProperties>
</file>