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7315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7C2CDD-B641-4D54-9924-EDB2AD03B8F7}" v="3" dt="2024-03-22T16:36:12.383"/>
  </p1510:revLst>
</p1510:revInfo>
</file>

<file path=ppt/tableStyles.xml><?xml version="1.0" encoding="utf-8"?>
<a:tblStyleLst xmlns:a="http://schemas.openxmlformats.org/drawingml/2006/main" def="{F61BFFAB-D6F6-48A4-80A4-1D168F88C3E3}">
  <a:tblStyle styleId="{F61BFFAB-D6F6-48A4-80A4-1D168F88C3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48"/>
      </p:cViewPr>
      <p:guideLst>
        <p:guide orient="horz" pos="230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86186" y="685800"/>
            <a:ext cx="42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6186" y="685800"/>
            <a:ext cx="42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068e1a1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6175" y="685800"/>
            <a:ext cx="42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068e1a1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068e1a1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6175" y="685800"/>
            <a:ext cx="42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068e1a1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068e1a1c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068e1a1c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06c3476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6186" y="685800"/>
            <a:ext cx="42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06c3476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c5a83503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c5a83503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06c34765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6186" y="685800"/>
            <a:ext cx="42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06c34765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06c34765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6186" y="685800"/>
            <a:ext cx="42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06c34765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06c34765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6186" y="685800"/>
            <a:ext cx="42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06c34765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1058951"/>
            <a:ext cx="8520600" cy="29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4030756"/>
            <a:ext cx="8520600" cy="11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632131"/>
            <a:ext cx="548700" cy="5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573156"/>
            <a:ext cx="8520600" cy="27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483164"/>
            <a:ext cx="8520600" cy="18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632131"/>
            <a:ext cx="548700" cy="5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632131"/>
            <a:ext cx="548700" cy="5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3058987"/>
            <a:ext cx="8520600" cy="11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632131"/>
            <a:ext cx="548700" cy="5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632924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639076"/>
            <a:ext cx="8520600" cy="4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632131"/>
            <a:ext cx="548700" cy="5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632924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639076"/>
            <a:ext cx="3999900" cy="4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639076"/>
            <a:ext cx="3999900" cy="4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632131"/>
            <a:ext cx="548700" cy="5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632924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632131"/>
            <a:ext cx="548700" cy="5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90187"/>
            <a:ext cx="2808000" cy="10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976320"/>
            <a:ext cx="2808000" cy="45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632131"/>
            <a:ext cx="548700" cy="5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40213"/>
            <a:ext cx="6367800" cy="58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632131"/>
            <a:ext cx="548700" cy="5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78"/>
            <a:ext cx="4572000" cy="73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753849"/>
            <a:ext cx="4045200" cy="21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986596"/>
            <a:ext cx="4045200" cy="17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1029796"/>
            <a:ext cx="3837000" cy="52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632131"/>
            <a:ext cx="548700" cy="5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6016818"/>
            <a:ext cx="5998800" cy="8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632131"/>
            <a:ext cx="548700" cy="5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32924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9076"/>
            <a:ext cx="8520600" cy="48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632131"/>
            <a:ext cx="5487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058951"/>
            <a:ext cx="8520600" cy="29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Final Project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4030756"/>
            <a:ext cx="8520600" cy="11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Due: Friday, March 22,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632924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639076"/>
            <a:ext cx="8520600" cy="4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Create a website of your choice. Make sure it is school appropriate. Inappropriate content will receive a grade of zero.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Your website should have at least 3 different pages.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Make sure to have a menu bar, header, content area, and a footer.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Make sure to include images, different fonts (at least one google font), an embedded map/video/or other file.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Make sure that you are consistent, make good use of colours, have high contrast, and so on.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Please check the checklist below for the marking scheme.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/>
        </p:nvGraphicFramePr>
        <p:xfrm>
          <a:off x="0" y="-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{F61BFFAB-D6F6-48A4-80A4-1D168F88C3E3}</a:tableStyleId>
              </a:tblPr>
              <a:tblGrid>
                <a:gridCol w="693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Website</a:t>
                      </a:r>
                      <a:endParaRPr sz="1300" b="1"/>
                    </a:p>
                  </a:txBody>
                  <a:tcPr marL="68575" marR="68575" marT="130025" marB="1300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Mark</a:t>
                      </a:r>
                      <a:endParaRPr sz="1300" b="1"/>
                    </a:p>
                  </a:txBody>
                  <a:tcPr marL="68575" marR="68575" marT="130025" marB="1300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Out of</a:t>
                      </a:r>
                      <a:endParaRPr sz="1300" b="1"/>
                    </a:p>
                  </a:txBody>
                  <a:tcPr marL="68575" marR="68575" marT="130025" marB="1300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Plan – The plan is complete and well done. (Create a</a:t>
                      </a:r>
                      <a:endParaRPr sz="1700"/>
                    </a:p>
                  </a:txBody>
                  <a:tcPr marL="68575" marR="68575" marT="130025" marB="1300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 </a:t>
                      </a:r>
                      <a:endParaRPr sz="1700"/>
                    </a:p>
                  </a:txBody>
                  <a:tcPr marL="68575" marR="68575" marT="130025" marB="1300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5</a:t>
                      </a:r>
                      <a:endParaRPr sz="1700"/>
                    </a:p>
                  </a:txBody>
                  <a:tcPr marL="68575" marR="68575" marT="130025" marB="1300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Includes at least 3 html pages that are easy to navigate through (For example: Main welcome page, about, content, and so on)</a:t>
                      </a:r>
                      <a:endParaRPr sz="1700"/>
                    </a:p>
                  </a:txBody>
                  <a:tcPr marL="68575" marR="68575" marT="130025" marB="1300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 </a:t>
                      </a:r>
                      <a:endParaRPr sz="1700"/>
                    </a:p>
                  </a:txBody>
                  <a:tcPr marL="68575" marR="68575" marT="130025" marB="1300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5</a:t>
                      </a:r>
                      <a:endParaRPr sz="1700"/>
                    </a:p>
                  </a:txBody>
                  <a:tcPr marL="68575" marR="68575" marT="130025" marB="1300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The navigation bar is well organized and interactive (i.e. changes colours, sticks to the top or side)</a:t>
                      </a:r>
                      <a:endParaRPr sz="1700"/>
                    </a:p>
                  </a:txBody>
                  <a:tcPr marL="68575" marR="68575" marT="130025" marB="1300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 </a:t>
                      </a:r>
                      <a:endParaRPr sz="1700"/>
                    </a:p>
                  </a:txBody>
                  <a:tcPr marL="68575" marR="68575" marT="130025" marB="1300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5</a:t>
                      </a:r>
                      <a:endParaRPr sz="1700"/>
                    </a:p>
                  </a:txBody>
                  <a:tcPr marL="68575" marR="68575" marT="130025" marB="1300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Content is well organized and working well: images, text, links, embedded map,…</a:t>
                      </a:r>
                      <a:endParaRPr sz="1700"/>
                    </a:p>
                  </a:txBody>
                  <a:tcPr marL="68575" marR="68575" marT="130025" marB="1300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 </a:t>
                      </a:r>
                      <a:endParaRPr sz="1700"/>
                    </a:p>
                  </a:txBody>
                  <a:tcPr marL="68575" marR="68575" marT="130025" marB="1300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5</a:t>
                      </a:r>
                      <a:endParaRPr sz="1700"/>
                    </a:p>
                  </a:txBody>
                  <a:tcPr marL="68575" marR="68575" marT="130025" marB="1300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Format and layout: properly using - headings, colours, alignment, font size, decorations, google font, divs/containers, grid/flex layouts...</a:t>
                      </a:r>
                      <a:endParaRPr sz="1700"/>
                    </a:p>
                  </a:txBody>
                  <a:tcPr marL="68575" marR="68575" marT="130025" marB="1300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 </a:t>
                      </a:r>
                      <a:endParaRPr sz="1700"/>
                    </a:p>
                  </a:txBody>
                  <a:tcPr marL="68575" marR="68575" marT="130025" marB="1300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5</a:t>
                      </a:r>
                      <a:endParaRPr sz="1700"/>
                    </a:p>
                  </a:txBody>
                  <a:tcPr marL="68575" marR="68575" marT="130025" marB="1300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Good use of use of external css file.</a:t>
                      </a:r>
                      <a:endParaRPr sz="1700"/>
                    </a:p>
                  </a:txBody>
                  <a:tcPr marL="68575" marR="68575" marT="130025" marB="1300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 </a:t>
                      </a:r>
                      <a:endParaRPr sz="1700"/>
                    </a:p>
                  </a:txBody>
                  <a:tcPr marL="68575" marR="68575" marT="130025" marB="1300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5</a:t>
                      </a:r>
                      <a:endParaRPr sz="1700"/>
                    </a:p>
                  </a:txBody>
                  <a:tcPr marL="68575" marR="68575" marT="130025" marB="1300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Design: good use of colours (high contrast), background (image or gradient)</a:t>
                      </a:r>
                      <a:endParaRPr sz="1700"/>
                    </a:p>
                  </a:txBody>
                  <a:tcPr marL="68575" marR="68575" marT="130025" marB="1300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 </a:t>
                      </a:r>
                      <a:endParaRPr sz="1700"/>
                    </a:p>
                  </a:txBody>
                  <a:tcPr marL="68575" marR="68575" marT="130025" marB="1300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5</a:t>
                      </a:r>
                      <a:endParaRPr sz="1700"/>
                    </a:p>
                  </a:txBody>
                  <a:tcPr marL="68575" marR="68575" marT="130025" marB="1300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Total</a:t>
                      </a:r>
                      <a:endParaRPr sz="1700"/>
                    </a:p>
                  </a:txBody>
                  <a:tcPr marL="68575" marR="68575" marT="130025" marB="1300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 </a:t>
                      </a:r>
                      <a:endParaRPr sz="1700"/>
                    </a:p>
                  </a:txBody>
                  <a:tcPr marL="68575" marR="68575" marT="130025" marB="1300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35</a:t>
                      </a:r>
                      <a:endParaRPr sz="1700"/>
                    </a:p>
                  </a:txBody>
                  <a:tcPr marL="68575" marR="68575" marT="130025" marB="1300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632924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your page here…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235500" y="1639076"/>
            <a:ext cx="8520600" cy="4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Playboi Carti: Presents “ I AM MUSIC”</a:t>
            </a:r>
            <a:endParaRPr sz="4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Website Structure:</a:t>
            </a:r>
            <a:endParaRPr sz="480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Home Page:</a:t>
            </a:r>
            <a:endParaRPr sz="48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chemeClr val="dk1"/>
                </a:solidFill>
              </a:rPr>
              <a:t>Introduction to the album.</a:t>
            </a:r>
            <a:endParaRPr sz="48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chemeClr val="dk1"/>
                </a:solidFill>
              </a:rPr>
              <a:t>Brief biography of Playboi Carti.</a:t>
            </a:r>
            <a:endParaRPr sz="48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chemeClr val="dk1"/>
                </a:solidFill>
              </a:rPr>
              <a:t>Featured tracks or singles.</a:t>
            </a:r>
            <a:endParaRPr sz="48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chemeClr val="dk1"/>
                </a:solidFill>
              </a:rPr>
              <a:t>Call-to-action buttons to listen to the album on various platforms.</a:t>
            </a:r>
            <a:endParaRPr sz="48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chemeClr val="dk1"/>
                </a:solidFill>
              </a:rPr>
              <a:t>Eye-catching images or graphics related to the album.</a:t>
            </a:r>
            <a:endParaRPr sz="480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About Page:</a:t>
            </a:r>
            <a:endParaRPr sz="48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chemeClr val="dk1"/>
                </a:solidFill>
              </a:rPr>
              <a:t>Detailed information about the making of the album.</a:t>
            </a:r>
            <a:endParaRPr sz="48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chemeClr val="dk1"/>
                </a:solidFill>
              </a:rPr>
              <a:t>Behind-the-scenes stories.</a:t>
            </a:r>
            <a:endParaRPr sz="48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chemeClr val="dk1"/>
                </a:solidFill>
              </a:rPr>
              <a:t>Collaborations and featured artists.</a:t>
            </a:r>
            <a:endParaRPr sz="48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chemeClr val="dk1"/>
                </a:solidFill>
              </a:rPr>
              <a:t>Playboi Carti's inspiration for the album.</a:t>
            </a:r>
            <a:endParaRPr sz="48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chemeClr val="dk1"/>
                </a:solidFill>
              </a:rPr>
              <a:t>Any special messages or themes conveyed through the music.</a:t>
            </a:r>
            <a:endParaRPr sz="480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Merchandise Page:</a:t>
            </a:r>
            <a:endParaRPr sz="48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chemeClr val="dk1"/>
                </a:solidFill>
              </a:rPr>
              <a:t>Display of available merchandise related to the album (e.g., T-shirts, hats, posters).</a:t>
            </a:r>
            <a:endParaRPr sz="48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chemeClr val="dk1"/>
                </a:solidFill>
              </a:rPr>
              <a:t>Pricing and descriptions for each item.</a:t>
            </a:r>
            <a:endParaRPr sz="48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chemeClr val="dk1"/>
                </a:solidFill>
              </a:rPr>
              <a:t>Secure checkout process.</a:t>
            </a:r>
            <a:endParaRPr sz="48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chemeClr val="dk1"/>
                </a:solidFill>
              </a:rPr>
              <a:t>Shipping information.</a:t>
            </a:r>
            <a:endParaRPr sz="48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chemeClr val="dk1"/>
                </a:solidFill>
              </a:rPr>
              <a:t>Contact information for customer support.</a:t>
            </a:r>
            <a:endParaRPr sz="4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632924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639076"/>
            <a:ext cx="8520600" cy="4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0">
                <a:solidFill>
                  <a:schemeClr val="dk1"/>
                </a:solidFill>
              </a:rPr>
              <a:t>Features:</a:t>
            </a:r>
            <a:endParaRPr sz="60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6000">
                <a:solidFill>
                  <a:schemeClr val="dk1"/>
                </a:solidFill>
              </a:rPr>
              <a:t>Menu Bar: Consisting of links to Home, About, and Merchandise pages.</a:t>
            </a:r>
            <a:endParaRPr sz="60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6000">
                <a:solidFill>
                  <a:schemeClr val="dk1"/>
                </a:solidFill>
              </a:rPr>
              <a:t>Header: Featuring the website's logo and possibly a navigation menu.</a:t>
            </a:r>
            <a:endParaRPr sz="60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6000">
                <a:solidFill>
                  <a:schemeClr val="dk1"/>
                </a:solidFill>
              </a:rPr>
              <a:t>Content Area: Where the main content of each page is displayed.</a:t>
            </a:r>
            <a:endParaRPr sz="60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6000">
                <a:solidFill>
                  <a:schemeClr val="dk1"/>
                </a:solidFill>
              </a:rPr>
              <a:t>Footer: Including contact information, social media links, and copyright information.</a:t>
            </a:r>
            <a:endParaRPr sz="6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0">
                <a:solidFill>
                  <a:schemeClr val="dk1"/>
                </a:solidFill>
              </a:rPr>
              <a:t>Content Ideas:</a:t>
            </a:r>
            <a:endParaRPr sz="60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6000">
                <a:solidFill>
                  <a:schemeClr val="dk1"/>
                </a:solidFill>
              </a:rPr>
              <a:t>Images: High-quality album cover art, promotional photos, and merchandise images.</a:t>
            </a:r>
            <a:endParaRPr sz="60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6000">
                <a:solidFill>
                  <a:schemeClr val="dk1"/>
                </a:solidFill>
              </a:rPr>
              <a:t>Fonts: Use Google Fonts or other web-safe fonts for headings, body text, and other elements.</a:t>
            </a:r>
            <a:endParaRPr sz="60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6000">
                <a:solidFill>
                  <a:schemeClr val="dk1"/>
                </a:solidFill>
              </a:rPr>
              <a:t>Embedded Content: Embed music videos, behind-the-scenes footage, or interviews related to the album.</a:t>
            </a:r>
            <a:endParaRPr sz="60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6000">
                <a:solidFill>
                  <a:schemeClr val="dk1"/>
                </a:solidFill>
              </a:rPr>
              <a:t>Map: If relevant, you could embed a map showing tour locations or special events related to the album release.</a:t>
            </a:r>
            <a:endParaRPr sz="6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0">
                <a:solidFill>
                  <a:schemeClr val="dk1"/>
                </a:solidFill>
              </a:rPr>
              <a:t>Color Scheme:</a:t>
            </a:r>
            <a:endParaRPr sz="6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0">
                <a:solidFill>
                  <a:schemeClr val="dk1"/>
                </a:solidFill>
              </a:rPr>
              <a:t>Choose a color scheme that reflects the vibe and aesthetics of Playboi Carti's music. You might consider bold and vibrant colors with high contrast for a visually striking appearance.</a:t>
            </a:r>
            <a:endParaRPr sz="6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0">
                <a:solidFill>
                  <a:schemeClr val="dk1"/>
                </a:solidFill>
              </a:rPr>
              <a:t>Consistency:</a:t>
            </a:r>
            <a:endParaRPr sz="6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0">
                <a:solidFill>
                  <a:schemeClr val="dk1"/>
                </a:solidFill>
              </a:rPr>
              <a:t>Maintain consistency throughout the website in terms of design elements, fonts, colors, and layout. This ensures a cohesive and professional look.</a:t>
            </a:r>
            <a:endParaRPr sz="60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266666"/>
              <a:buFont typeface="Arial"/>
              <a:buChar char="●"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632924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639076"/>
            <a:ext cx="8520600" cy="4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Accessibility:</a:t>
            </a:r>
            <a:endParaRPr sz="4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Ensure that the website is accessible to all users, including those with disabilities. Use alt text for images, provide captions for videos, and ensure high contrast for text readability.</a:t>
            </a:r>
            <a:endParaRPr sz="4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Checklist for Marking Scheme:</a:t>
            </a:r>
            <a:endParaRPr sz="4800">
              <a:solidFill>
                <a:schemeClr val="dk1"/>
              </a:solidFill>
            </a:endParaRPr>
          </a:p>
          <a:p>
            <a:pPr marL="457200" lvl="0" indent="-32766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chemeClr val="dk1"/>
                </a:solidFill>
              </a:rPr>
              <a:t>Appropriateness of content: Ensure all content is school-appropriate.</a:t>
            </a:r>
            <a:endParaRPr sz="4800">
              <a:solidFill>
                <a:schemeClr val="dk1"/>
              </a:solidFill>
            </a:endParaRPr>
          </a:p>
          <a:p>
            <a:pPr marL="457200" lvl="0" indent="-32766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chemeClr val="dk1"/>
                </a:solidFill>
              </a:rPr>
              <a:t>Website structure: Include at least 3 pages with a menu bar, header, content area, and footer.</a:t>
            </a:r>
            <a:endParaRPr sz="4800">
              <a:solidFill>
                <a:schemeClr val="dk1"/>
              </a:solidFill>
            </a:endParaRPr>
          </a:p>
          <a:p>
            <a:pPr marL="457200" lvl="0" indent="-32766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chemeClr val="dk1"/>
                </a:solidFill>
              </a:rPr>
              <a:t>Use of images, fonts, and embedded content: Incorporate visually appealing elements into the website.</a:t>
            </a:r>
            <a:endParaRPr sz="4800">
              <a:solidFill>
                <a:schemeClr val="dk1"/>
              </a:solidFill>
            </a:endParaRPr>
          </a:p>
          <a:p>
            <a:pPr marL="457200" lvl="0" indent="-32766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chemeClr val="dk1"/>
                </a:solidFill>
              </a:rPr>
              <a:t>Consistency in design: Maintain consistency in design elements throughout the website.</a:t>
            </a:r>
            <a:endParaRPr sz="4800">
              <a:solidFill>
                <a:schemeClr val="dk1"/>
              </a:solidFill>
            </a:endParaRPr>
          </a:p>
          <a:p>
            <a:pPr marL="457200" lvl="0" indent="-32766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chemeClr val="dk1"/>
                </a:solidFill>
              </a:rPr>
              <a:t>Color scheme and contrast: Choose colors with high contrast and a visually pleasing color scheme.</a:t>
            </a:r>
            <a:endParaRPr sz="4800">
              <a:solidFill>
                <a:schemeClr val="dk1"/>
              </a:solidFill>
            </a:endParaRPr>
          </a:p>
          <a:p>
            <a:pPr marL="457200" lvl="0" indent="-32766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4800">
                <a:solidFill>
                  <a:schemeClr val="dk1"/>
                </a:solidFill>
              </a:rPr>
              <a:t>Accessibility: Ensure the website is accessible to all users.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632924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639076"/>
            <a:ext cx="8520600" cy="4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632924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1639076"/>
            <a:ext cx="8520600" cy="4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11700" y="632924"/>
            <a:ext cx="85206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311700" y="1639076"/>
            <a:ext cx="8520600" cy="4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CB6864A8FCC141AE9A47FAE8B78856" ma:contentTypeVersion="13" ma:contentTypeDescription="Create a new document." ma:contentTypeScope="" ma:versionID="82c258c680d6d78c4bc4f0067792373a">
  <xsd:schema xmlns:xsd="http://www.w3.org/2001/XMLSchema" xmlns:xs="http://www.w3.org/2001/XMLSchema" xmlns:p="http://schemas.microsoft.com/office/2006/metadata/properties" xmlns:ns3="44a73ebf-6430-43b8-8b2e-d806fdf8d6cd" xmlns:ns4="0f4891ec-59e4-4be9-b9d8-32219c94dfe2" targetNamespace="http://schemas.microsoft.com/office/2006/metadata/properties" ma:root="true" ma:fieldsID="0e3ccb6602b0b3882586de0cbf0a87d8" ns3:_="" ns4:_="">
    <xsd:import namespace="44a73ebf-6430-43b8-8b2e-d806fdf8d6cd"/>
    <xsd:import namespace="0f4891ec-59e4-4be9-b9d8-32219c94df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a73ebf-6430-43b8-8b2e-d806fdf8d6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4891ec-59e4-4be9-b9d8-32219c94dfe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4a73ebf-6430-43b8-8b2e-d806fdf8d6cd" xsi:nil="true"/>
  </documentManagement>
</p:properties>
</file>

<file path=customXml/itemProps1.xml><?xml version="1.0" encoding="utf-8"?>
<ds:datastoreItem xmlns:ds="http://schemas.openxmlformats.org/officeDocument/2006/customXml" ds:itemID="{5374C744-5CAC-4E59-91A7-F76988FC69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a73ebf-6430-43b8-8b2e-d806fdf8d6cd"/>
    <ds:schemaRef ds:uri="0f4891ec-59e4-4be9-b9d8-32219c94df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111B50-5BF5-4251-86CA-05C66E7880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D69B5A-7DF9-4858-8AEE-283C9800DDFD}">
  <ds:schemaRefs>
    <ds:schemaRef ds:uri="44a73ebf-6430-43b8-8b2e-d806fdf8d6cd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0f4891ec-59e4-4be9-b9d8-32219c94dfe2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</Words>
  <Application>Microsoft Office PowerPoint</Application>
  <PresentationFormat>Custom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Unit 2 Final Project</vt:lpstr>
      <vt:lpstr>Instructions</vt:lpstr>
      <vt:lpstr>PowerPoint Presentation</vt:lpstr>
      <vt:lpstr>Design your page here…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Final Project</dc:title>
  <dc:creator>jaco9531</dc:creator>
  <cp:lastModifiedBy>jaco9531</cp:lastModifiedBy>
  <cp:revision>3</cp:revision>
  <dcterms:modified xsi:type="dcterms:W3CDTF">2024-03-22T16:36:12Z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0x010100A7CB6864A8FCC141AE9A47FAE8B78856</vt:lpwstr>
  </property>
</Properties>
</file>