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Танки</a:t>
            </a:r>
            <a:endParaRPr lang="ru-RU" sz="6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01056" cy="449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131983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5709" t="12693" r="65033" b="13690"/>
          <a:stretch>
            <a:fillRect/>
          </a:stretch>
        </p:blipFill>
        <p:spPr bwMode="auto">
          <a:xfrm>
            <a:off x="428596" y="1428736"/>
            <a:ext cx="3643338" cy="515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29905" t="12456" r="50087" b="62633"/>
          <a:stretch>
            <a:fillRect/>
          </a:stretch>
        </p:blipFill>
        <p:spPr bwMode="auto">
          <a:xfrm>
            <a:off x="4143372" y="1428736"/>
            <a:ext cx="459244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l="30234" t="35351" r="41764" b="51954"/>
          <a:stretch>
            <a:fillRect/>
          </a:stretch>
        </p:blipFill>
        <p:spPr bwMode="auto">
          <a:xfrm>
            <a:off x="4143372" y="4929198"/>
            <a:ext cx="4572033" cy="116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8</Words>
  <PresentationFormat>Экран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Открытая</vt:lpstr>
      <vt:lpstr>Танки</vt:lpstr>
      <vt:lpstr>Использованные библиотеки</vt:lpstr>
      <vt:lpstr>Правила игры</vt:lpstr>
      <vt:lpstr>Реализация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Zver</dc:creator>
  <cp:lastModifiedBy>Zverdvd.org</cp:lastModifiedBy>
  <cp:revision>4</cp:revision>
  <dcterms:created xsi:type="dcterms:W3CDTF">2023-01-24T12:42:13Z</dcterms:created>
  <dcterms:modified xsi:type="dcterms:W3CDTF">2023-01-24T13:20:30Z</dcterms:modified>
</cp:coreProperties>
</file>