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E54B-6E30-D742-A1F2-ABDB79ED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35305"/>
            <a:ext cx="9448800" cy="1825096"/>
          </a:xfrm>
        </p:spPr>
        <p:txBody>
          <a:bodyPr/>
          <a:lstStyle/>
          <a:p>
            <a:r>
              <a:rPr lang="de-DE" b="1" dirty="0"/>
              <a:t>Go-</a:t>
            </a:r>
            <a:r>
              <a:rPr lang="de-DE" b="1" dirty="0" err="1"/>
              <a:t>Moku</a:t>
            </a:r>
            <a:r>
              <a:rPr lang="de-DE" b="1" dirty="0"/>
              <a:t> Game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Five</a:t>
            </a:r>
            <a:r>
              <a:rPr lang="de-DE" dirty="0"/>
              <a:t>-in-</a:t>
            </a:r>
            <a:r>
              <a:rPr lang="de-DE" dirty="0" err="1"/>
              <a:t>row</a:t>
            </a:r>
            <a:r>
              <a:rPr lang="de-DE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3C9A9-E038-C94C-A486-F91B23C4A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768599"/>
          </a:xfrm>
        </p:spPr>
        <p:txBody>
          <a:bodyPr>
            <a:normAutofit fontScale="92500" lnSpcReduction="10000"/>
          </a:bodyPr>
          <a:lstStyle/>
          <a:p>
            <a:r>
              <a:rPr lang="de-DE" sz="2800" b="1" dirty="0">
                <a:latin typeface="Garamond" panose="02020404030301010803" pitchFamily="18" charset="0"/>
              </a:rPr>
              <a:t>Java </a:t>
            </a:r>
            <a:r>
              <a:rPr lang="de-DE" sz="2800" b="1" dirty="0" err="1">
                <a:latin typeface="Garamond" panose="02020404030301010803" pitchFamily="18" charset="0"/>
              </a:rPr>
              <a:t>Program</a:t>
            </a:r>
            <a:r>
              <a:rPr lang="de-DE" sz="2800" b="1" dirty="0">
                <a:latin typeface="Garamond" panose="02020404030301010803" pitchFamily="18" charset="0"/>
              </a:rPr>
              <a:t> </a:t>
            </a:r>
            <a:r>
              <a:rPr lang="de-DE" sz="2800" b="1" dirty="0" err="1">
                <a:latin typeface="Garamond" panose="02020404030301010803" pitchFamily="18" charset="0"/>
              </a:rPr>
              <a:t>for</a:t>
            </a:r>
            <a:r>
              <a:rPr lang="de-DE" sz="2800" b="1" dirty="0">
                <a:latin typeface="Garamond" panose="02020404030301010803" pitchFamily="18" charset="0"/>
              </a:rPr>
              <a:t> </a:t>
            </a:r>
            <a:r>
              <a:rPr lang="de-DE" sz="2800" b="1" dirty="0" err="1">
                <a:latin typeface="Garamond" panose="02020404030301010803" pitchFamily="18" charset="0"/>
              </a:rPr>
              <a:t>the</a:t>
            </a:r>
            <a:r>
              <a:rPr lang="de-DE" sz="2800" b="1" dirty="0">
                <a:latin typeface="Garamond" panose="02020404030301010803" pitchFamily="18" charset="0"/>
              </a:rPr>
              <a:t> Go-</a:t>
            </a:r>
            <a:r>
              <a:rPr lang="de-DE" sz="2800" b="1" dirty="0" err="1">
                <a:latin typeface="Garamond" panose="02020404030301010803" pitchFamily="18" charset="0"/>
              </a:rPr>
              <a:t>Moku</a:t>
            </a:r>
            <a:r>
              <a:rPr lang="de-DE" sz="2800" b="1" dirty="0">
                <a:latin typeface="Garamond" panose="02020404030301010803" pitchFamily="18" charset="0"/>
              </a:rPr>
              <a:t> </a:t>
            </a:r>
            <a:r>
              <a:rPr lang="de-DE" sz="2800" b="1" dirty="0" err="1">
                <a:latin typeface="Garamond" panose="02020404030301010803" pitchFamily="18" charset="0"/>
              </a:rPr>
              <a:t>game</a:t>
            </a:r>
            <a:r>
              <a:rPr lang="de-DE" sz="2800" b="1" dirty="0">
                <a:latin typeface="Garamond" panose="02020404030301010803" pitchFamily="18" charset="0"/>
              </a:rPr>
              <a:t> ( </a:t>
            </a:r>
            <a:r>
              <a:rPr lang="de-DE" sz="2800" b="1" dirty="0" err="1">
                <a:latin typeface="Garamond" panose="02020404030301010803" pitchFamily="18" charset="0"/>
              </a:rPr>
              <a:t>five</a:t>
            </a:r>
            <a:r>
              <a:rPr lang="de-DE" sz="2800" b="1" dirty="0">
                <a:latin typeface="Garamond" panose="02020404030301010803" pitchFamily="18" charset="0"/>
              </a:rPr>
              <a:t>-in-</a:t>
            </a:r>
            <a:r>
              <a:rPr lang="de-DE" sz="2800" b="1" dirty="0" err="1">
                <a:latin typeface="Garamond" panose="02020404030301010803" pitchFamily="18" charset="0"/>
              </a:rPr>
              <a:t>row</a:t>
            </a:r>
            <a:r>
              <a:rPr lang="de-DE" sz="2800" b="1" dirty="0">
                <a:latin typeface="Garamond" panose="02020404030301010803" pitchFamily="18" charset="0"/>
              </a:rPr>
              <a:t>)</a:t>
            </a:r>
          </a:p>
          <a:p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b="1" dirty="0">
                <a:latin typeface="Garamond" panose="02020404030301010803" pitchFamily="18" charset="0"/>
              </a:rPr>
              <a:t>Team Members: </a:t>
            </a:r>
          </a:p>
          <a:p>
            <a:r>
              <a:rPr lang="de-DE" sz="2800" dirty="0" err="1">
                <a:latin typeface="Garamond" panose="02020404030301010803" pitchFamily="18" charset="0"/>
              </a:rPr>
              <a:t>Piran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Caci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>
                <a:latin typeface="Garamond" panose="02020404030301010803" pitchFamily="18" charset="0"/>
              </a:rPr>
              <a:t>Simen </a:t>
            </a:r>
            <a:r>
              <a:rPr lang="de-DE" sz="2800" dirty="0" err="1">
                <a:latin typeface="Garamond" panose="02020404030301010803" pitchFamily="18" charset="0"/>
              </a:rPr>
              <a:t>Svedrup-Thygolsen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 err="1">
                <a:latin typeface="Garamond" panose="02020404030301010803" pitchFamily="18" charset="0"/>
              </a:rPr>
              <a:t>Ojin</a:t>
            </a:r>
            <a:endParaRPr lang="de-DE" sz="2800" dirty="0">
              <a:latin typeface="Garamond" panose="02020404030301010803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40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047A-F628-144C-ABF9-B7E86086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Go-</a:t>
            </a:r>
            <a:r>
              <a:rPr lang="de-DE" dirty="0" err="1"/>
              <a:t>Moku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1462-2A3B-2645-987C-B381423F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find game-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interstingand</a:t>
            </a:r>
            <a:r>
              <a:rPr lang="de-DE" dirty="0"/>
              <a:t> </a:t>
            </a:r>
            <a:r>
              <a:rPr lang="de-DE" dirty="0" err="1"/>
              <a:t>motivating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r>
              <a:rPr lang="de-DE" dirty="0"/>
              <a:t>Go-</a:t>
            </a:r>
            <a:r>
              <a:rPr lang="de-DE" dirty="0" err="1"/>
              <a:t>Moku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execuction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weren‘t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User Interface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korean</a:t>
            </a:r>
            <a:r>
              <a:rPr lang="de-DE" dirty="0"/>
              <a:t> </a:t>
            </a:r>
            <a:r>
              <a:rPr lang="de-DE" dirty="0" err="1"/>
              <a:t>game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46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FE0E-C513-4142-A1C6-869AA88E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0EE8-899F-7449-8F12-47D3B670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Garamond" panose="02020404030301010803" pitchFamily="18" charset="0"/>
              </a:rPr>
              <a:t>Abstract </a:t>
            </a:r>
            <a:r>
              <a:rPr lang="de-DE" sz="2800" dirty="0" err="1">
                <a:latin typeface="Garamond" panose="02020404030301010803" pitchFamily="18" charset="0"/>
              </a:rPr>
              <a:t>strategy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board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game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</a:p>
          <a:p>
            <a:r>
              <a:rPr lang="de-DE" sz="2800" dirty="0">
                <a:latin typeface="Garamond" panose="02020404030301010803" pitchFamily="18" charset="0"/>
              </a:rPr>
              <a:t>The </a:t>
            </a:r>
            <a:r>
              <a:rPr lang="de-DE" sz="2800" dirty="0" err="1">
                <a:latin typeface="Garamond" panose="02020404030301010803" pitchFamily="18" charset="0"/>
              </a:rPr>
              <a:t>board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consists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of</a:t>
            </a:r>
            <a:r>
              <a:rPr lang="de-DE" sz="2800" dirty="0">
                <a:latin typeface="Garamond" panose="02020404030301010803" pitchFamily="18" charset="0"/>
              </a:rPr>
              <a:t> 15 (horizontal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) x 15 ( </a:t>
            </a:r>
            <a:r>
              <a:rPr lang="de-DE" sz="2800" dirty="0" err="1">
                <a:latin typeface="Garamond" panose="02020404030301010803" pitchFamily="18" charset="0"/>
              </a:rPr>
              <a:t>vertical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)</a:t>
            </a:r>
          </a:p>
          <a:p>
            <a:r>
              <a:rPr lang="de-DE" sz="2800" dirty="0">
                <a:latin typeface="Garamond" panose="02020404030301010803" pitchFamily="18" charset="0"/>
              </a:rPr>
              <a:t>Horizontal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are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marked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with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numbers</a:t>
            </a:r>
            <a:r>
              <a:rPr lang="de-DE" sz="2800" dirty="0">
                <a:latin typeface="Garamond" panose="02020404030301010803" pitchFamily="18" charset="0"/>
              </a:rPr>
              <a:t>, </a:t>
            </a:r>
            <a:r>
              <a:rPr lang="de-DE" sz="2800" dirty="0" err="1">
                <a:latin typeface="Garamond" panose="02020404030301010803" pitchFamily="18" charset="0"/>
              </a:rPr>
              <a:t>whereas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vertical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with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capital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letters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 err="1">
                <a:latin typeface="Garamond" panose="02020404030301010803" pitchFamily="18" charset="0"/>
              </a:rPr>
              <a:t>Two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players</a:t>
            </a:r>
            <a:r>
              <a:rPr lang="de-DE" sz="2800" dirty="0">
                <a:latin typeface="Garamond" panose="02020404030301010803" pitchFamily="18" charset="0"/>
              </a:rPr>
              <a:t>: O(1st ) X(2nd); O </a:t>
            </a:r>
            <a:r>
              <a:rPr lang="de-DE" sz="2800" dirty="0" err="1">
                <a:latin typeface="Garamond" panose="02020404030301010803" pitchFamily="18" charset="0"/>
              </a:rPr>
              <a:t>is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player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who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starts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game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>
                <a:latin typeface="Garamond" panose="02020404030301010803" pitchFamily="18" charset="0"/>
              </a:rPr>
              <a:t>Every </a:t>
            </a:r>
            <a:r>
              <a:rPr lang="de-DE" sz="2800" dirty="0" err="1">
                <a:latin typeface="Garamond" panose="02020404030301010803" pitchFamily="18" charset="0"/>
              </a:rPr>
              <a:t>player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takes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turns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to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mark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their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own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sign</a:t>
            </a:r>
            <a:r>
              <a:rPr lang="de-DE" sz="2800" dirty="0">
                <a:latin typeface="Garamond" panose="02020404030301010803" pitchFamily="18" charset="0"/>
              </a:rPr>
              <a:t> (O </a:t>
            </a:r>
            <a:r>
              <a:rPr lang="de-DE" sz="2800" dirty="0" err="1">
                <a:latin typeface="Garamond" panose="02020404030301010803" pitchFamily="18" charset="0"/>
              </a:rPr>
              <a:t>or</a:t>
            </a:r>
            <a:r>
              <a:rPr lang="de-DE" sz="2800" dirty="0">
                <a:latin typeface="Garamond" panose="02020404030301010803" pitchFamily="18" charset="0"/>
              </a:rPr>
              <a:t> X) in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board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>
                <a:latin typeface="Garamond" panose="02020404030301010803" pitchFamily="18" charset="0"/>
              </a:rPr>
              <a:t>The </a:t>
            </a:r>
            <a:r>
              <a:rPr lang="de-DE" sz="2800" dirty="0" err="1">
                <a:latin typeface="Garamond" panose="02020404030301010803" pitchFamily="18" charset="0"/>
              </a:rPr>
              <a:t>program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doesn‘t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provide</a:t>
            </a:r>
            <a:r>
              <a:rPr lang="de-DE" sz="2800" dirty="0">
                <a:latin typeface="Garamond" panose="02020404030301010803" pitchFamily="18" charset="0"/>
              </a:rPr>
              <a:t> GUI, so </a:t>
            </a:r>
            <a:r>
              <a:rPr lang="de-DE" sz="2800" dirty="0" err="1">
                <a:latin typeface="Garamond" panose="02020404030301010803" pitchFamily="18" charset="0"/>
              </a:rPr>
              <a:t>it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can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be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played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only</a:t>
            </a:r>
            <a:r>
              <a:rPr lang="de-DE" sz="2800" dirty="0">
                <a:latin typeface="Garamond" panose="02020404030301010803" pitchFamily="18" charset="0"/>
              </a:rPr>
              <a:t> in </a:t>
            </a:r>
            <a:r>
              <a:rPr lang="de-DE" sz="2800" dirty="0" err="1">
                <a:latin typeface="Garamond" panose="02020404030301010803" pitchFamily="18" charset="0"/>
              </a:rPr>
              <a:t>through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command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line</a:t>
            </a:r>
            <a:endParaRPr lang="de-DE" sz="2800" dirty="0">
              <a:latin typeface="Garamond" panose="02020404030301010803" pitchFamily="18" charset="0"/>
            </a:endParaRPr>
          </a:p>
          <a:p>
            <a:endParaRPr lang="de-DE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94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1192</TotalTime>
  <Words>150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Garamond</vt:lpstr>
      <vt:lpstr>Vapor Trail</vt:lpstr>
      <vt:lpstr>Go-Moku Game (Five-in-row)</vt:lpstr>
      <vt:lpstr>Why Go-Moku?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Go-Moku Game (Five-in-row)</dc:title>
  <dc:creator>Rakipi, Junik</dc:creator>
  <cp:lastModifiedBy>Rakipi, Junik</cp:lastModifiedBy>
  <cp:revision>4</cp:revision>
  <dcterms:created xsi:type="dcterms:W3CDTF">2019-06-06T10:48:15Z</dcterms:created>
  <dcterms:modified xsi:type="dcterms:W3CDTF">2019-06-07T06:40:52Z</dcterms:modified>
</cp:coreProperties>
</file>