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61" r:id="rId9"/>
    <p:sldId id="260" r:id="rId10"/>
    <p:sldId id="263" r:id="rId11"/>
    <p:sldId id="262" r:id="rId12"/>
    <p:sldId id="264" r:id="rId13"/>
    <p:sldId id="27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6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E54B-6E30-D742-A1F2-ABDB79ED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35305"/>
            <a:ext cx="9448800" cy="1825096"/>
          </a:xfrm>
        </p:spPr>
        <p:txBody>
          <a:bodyPr/>
          <a:lstStyle/>
          <a:p>
            <a:r>
              <a:rPr lang="de-DE" b="1" dirty="0"/>
              <a:t>Go-</a:t>
            </a:r>
            <a:r>
              <a:rPr lang="de-DE" b="1" dirty="0" err="1"/>
              <a:t>Moku</a:t>
            </a:r>
            <a:r>
              <a:rPr lang="de-DE" b="1" dirty="0"/>
              <a:t> Game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Five</a:t>
            </a:r>
            <a:r>
              <a:rPr lang="de-DE" dirty="0"/>
              <a:t>-in-</a:t>
            </a:r>
            <a:r>
              <a:rPr lang="de-DE" dirty="0" err="1"/>
              <a:t>row</a:t>
            </a:r>
            <a:r>
              <a:rPr lang="de-D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C9A9-E038-C94C-A486-F91B23C4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68599"/>
          </a:xfrm>
        </p:spPr>
        <p:txBody>
          <a:bodyPr>
            <a:normAutofit fontScale="92500" lnSpcReduction="10000"/>
          </a:bodyPr>
          <a:lstStyle/>
          <a:p>
            <a:r>
              <a:rPr lang="de-DE" sz="2800" b="1" dirty="0">
                <a:latin typeface="Garamond" panose="02020404030301010803" pitchFamily="18" charset="0"/>
              </a:rPr>
              <a:t>Team 3: Java </a:t>
            </a:r>
            <a:r>
              <a:rPr lang="de-DE" sz="2800" b="1" dirty="0" err="1">
                <a:latin typeface="Garamond" panose="02020404030301010803" pitchFamily="18" charset="0"/>
              </a:rPr>
              <a:t>Program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for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the</a:t>
            </a:r>
            <a:r>
              <a:rPr lang="de-DE" sz="2800" b="1" dirty="0">
                <a:latin typeface="Garamond" panose="02020404030301010803" pitchFamily="18" charset="0"/>
              </a:rPr>
              <a:t> Go-</a:t>
            </a:r>
            <a:r>
              <a:rPr lang="de-DE" sz="2800" b="1" dirty="0" err="1">
                <a:latin typeface="Garamond" panose="02020404030301010803" pitchFamily="18" charset="0"/>
              </a:rPr>
              <a:t>Moku</a:t>
            </a:r>
            <a:r>
              <a:rPr lang="de-DE" sz="2800" b="1" dirty="0">
                <a:latin typeface="Garamond" panose="02020404030301010803" pitchFamily="18" charset="0"/>
              </a:rPr>
              <a:t> game ( </a:t>
            </a:r>
            <a:r>
              <a:rPr lang="de-DE" sz="2800" b="1" dirty="0" err="1">
                <a:latin typeface="Garamond" panose="02020404030301010803" pitchFamily="18" charset="0"/>
              </a:rPr>
              <a:t>five</a:t>
            </a:r>
            <a:r>
              <a:rPr lang="de-DE" sz="2800" b="1" dirty="0">
                <a:latin typeface="Garamond" panose="02020404030301010803" pitchFamily="18" charset="0"/>
              </a:rPr>
              <a:t>-in-</a:t>
            </a:r>
            <a:r>
              <a:rPr lang="de-DE" sz="2800" b="1" dirty="0" err="1">
                <a:latin typeface="Garamond" panose="02020404030301010803" pitchFamily="18" charset="0"/>
              </a:rPr>
              <a:t>row</a:t>
            </a:r>
            <a:r>
              <a:rPr lang="de-DE" sz="2800" b="1" dirty="0">
                <a:latin typeface="Garamond" panose="02020404030301010803" pitchFamily="18" charset="0"/>
              </a:rPr>
              <a:t>)</a:t>
            </a:r>
          </a:p>
          <a:p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b="1" dirty="0">
                <a:latin typeface="Garamond" panose="02020404030301010803" pitchFamily="18" charset="0"/>
              </a:rPr>
              <a:t>Team Members: 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Simen </a:t>
            </a:r>
            <a:r>
              <a:rPr lang="de-DE" sz="2800" dirty="0" err="1">
                <a:latin typeface="Garamond" panose="02020404030301010803" pitchFamily="18" charset="0"/>
              </a:rPr>
              <a:t>Svedrup-Thygeson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Piran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Caci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Woojin</a:t>
            </a:r>
            <a:r>
              <a:rPr lang="de-DE" sz="2800" dirty="0">
                <a:latin typeface="Garamond" panose="02020404030301010803" pitchFamily="18" charset="0"/>
              </a:rPr>
              <a:t> Kim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40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02D872-FB0F-4DB3-9C26-13A35CE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Ranking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C61A974-823D-45BD-8A4D-67B1CDB8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256" y="1810233"/>
            <a:ext cx="6691581" cy="2600902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E51BE132-74B5-44FE-B80F-3032AA3B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10233"/>
            <a:ext cx="5221397" cy="299190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64872B0-E470-4CE7-92B0-6C277B97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56" y="4538135"/>
            <a:ext cx="6382231" cy="2142082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9BB8B09-9338-41A3-B8C1-F95C57F32F0B}"/>
              </a:ext>
            </a:extLst>
          </p:cNvPr>
          <p:cNvSpPr txBox="1"/>
          <p:nvPr/>
        </p:nvSpPr>
        <p:spPr>
          <a:xfrm>
            <a:off x="293207" y="5283199"/>
            <a:ext cx="470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Keeps track of the game results </a:t>
            </a:r>
          </a:p>
          <a:p>
            <a:r>
              <a:rPr lang="en-GB" dirty="0"/>
              <a:t>in a non-volatile way</a:t>
            </a:r>
          </a:p>
        </p:txBody>
      </p:sp>
    </p:spTree>
    <p:extLst>
      <p:ext uri="{BB962C8B-B14F-4D97-AF65-F5344CB8AC3E}">
        <p14:creationId xmlns:p14="http://schemas.microsoft.com/office/powerpoint/2010/main" val="20240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5CE08-B758-4DDB-A9BC-95FFF34B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4798"/>
            <a:ext cx="8610600" cy="1293028"/>
          </a:xfrm>
        </p:spPr>
        <p:txBody>
          <a:bodyPr/>
          <a:lstStyle/>
          <a:p>
            <a:r>
              <a:rPr lang="en-GB" dirty="0"/>
              <a:t>Move class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6EBD19B3-194B-4240-9B80-449CE34FD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44"/>
          <a:stretch/>
        </p:blipFill>
        <p:spPr>
          <a:xfrm>
            <a:off x="7097769" y="4087541"/>
            <a:ext cx="4032983" cy="2702726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E5A65D30-DF48-4E5A-AB38-CEA374842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/>
          <a:stretch/>
        </p:blipFill>
        <p:spPr>
          <a:xfrm>
            <a:off x="180975" y="1487813"/>
            <a:ext cx="6411969" cy="38823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F84D43E-4612-4CF0-B77E-1E864EC8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769" y="1487813"/>
            <a:ext cx="4913256" cy="252649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B3737D2-6CB8-4DD2-9A33-1F7057A79491}"/>
              </a:ext>
            </a:extLst>
          </p:cNvPr>
          <p:cNvSpPr txBox="1"/>
          <p:nvPr/>
        </p:nvSpPr>
        <p:spPr>
          <a:xfrm>
            <a:off x="319087" y="5657671"/>
            <a:ext cx="488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Checks whether a given move is legal and if it results in winning the game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5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C11B7B-F9CF-4C7E-B85F-8D1F1AA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ACAB1AC-4A69-4439-80D6-74EAAE10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222" y="1532211"/>
            <a:ext cx="2969839" cy="2621497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74B1DCA5-8BE0-409A-88D2-968B5A2D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1" y="1549400"/>
            <a:ext cx="5076058" cy="262149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3385BF8-FA42-48DB-9A68-8F5622927655}"/>
              </a:ext>
            </a:extLst>
          </p:cNvPr>
          <p:cNvSpPr txBox="1"/>
          <p:nvPr/>
        </p:nvSpPr>
        <p:spPr>
          <a:xfrm>
            <a:off x="9188718" y="25307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(…)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03FAA28-1830-47E4-9779-D15B0216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161" y="3741798"/>
            <a:ext cx="3788828" cy="3009565"/>
          </a:xfrm>
          <a:prstGeom prst="rect">
            <a:avLst/>
          </a:prstGeom>
        </p:spPr>
      </p:pic>
      <p:sp>
        <p:nvSpPr>
          <p:cNvPr id="11" name="Pil: høyre 10">
            <a:extLst>
              <a:ext uri="{FF2B5EF4-FFF2-40B4-BE49-F238E27FC236}">
                <a16:creationId xmlns:a16="http://schemas.microsoft.com/office/drawing/2014/main" id="{280EDDE8-AFCD-4A39-8E03-606A02C1F1C7}"/>
              </a:ext>
            </a:extLst>
          </p:cNvPr>
          <p:cNvSpPr/>
          <p:nvPr/>
        </p:nvSpPr>
        <p:spPr>
          <a:xfrm>
            <a:off x="8432799" y="2637142"/>
            <a:ext cx="798742" cy="181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Pil: høyre 11">
            <a:extLst>
              <a:ext uri="{FF2B5EF4-FFF2-40B4-BE49-F238E27FC236}">
                <a16:creationId xmlns:a16="http://schemas.microsoft.com/office/drawing/2014/main" id="{F3CEDCBB-3BA0-4277-A4E4-1CEBEABA4830}"/>
              </a:ext>
            </a:extLst>
          </p:cNvPr>
          <p:cNvSpPr/>
          <p:nvPr/>
        </p:nvSpPr>
        <p:spPr>
          <a:xfrm rot="5400000">
            <a:off x="9082054" y="3190062"/>
            <a:ext cx="798742" cy="181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F496F6F-C5EA-47F7-BC96-4BF69F1167E8}"/>
              </a:ext>
            </a:extLst>
          </p:cNvPr>
          <p:cNvSpPr/>
          <p:nvPr/>
        </p:nvSpPr>
        <p:spPr>
          <a:xfrm>
            <a:off x="173277" y="4319601"/>
            <a:ext cx="7696338" cy="1113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Generates the opponent’s move for the </a:t>
            </a:r>
            <a:r>
              <a:rPr lang="en-US" dirty="0" err="1"/>
              <a:t>singleplayer</a:t>
            </a:r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Two </a:t>
            </a:r>
            <a:r>
              <a:rPr lang="en-US" dirty="0" err="1"/>
              <a:t>HashMaps</a:t>
            </a:r>
            <a:r>
              <a:rPr lang="en-US" dirty="0"/>
              <a:t> to simplify coordinate extraction and generation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0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B4E6D3-83C9-4ADD-ADF3-DA0B44AB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717889-865C-409D-A039-25262163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3C32E7-B22F-424F-AF3A-30305DB5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33" y="2057401"/>
            <a:ext cx="6079992" cy="45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8909D4-9155-451D-9E42-F4BE1F5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60168"/>
            <a:ext cx="8610600" cy="1293028"/>
          </a:xfrm>
        </p:spPr>
        <p:txBody>
          <a:bodyPr/>
          <a:lstStyle/>
          <a:p>
            <a:r>
              <a:rPr lang="en-GB" dirty="0" err="1"/>
              <a:t>Singleplayer</a:t>
            </a:r>
            <a:r>
              <a:rPr lang="en-GB" dirty="0"/>
              <a:t>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489B852-27A5-4128-B240-AC2E6500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8" y="1753196"/>
            <a:ext cx="5425581" cy="411383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AA91C14-B806-472B-87BE-AE4BB092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0" b="12627"/>
          <a:stretch/>
        </p:blipFill>
        <p:spPr>
          <a:xfrm>
            <a:off x="6519334" y="1753196"/>
            <a:ext cx="5266266" cy="2346135"/>
          </a:xfrm>
          <a:prstGeom prst="rect">
            <a:avLst/>
          </a:prstGeom>
        </p:spPr>
      </p:pic>
      <p:sp>
        <p:nvSpPr>
          <p:cNvPr id="7" name="Pil: høyre 6">
            <a:extLst>
              <a:ext uri="{FF2B5EF4-FFF2-40B4-BE49-F238E27FC236}">
                <a16:creationId xmlns:a16="http://schemas.microsoft.com/office/drawing/2014/main" id="{B7735F0D-BF6C-4BFB-A72D-71D460AFA83E}"/>
              </a:ext>
            </a:extLst>
          </p:cNvPr>
          <p:cNvSpPr/>
          <p:nvPr/>
        </p:nvSpPr>
        <p:spPr>
          <a:xfrm>
            <a:off x="5672667" y="2870200"/>
            <a:ext cx="728133" cy="2624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9959012-9654-4B2C-AC6E-2D7FDF2B6B3A}"/>
              </a:ext>
            </a:extLst>
          </p:cNvPr>
          <p:cNvSpPr txBox="1"/>
          <p:nvPr/>
        </p:nvSpPr>
        <p:spPr>
          <a:xfrm>
            <a:off x="6519334" y="4943701"/>
            <a:ext cx="526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Implements the </a:t>
            </a:r>
            <a:r>
              <a:rPr lang="en-GB" dirty="0" err="1"/>
              <a:t>singleplayer</a:t>
            </a:r>
            <a:r>
              <a:rPr lang="en-GB" dirty="0"/>
              <a:t> functionality </a:t>
            </a:r>
          </a:p>
          <a:p>
            <a:r>
              <a:rPr lang="en-GB" dirty="0"/>
              <a:t>using the AI-class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72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610909-2DD4-45B3-88CA-027B84E8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267" y="573842"/>
            <a:ext cx="8610600" cy="1293028"/>
          </a:xfrm>
        </p:spPr>
        <p:txBody>
          <a:bodyPr/>
          <a:lstStyle/>
          <a:p>
            <a:r>
              <a:rPr lang="en-GB" dirty="0"/>
              <a:t>Multiplayer class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C540F2-C163-4BB0-AC80-0FA3C722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F277D3F-AFA7-463C-8F5B-138B4973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1557868"/>
            <a:ext cx="6041618" cy="357565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B94A388-4C9A-49FA-89ED-32A4BE91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8" y="1562815"/>
            <a:ext cx="5218146" cy="4184247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F1CFD24-5877-4347-8A6B-36D288FBEFFE}"/>
              </a:ext>
            </a:extLst>
          </p:cNvPr>
          <p:cNvSpPr/>
          <p:nvPr/>
        </p:nvSpPr>
        <p:spPr>
          <a:xfrm>
            <a:off x="601133" y="5300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Implements the multiplayer functionality</a:t>
            </a:r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7BC1E70D-E678-417F-B1C3-352216700EB1}"/>
              </a:ext>
            </a:extLst>
          </p:cNvPr>
          <p:cNvSpPr/>
          <p:nvPr/>
        </p:nvSpPr>
        <p:spPr>
          <a:xfrm>
            <a:off x="6281363" y="3175000"/>
            <a:ext cx="446055" cy="254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02A412-0DB3-4F74-BCAC-ACDA453D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64373"/>
            <a:ext cx="9696450" cy="1293028"/>
          </a:xfrm>
        </p:spPr>
        <p:txBody>
          <a:bodyPr/>
          <a:lstStyle/>
          <a:p>
            <a:r>
              <a:rPr lang="en-GB" dirty="0"/>
              <a:t>Development and external tools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C15BCF-D3AD-4073-9959-5667A9CA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638300"/>
            <a:ext cx="6305550" cy="465772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established a GitHub repository to handle version control and manage collaboration.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also used </a:t>
            </a:r>
            <a:r>
              <a:rPr lang="en-US" dirty="0" err="1"/>
              <a:t>KakaoTalk</a:t>
            </a:r>
            <a:r>
              <a:rPr lang="en-US" dirty="0"/>
              <a:t> to discuss various aspects of the development and cooperation, when we weren’t able to meet in person.</a:t>
            </a:r>
            <a:endParaRPr lang="nb-NO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7FB74EB-08E8-4670-9D78-6E0FFC6B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04" y="1997310"/>
            <a:ext cx="5701746" cy="47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590792-2A52-4478-9BDD-AC0AFE19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F4508F-7EC8-45F3-B74D-733D5FBE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654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047A-F628-144C-ABF9-B7E8608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Go-</a:t>
            </a:r>
            <a:r>
              <a:rPr lang="de-DE" dirty="0" err="1"/>
              <a:t>Moku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462-2A3B-2645-987C-B381423F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We</a:t>
            </a:r>
            <a:r>
              <a:rPr lang="de-DE" dirty="0"/>
              <a:t> find game-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and </a:t>
            </a:r>
            <a:r>
              <a:rPr lang="de-DE" dirty="0" err="1"/>
              <a:t>motivating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Go-</a:t>
            </a:r>
            <a:r>
              <a:rPr lang="de-DE" dirty="0" err="1"/>
              <a:t>Moku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game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execuction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weren‘t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User Interface)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 </a:t>
            </a:r>
            <a:r>
              <a:rPr lang="de-DE" dirty="0" err="1"/>
              <a:t>popular</a:t>
            </a:r>
            <a:r>
              <a:rPr lang="de-DE" dirty="0"/>
              <a:t> game in Korea</a:t>
            </a:r>
          </a:p>
        </p:txBody>
      </p:sp>
    </p:spTree>
    <p:extLst>
      <p:ext uri="{BB962C8B-B14F-4D97-AF65-F5344CB8AC3E}">
        <p14:creationId xmlns:p14="http://schemas.microsoft.com/office/powerpoint/2010/main" val="37324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E0E-C513-4142-A1C6-869AA88E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0EE8-899F-7449-8F12-47D3B670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Garamond" panose="02020404030301010803" pitchFamily="18" charset="0"/>
              </a:rPr>
              <a:t>Abstract </a:t>
            </a:r>
            <a:r>
              <a:rPr lang="de-DE" sz="2800" dirty="0" err="1">
                <a:latin typeface="Garamond" panose="02020404030301010803" pitchFamily="18" charset="0"/>
              </a:rPr>
              <a:t>strategy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consists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of</a:t>
            </a:r>
            <a:r>
              <a:rPr lang="de-DE" sz="2800" dirty="0">
                <a:latin typeface="Garamond" panose="02020404030301010803" pitchFamily="18" charset="0"/>
              </a:rPr>
              <a:t> 15 (horizontal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 x 15 (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are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numbers</a:t>
            </a:r>
            <a:r>
              <a:rPr lang="de-DE" sz="2800" dirty="0">
                <a:latin typeface="Garamond" panose="02020404030301010803" pitchFamily="18" charset="0"/>
              </a:rPr>
              <a:t>, </a:t>
            </a:r>
            <a:r>
              <a:rPr lang="de-DE" sz="2800" dirty="0" err="1">
                <a:latin typeface="Garamond" panose="02020404030301010803" pitchFamily="18" charset="0"/>
              </a:rPr>
              <a:t>whereas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capital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letters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Two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players</a:t>
            </a:r>
            <a:r>
              <a:rPr lang="de-DE" sz="2800" dirty="0">
                <a:latin typeface="Garamond" panose="02020404030301010803" pitchFamily="18" charset="0"/>
              </a:rPr>
              <a:t>: O(1st ) X(2nd); O </a:t>
            </a:r>
            <a:r>
              <a:rPr lang="de-DE" sz="2800" dirty="0" err="1">
                <a:latin typeface="Garamond" panose="02020404030301010803" pitchFamily="18" charset="0"/>
              </a:rPr>
              <a:t>is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who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starts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Every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takes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turns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their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own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sign</a:t>
            </a:r>
            <a:r>
              <a:rPr lang="de-DE" sz="2800" dirty="0">
                <a:latin typeface="Garamond" panose="02020404030301010803" pitchFamily="18" charset="0"/>
              </a:rPr>
              <a:t> (O </a:t>
            </a:r>
            <a:r>
              <a:rPr lang="de-DE" sz="2800" dirty="0" err="1">
                <a:latin typeface="Garamond" panose="02020404030301010803" pitchFamily="18" charset="0"/>
              </a:rPr>
              <a:t>or</a:t>
            </a:r>
            <a:r>
              <a:rPr lang="de-DE" sz="2800" dirty="0">
                <a:latin typeface="Garamond" panose="02020404030301010803" pitchFamily="18" charset="0"/>
              </a:rPr>
              <a:t> X) in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program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doesn‘t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provide</a:t>
            </a:r>
            <a:r>
              <a:rPr lang="de-DE" sz="2800" dirty="0">
                <a:latin typeface="Garamond" panose="02020404030301010803" pitchFamily="18" charset="0"/>
              </a:rPr>
              <a:t> a GUI, so </a:t>
            </a:r>
            <a:r>
              <a:rPr lang="de-DE" sz="2800" dirty="0" err="1">
                <a:latin typeface="Garamond" panose="02020404030301010803" pitchFamily="18" charset="0"/>
              </a:rPr>
              <a:t>it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only</a:t>
            </a:r>
            <a:r>
              <a:rPr lang="de-DE" sz="2800" dirty="0">
                <a:latin typeface="Garamond" panose="02020404030301010803" pitchFamily="18" charset="0"/>
              </a:rPr>
              <a:t> in </a:t>
            </a:r>
            <a:r>
              <a:rPr lang="de-DE" sz="2800" dirty="0" err="1">
                <a:latin typeface="Garamond" panose="02020404030301010803" pitchFamily="18" charset="0"/>
              </a:rPr>
              <a:t>through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command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</a:t>
            </a:r>
            <a:endParaRPr lang="de-DE" sz="2800" dirty="0">
              <a:latin typeface="Garamond" panose="02020404030301010803" pitchFamily="18" charset="0"/>
            </a:endParaRPr>
          </a:p>
          <a:p>
            <a:endParaRPr lang="de-D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DA9945-BCC2-4E0D-ADCD-15B01BF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description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D25D0B-2CB4-48A1-9B41-7D7D6C88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Terminal output: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57D9A80-1472-4216-A711-84B12DF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819264"/>
            <a:ext cx="10500360" cy="35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139766-83D1-4B8B-AC09-092A3F1E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20791F4-455F-4149-94A0-78EA34CB5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579"/>
          <a:stretch/>
        </p:blipFill>
        <p:spPr>
          <a:xfrm>
            <a:off x="177449" y="2289175"/>
            <a:ext cx="3899251" cy="402431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A0D5DDD-0BDF-40A4-91C1-DDE01BEA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289175"/>
            <a:ext cx="3752850" cy="397980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9711868-F7F7-4A1B-A331-5BAF61F8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06" y="2289175"/>
            <a:ext cx="3558245" cy="39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858586-AB88-4414-AD63-D1CD83C6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E6CDD42-5CC8-4471-9C9D-6562234DF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3" y="1274451"/>
            <a:ext cx="7292974" cy="50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4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9BAF8-135C-4163-B6D6-D59731C8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9DFD55E-4FCC-4AD6-9AEA-DC97368C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41" y="1562100"/>
            <a:ext cx="7973309" cy="49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087301-CA18-415D-99EF-9E933441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8148"/>
            <a:ext cx="8610600" cy="1293028"/>
          </a:xfrm>
        </p:spPr>
        <p:txBody>
          <a:bodyPr/>
          <a:lstStyle/>
          <a:p>
            <a:r>
              <a:rPr lang="en-GB" dirty="0"/>
              <a:t>Main class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93E1073-9EBB-4E25-994D-2FF8C139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359" y="1704976"/>
            <a:ext cx="7816789" cy="488473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2BF88B21-0053-4D87-A8AD-AFCDFA14C7BB}"/>
              </a:ext>
            </a:extLst>
          </p:cNvPr>
          <p:cNvSpPr/>
          <p:nvPr/>
        </p:nvSpPr>
        <p:spPr>
          <a:xfrm>
            <a:off x="132852" y="1997839"/>
            <a:ext cx="4219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Contains the driving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main method runs through a infinite loop which presents the user with the main menu and the different alternatives.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7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A1A299-A0A5-4273-ACB2-47E76755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7198"/>
            <a:ext cx="8610600" cy="1293028"/>
          </a:xfrm>
        </p:spPr>
        <p:txBody>
          <a:bodyPr/>
          <a:lstStyle/>
          <a:p>
            <a:r>
              <a:rPr lang="en-GB" dirty="0"/>
              <a:t>Board class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7DACA2-EFB1-416A-A50F-97394301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099" y="1752700"/>
            <a:ext cx="5514975" cy="2171700"/>
          </a:xfrm>
        </p:spPr>
        <p:txBody>
          <a:bodyPr/>
          <a:lstStyle/>
          <a:p>
            <a:r>
              <a:rPr lang="en-GB" dirty="0"/>
              <a:t>Constructs and displays the board</a:t>
            </a:r>
          </a:p>
          <a:p>
            <a:endParaRPr lang="en-GB" dirty="0"/>
          </a:p>
          <a:p>
            <a:r>
              <a:rPr lang="en-GB" dirty="0"/>
              <a:t>Inserts stones into the board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572BAF5-B9E8-40C3-BC5A-A7A38A20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56526"/>
            <a:ext cx="6638925" cy="509192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151C963-D6E5-407B-8DEC-F1187419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933925"/>
            <a:ext cx="5429250" cy="26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39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1347</TotalTime>
  <Words>299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Vapor Trail</vt:lpstr>
      <vt:lpstr>Go-Moku Game (Five-in-row)</vt:lpstr>
      <vt:lpstr>Why Go-Moku?</vt:lpstr>
      <vt:lpstr>Introduction</vt:lpstr>
      <vt:lpstr>Program description</vt:lpstr>
      <vt:lpstr>PowerPoint-presentasjon</vt:lpstr>
      <vt:lpstr>PowerPoint-presentasjon</vt:lpstr>
      <vt:lpstr>PowerPoint-presentasjon</vt:lpstr>
      <vt:lpstr>Main class</vt:lpstr>
      <vt:lpstr>Board class</vt:lpstr>
      <vt:lpstr>Ranking class</vt:lpstr>
      <vt:lpstr>Move class</vt:lpstr>
      <vt:lpstr>Ai class</vt:lpstr>
      <vt:lpstr>PowerPoint-presentasjon</vt:lpstr>
      <vt:lpstr>Singleplayer class</vt:lpstr>
      <vt:lpstr>Multiplayer class</vt:lpstr>
      <vt:lpstr>Development and external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Go-Moku Game (Five-in-row)</dc:title>
  <dc:creator>Rakipi, Junik</dc:creator>
  <cp:lastModifiedBy>Simen Sverdrup</cp:lastModifiedBy>
  <cp:revision>61</cp:revision>
  <dcterms:created xsi:type="dcterms:W3CDTF">2019-06-06T10:48:15Z</dcterms:created>
  <dcterms:modified xsi:type="dcterms:W3CDTF">2019-06-10T09:34:44Z</dcterms:modified>
</cp:coreProperties>
</file>