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9DC9"/>
    <a:srgbClr val="209A20"/>
    <a:srgbClr val="37A437"/>
    <a:srgbClr val="D62829"/>
    <a:srgbClr val="FF82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3DE81-4E2E-34B1-4A2C-6D7DBBFA2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24585-42C7-550A-4762-CC106FED0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A87CA-FA54-1C1D-8F41-A2F7F0A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AA1-5484-41FB-BC40-2E4C78C5FA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3D1D8-C153-72AE-A3FD-C676B4A94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AF1E8-39DE-1936-5F05-209F271F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869D-D48B-40AB-B066-A6FEE2BC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6966D-4F66-48D5-C38C-FC60BD58C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053E5-07A6-39AB-1B96-81A73C6F9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4FB29-0DA4-14C3-DA6B-9D0BE177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AA1-5484-41FB-BC40-2E4C78C5FA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382B1-3A3D-C86D-4FC2-192782E6B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E4E60-2995-1E98-7BB3-AAF1C42B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869D-D48B-40AB-B066-A6FEE2BC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65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B7CD67-A443-0155-D129-646B9E1A9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19237-3B05-3F15-D2B7-0638F7E15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856A6-D618-3D07-7DDC-CADF7F897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AA1-5484-41FB-BC40-2E4C78C5FA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6DADB-3117-6C92-113E-5AD7575B0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136F4-B331-4D16-883E-3A8F42C60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869D-D48B-40AB-B066-A6FEE2BC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6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382D-FFDF-E076-56B7-E74AAE7A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57D70-FA70-5313-40AF-03AFFF165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27BEE-66EE-65E5-3CC3-9A5CBFC3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AA1-5484-41FB-BC40-2E4C78C5FA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83DF1-92A7-21C1-DB03-0EABDEB0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DD612-FB8C-9423-EDC4-302787D36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869D-D48B-40AB-B066-A6FEE2BC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50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673A-09DF-C343-C819-8FA80DE45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2CFFE-C0B5-9014-5E92-E05F6C59E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42144-4B79-68D1-51FE-1782ACF7E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AA1-5484-41FB-BC40-2E4C78C5FA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7AD9F-0D1A-D174-EEEF-AE2834050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D30A1-DF82-0677-8B46-5BD5B67E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869D-D48B-40AB-B066-A6FEE2BC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8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1C47-19B7-7C32-77B2-8D0035FC8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CC44E-FC21-2738-C696-EA25215F8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CB71E-D606-37EB-8D84-5659BC0FD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A50C4-8DE0-962D-64EA-3E89D316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AA1-5484-41FB-BC40-2E4C78C5FA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701145-95BE-5CB6-22A8-041BD7CA8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149C2-365A-D1CF-0547-13AB757F4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869D-D48B-40AB-B066-A6FEE2BC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1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CCD5C-4D98-DD5A-D479-3C5C6E11D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51E255-A328-B343-97B4-4F742E2EF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AE9B6-B4D0-C324-A563-892D7ADF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D75304-F0BC-E2C7-6F33-02394C82E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37CAB-D13F-5E1A-EA30-1B72A53D2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B1371-7A68-05D4-127C-C8C0CA5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AA1-5484-41FB-BC40-2E4C78C5FA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EDF119-761A-7D37-E7E0-49958F725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FC57CE-779D-BCE4-6626-ACD4BCFC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869D-D48B-40AB-B066-A6FEE2BC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1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8494-37CB-D69B-F9A2-C3DDE3171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3430C0-AA6C-479B-5211-D4A6B38D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AA1-5484-41FB-BC40-2E4C78C5FA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3CB15E-A088-7951-C0C8-F4A2A596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1F3D6-4432-8D1C-79C3-E760C21D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869D-D48B-40AB-B066-A6FEE2BC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8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BF6350-2880-BD0D-8B6D-D034AED3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AA1-5484-41FB-BC40-2E4C78C5FA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90801D-1BCF-4B94-C5D8-740FCA587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74EFB-3FF2-7BF9-2610-4408F4F54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869D-D48B-40AB-B066-A6FEE2BC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63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CCF26-83E0-EC15-BD21-EAA0C7B07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C19E4-D4B9-F319-C831-6A6CB6AE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53329-7B25-8ED0-9C13-8AC0E359E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90610-C267-9303-C331-4F7A9611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AA1-5484-41FB-BC40-2E4C78C5FA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15A0E-1D45-FBF1-49EA-76742DEB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05C58-3EC6-F40E-E90C-688FE1F6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869D-D48B-40AB-B066-A6FEE2BC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10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F487-7429-262E-D0D1-B0B4C6F9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0FD50F-71CC-A06A-7409-CFA36D37D5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E2D92A-0538-7AD0-B424-939086FC7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950C9C-CF55-DA91-58A7-B03572CDE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14AA1-5484-41FB-BC40-2E4C78C5FA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58FB7-4119-AB88-B231-4FD2E6A2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1990B-4F82-25BB-D578-92202CCB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2869D-D48B-40AB-B066-A6FEE2BC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4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3F7AE0-F9EC-5D0D-AA0D-72FCBB1D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1116A-5799-924D-2BE3-EABF77E0F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D3BFF-D79E-0862-2D71-AB02173BC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14AA1-5484-41FB-BC40-2E4C78C5FA30}" type="datetimeFigureOut">
              <a:rPr lang="en-US" smtClean="0"/>
              <a:t>5/22/2023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F16FC-67A8-EA77-1900-A111DC8AC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9D2D8-A616-A955-E915-9BED7C2E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869D-D48B-40AB-B066-A6FEE2BC5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3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m Svalbard | Om Svalbard | Hurtigruten Svalbard">
            <a:extLst>
              <a:ext uri="{FF2B5EF4-FFF2-40B4-BE49-F238E27FC236}">
                <a16:creationId xmlns:a16="http://schemas.microsoft.com/office/drawing/2014/main" id="{FDB17ADF-329F-5674-205D-DE2469ED29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F229F4-B6B1-BFA0-59AB-2F4BA553C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Farlig avfall på svalbard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356E27-56AF-AD6E-E2F3-F81410B89A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b-NO">
                <a:solidFill>
                  <a:srgbClr val="FFFFFF"/>
                </a:solidFill>
              </a:rPr>
              <a:t>Av Simen Fritsvold</a:t>
            </a: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2493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D2019E-DDCA-882B-F70F-0FD5BF439B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4781" y="643467"/>
            <a:ext cx="7282437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CE7DB-9795-9533-AC1F-BBC611DB0329}"/>
              </a:ext>
            </a:extLst>
          </p:cNvPr>
          <p:cNvSpPr txBox="1"/>
          <p:nvPr/>
        </p:nvSpPr>
        <p:spPr>
          <a:xfrm>
            <a:off x="1064351" y="2921860"/>
            <a:ext cx="99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FF8214"/>
                </a:solidFill>
              </a:rPr>
              <a:t>Alle typer</a:t>
            </a:r>
            <a:endParaRPr lang="en-US" dirty="0">
              <a:solidFill>
                <a:srgbClr val="FF8214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2EEDFF-8F80-242B-65B8-BFF7DCA0B914}"/>
              </a:ext>
            </a:extLst>
          </p:cNvPr>
          <p:cNvSpPr txBox="1"/>
          <p:nvPr/>
        </p:nvSpPr>
        <p:spPr>
          <a:xfrm>
            <a:off x="1064351" y="3563364"/>
            <a:ext cx="998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5D9DC9"/>
                </a:solidFill>
              </a:rPr>
              <a:t>Etsende avfall</a:t>
            </a:r>
            <a:endParaRPr lang="en-US" dirty="0">
              <a:solidFill>
                <a:srgbClr val="5D9DC9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41B6A2-321A-EB22-3227-E5CAD62599AE}"/>
              </a:ext>
            </a:extLst>
          </p:cNvPr>
          <p:cNvSpPr txBox="1"/>
          <p:nvPr/>
        </p:nvSpPr>
        <p:spPr>
          <a:xfrm>
            <a:off x="1064351" y="4857640"/>
            <a:ext cx="1438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209A20"/>
                </a:solidFill>
              </a:rPr>
              <a:t>Oljeholdig avfall</a:t>
            </a:r>
            <a:endParaRPr lang="en-US" dirty="0">
              <a:solidFill>
                <a:srgbClr val="209A2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11DC1-9AF3-A6F0-3BAB-A3C1756E49FA}"/>
              </a:ext>
            </a:extLst>
          </p:cNvPr>
          <p:cNvSpPr txBox="1"/>
          <p:nvPr/>
        </p:nvSpPr>
        <p:spPr>
          <a:xfrm>
            <a:off x="1064351" y="4211309"/>
            <a:ext cx="1996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>
                <a:solidFill>
                  <a:srgbClr val="D62829"/>
                </a:solidFill>
              </a:rPr>
              <a:t>Tungmetall og forurenset avfall</a:t>
            </a:r>
            <a:endParaRPr lang="en-US" dirty="0">
              <a:solidFill>
                <a:srgbClr val="D628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15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49B0-BBB4-96CB-474E-A8CAD608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Næringer</a:t>
            </a:r>
            <a:r>
              <a:rPr lang="en-US" dirty="0"/>
              <a:t> på Svalbard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F8160F-CD8A-87C5-FD4D-7BD5B9AB47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3364" y="1919791"/>
            <a:ext cx="5525271" cy="4163006"/>
          </a:xfrm>
        </p:spPr>
      </p:pic>
    </p:spTree>
    <p:extLst>
      <p:ext uri="{BB962C8B-B14F-4D97-AF65-F5344CB8AC3E}">
        <p14:creationId xmlns:p14="http://schemas.microsoft.com/office/powerpoint/2010/main" val="2399780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1212</TotalTime>
  <Words>20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Farlig avfall på svalbard</vt:lpstr>
      <vt:lpstr>PowerPoint Presentation</vt:lpstr>
      <vt:lpstr>Næringer på Svalbard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Farlig avfall på svalbard</dc:title>
  <dc:creator>Simen Fritsvold</dc:creator>
  <cp:lastModifiedBy>Simen Fritsvold</cp:lastModifiedBy>
  <cp:revision>2</cp:revision>
  <dcterms:created xsi:type="dcterms:W3CDTF">2023-05-21T18:26:52Z</dcterms:created>
  <dcterms:modified xsi:type="dcterms:W3CDTF">2023-05-23T06:57:38Z</dcterms:modified>
</cp:coreProperties>
</file>