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6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67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2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02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36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2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12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2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7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1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5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7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7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F7618F-78A4-4B04-83E4-5618B0BAF2D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2977-CDAB-4337-8966-B299C9B22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96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Targets</a:t>
            </a:r>
            <a:endParaRPr lang="en-GB" dirty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54738" y="1853248"/>
            <a:ext cx="4396339" cy="3741738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</a:t>
            </a:r>
          </a:p>
          <a:p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Measurable</a:t>
            </a:r>
          </a:p>
          <a:p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Achievable</a:t>
            </a:r>
          </a:p>
          <a:p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Relevant</a:t>
            </a:r>
          </a:p>
          <a:p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 bound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60947" y="0"/>
            <a:ext cx="12638564" cy="702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5672682" y="915036"/>
            <a:ext cx="921966" cy="1859622"/>
          </a:xfrm>
          <a:prstGeom prst="downArrow">
            <a:avLst>
              <a:gd name="adj1" fmla="val 32170"/>
              <a:gd name="adj2" fmla="val 7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5"/>
          <p:cNvSpPr>
            <a:spLocks noGrp="1"/>
          </p:cNvSpPr>
          <p:nvPr>
            <p:ph sz="half" idx="2"/>
          </p:nvPr>
        </p:nvSpPr>
        <p:spPr>
          <a:xfrm>
            <a:off x="4173233" y="285594"/>
            <a:ext cx="3510337" cy="1031256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 a better at coding.</a:t>
            </a:r>
            <a:endParaRPr lang="en-GB" sz="2400" dirty="0"/>
          </a:p>
        </p:txBody>
      </p:sp>
      <p:sp>
        <p:nvSpPr>
          <p:cNvPr id="15" name="Content Placeholder 5"/>
          <p:cNvSpPr>
            <a:spLocks noGrp="1"/>
          </p:cNvSpPr>
          <p:nvPr>
            <p:ph sz="half" idx="2"/>
          </p:nvPr>
        </p:nvSpPr>
        <p:spPr>
          <a:xfrm>
            <a:off x="529389" y="3046353"/>
            <a:ext cx="10960769" cy="3004881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4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hope to </a:t>
            </a:r>
            <a:r>
              <a:rPr lang="en-GB" sz="2400" u="sng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move into full-stack web development early 2025</a:t>
            </a:r>
            <a:r>
              <a:rPr lang="en-GB" sz="24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I want to become more proficient in </a:t>
            </a:r>
            <a:r>
              <a:rPr lang="en-GB" sz="2400" u="sng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front-end development, before June 2024.</a:t>
            </a:r>
            <a:r>
              <a:rPr lang="en-GB" sz="24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 will do this by completing </a:t>
            </a:r>
            <a:r>
              <a:rPr lang="en-GB" sz="2400" u="sng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 projects (increasing in difficulty), </a:t>
            </a:r>
            <a:r>
              <a:rPr lang="en-GB" sz="24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of which will be </a:t>
            </a:r>
            <a:r>
              <a:rPr lang="en-GB" sz="2400" u="sng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collaborative with Chris</a:t>
            </a:r>
            <a:r>
              <a:rPr lang="en-GB" sz="24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All projects will be </a:t>
            </a:r>
            <a:r>
              <a:rPr lang="en-GB" sz="2400" u="sng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uploaded to Git</a:t>
            </a:r>
            <a:r>
              <a:rPr lang="en-GB" sz="2400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“</a:t>
            </a:r>
            <a:r>
              <a:rPr lang="en-GB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Projects_w</a:t>
            </a:r>
            <a:r>
              <a:rPr lang="en-GB" sz="24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/Chris” repository.</a:t>
            </a:r>
            <a:endParaRPr lang="en-GB" sz="2800" u="sng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0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Targets</a:t>
            </a:r>
            <a:endParaRPr lang="en-GB" dirty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1202930" y="2339023"/>
            <a:ext cx="2669512" cy="248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Measurable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Achievable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Relevant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 bound</a:t>
            </a:r>
            <a:endParaRPr lang="en-GB" sz="2400" dirty="0"/>
          </a:p>
        </p:txBody>
      </p:sp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1197630" y="1857487"/>
            <a:ext cx="9537037" cy="79470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10443882" y="0"/>
            <a:ext cx="681318" cy="1138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1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xit" presetSubtype="8" accel="18182" decel="4636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" dur="11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" dur="11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10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2" presetClass="exit" presetSubtype="8" accel="18182" decel="4636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" dur="11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1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10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accel="18182" decel="4636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1100"/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100"/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10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xit" presetSubtype="8" accel="18182" decel="4636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1100"/>
                                            <p:tgtEl>
                                              <p:spTgt spid="8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100"/>
                                            <p:tgtEl>
                                              <p:spTgt spid="8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10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10000">
                                          <p:cBhvr>
                                            <p:cTn id="22" dur="1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xit" presetSubtype="8" accel="18182" decel="4636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" dur="11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" dur="11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10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2" presetClass="exit" presetSubtype="8" accel="18182" decel="4636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" dur="11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1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10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accel="18182" decel="4636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1100"/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100"/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10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xit" presetSubtype="8" accel="18182" decel="4636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1100"/>
                                            <p:tgtEl>
                                              <p:spTgt spid="8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100"/>
                                            <p:tgtEl>
                                              <p:spTgt spid="8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10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Targets</a:t>
            </a:r>
            <a:endParaRPr lang="en-GB" dirty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891871" y="1712492"/>
            <a:ext cx="9537037" cy="79470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10437873" y="0"/>
            <a:ext cx="687327" cy="1138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900836" y="2390039"/>
            <a:ext cx="9537037" cy="2370220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Should tackle what, who &amp; how.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Exactly </a:t>
            </a:r>
            <a:r>
              <a:rPr lang="en-GB" sz="2000" i="1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 are going to accomplish.</a:t>
            </a:r>
          </a:p>
          <a:p>
            <a:pPr>
              <a:buFontTx/>
              <a:buChar char="-"/>
            </a:pPr>
            <a:r>
              <a:rPr lang="en-GB" sz="2000" i="1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Who</a:t>
            </a: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will be involved with your accomplishment.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GB" sz="2000" i="1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</a:t>
            </a: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you will achieve your goal.</a:t>
            </a:r>
            <a:endParaRPr lang="en-GB" sz="2400" dirty="0" smtClean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7913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00312 0.43773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18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630000" y="6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Targets</a:t>
            </a:r>
            <a:endParaRPr lang="en-GB" dirty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891872" y="1712492"/>
            <a:ext cx="2673262" cy="79470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8578921" y="0"/>
            <a:ext cx="3698696" cy="702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900836" y="2390039"/>
            <a:ext cx="9537037" cy="2370220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Should tackle what, who &amp; how.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Exactly </a:t>
            </a:r>
            <a:r>
              <a:rPr lang="en-GB" sz="2000" i="1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 are going to accomplish.</a:t>
            </a:r>
          </a:p>
          <a:p>
            <a:pPr>
              <a:buFontTx/>
              <a:buChar char="-"/>
            </a:pPr>
            <a:r>
              <a:rPr lang="en-GB" sz="2000" i="1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Who</a:t>
            </a: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will be involved with your accomplishment.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GB" sz="2000" i="1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</a:t>
            </a:r>
            <a:r>
              <a:rPr lang="en-GB" sz="2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you will achieve your goal.</a:t>
            </a:r>
            <a:endParaRPr lang="en-GB" sz="2400" dirty="0" smtClean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Tx/>
              <a:buChar char="-"/>
            </a:pPr>
            <a:endParaRPr lang="en-GB" sz="2800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8681663" y="273562"/>
            <a:ext cx="3510337" cy="1031256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 a better at coding.</a:t>
            </a:r>
            <a:endParaRPr lang="en-GB" sz="2400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8554801" y="3799042"/>
            <a:ext cx="3659637" cy="2522620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become more proficient in </a:t>
            </a:r>
            <a:r>
              <a:rPr lang="en-GB" sz="2000" u="sn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front-end web development</a:t>
            </a: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by completing </a:t>
            </a:r>
            <a:r>
              <a:rPr lang="en-GB" sz="2000" u="sn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 projects, </a:t>
            </a: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of which will be collaborative with </a:t>
            </a:r>
            <a:r>
              <a:rPr lang="en-GB" sz="2000" u="sn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Chris</a:t>
            </a:r>
            <a:endParaRPr lang="en-GB" sz="2400" u="sng" dirty="0"/>
          </a:p>
        </p:txBody>
      </p:sp>
      <p:sp>
        <p:nvSpPr>
          <p:cNvPr id="6" name="Down Arrow 5"/>
          <p:cNvSpPr/>
          <p:nvPr/>
        </p:nvSpPr>
        <p:spPr>
          <a:xfrm>
            <a:off x="9835612" y="1572006"/>
            <a:ext cx="921966" cy="1859622"/>
          </a:xfrm>
          <a:prstGeom prst="downArrow">
            <a:avLst>
              <a:gd name="adj1" fmla="val 32170"/>
              <a:gd name="adj2" fmla="val 7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19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Targets</a:t>
            </a:r>
            <a:endParaRPr lang="en-GB" dirty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891872" y="1712492"/>
            <a:ext cx="2909566" cy="79470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Measurable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8578921" y="0"/>
            <a:ext cx="3698696" cy="702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900836" y="2390039"/>
            <a:ext cx="9537037" cy="2370220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Evidence to </a:t>
            </a:r>
            <a:r>
              <a:rPr lang="en-GB" sz="2800" u="sng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</a:t>
            </a: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your progression.</a:t>
            </a:r>
            <a:endParaRPr lang="en-GB" sz="2800" dirty="0">
              <a:solidFill>
                <a:srgbClr val="CB44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Progressive overload.</a:t>
            </a:r>
          </a:p>
          <a:p>
            <a:pPr>
              <a:buFontTx/>
              <a:buChar char="-"/>
            </a:pPr>
            <a:r>
              <a:rPr lang="en-GB" sz="2800" u="sng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</a:t>
            </a: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your goal.</a:t>
            </a:r>
          </a:p>
          <a:p>
            <a:pPr>
              <a:buFontTx/>
              <a:buChar char="-"/>
            </a:pPr>
            <a:endParaRPr lang="en-GB" sz="2800" dirty="0" smtClean="0">
              <a:solidFill>
                <a:srgbClr val="CB44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8681663" y="273562"/>
            <a:ext cx="3510337" cy="1031256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 a better at coding.</a:t>
            </a:r>
            <a:endParaRPr lang="en-GB" sz="2400" dirty="0"/>
          </a:p>
        </p:txBody>
      </p:sp>
      <p:sp>
        <p:nvSpPr>
          <p:cNvPr id="6" name="Down Arrow 5"/>
          <p:cNvSpPr/>
          <p:nvPr/>
        </p:nvSpPr>
        <p:spPr>
          <a:xfrm>
            <a:off x="9835612" y="1572006"/>
            <a:ext cx="921966" cy="1859622"/>
          </a:xfrm>
          <a:prstGeom prst="downArrow">
            <a:avLst>
              <a:gd name="adj1" fmla="val 32170"/>
              <a:gd name="adj2" fmla="val 7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5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285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00013 -0.083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Targets</a:t>
            </a:r>
            <a:endParaRPr lang="en-GB" dirty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891872" y="1712492"/>
            <a:ext cx="2909566" cy="79470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Measurable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8578921" y="0"/>
            <a:ext cx="3698696" cy="702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900836" y="2390039"/>
            <a:ext cx="9537037" cy="2370220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Evidence to </a:t>
            </a:r>
            <a:r>
              <a:rPr lang="en-GB" sz="2800" u="sng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</a:t>
            </a: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your progression.</a:t>
            </a:r>
            <a:endParaRPr lang="en-GB" sz="2800" dirty="0">
              <a:solidFill>
                <a:srgbClr val="CB44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Progressive overload.</a:t>
            </a:r>
          </a:p>
          <a:p>
            <a:pPr>
              <a:buFontTx/>
              <a:buChar char="-"/>
            </a:pPr>
            <a:r>
              <a:rPr lang="en-GB" sz="2800" u="sng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</a:t>
            </a: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your goal.</a:t>
            </a:r>
          </a:p>
          <a:p>
            <a:pPr>
              <a:buFontTx/>
              <a:buChar char="-"/>
            </a:pPr>
            <a:endParaRPr lang="en-GB" sz="2800" dirty="0" smtClean="0">
              <a:solidFill>
                <a:srgbClr val="CB44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8681663" y="273562"/>
            <a:ext cx="3510337" cy="1031256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 a better at coding.</a:t>
            </a:r>
            <a:endParaRPr lang="en-GB" sz="2400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8578921" y="3022292"/>
            <a:ext cx="3659637" cy="3004881"/>
          </a:xfrm>
          <a:effectLst/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become more proficient in </a:t>
            </a:r>
            <a:r>
              <a:rPr lang="en-GB" sz="2000" u="sn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front-end web development</a:t>
            </a: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by completing </a:t>
            </a:r>
            <a:r>
              <a:rPr lang="en-GB" sz="2000" u="sn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 projects </a:t>
            </a:r>
            <a:r>
              <a:rPr lang="en-GB" sz="2000" u="sng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(increasing in difficulty), </a:t>
            </a: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of which will be collaborative with </a:t>
            </a:r>
            <a:r>
              <a:rPr lang="en-GB" sz="2000" u="sn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Chris</a:t>
            </a: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All projects will be </a:t>
            </a:r>
            <a:r>
              <a:rPr lang="en-GB" sz="2000" u="sng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uploaded to Git</a:t>
            </a:r>
            <a:r>
              <a:rPr lang="en-GB" sz="2000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 “</a:t>
            </a:r>
            <a:r>
              <a:rPr lang="en-GB" sz="2000" dirty="0" err="1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Projects_w</a:t>
            </a:r>
            <a:r>
              <a:rPr lang="en-GB" sz="2000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/Chris” repository.</a:t>
            </a:r>
            <a:endParaRPr lang="en-GB" sz="2400" u="sng" dirty="0">
              <a:solidFill>
                <a:srgbClr val="00B05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9835612" y="987228"/>
            <a:ext cx="921966" cy="1859622"/>
          </a:xfrm>
          <a:prstGeom prst="downArrow">
            <a:avLst>
              <a:gd name="adj1" fmla="val 32170"/>
              <a:gd name="adj2" fmla="val 7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4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Targets</a:t>
            </a:r>
            <a:endParaRPr lang="en-GB" dirty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891872" y="1712492"/>
            <a:ext cx="2909566" cy="79470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Achievable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8578921" y="0"/>
            <a:ext cx="3698696" cy="702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900837" y="2390039"/>
            <a:ext cx="5037848" cy="2370220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Knowing the bounds.</a:t>
            </a:r>
            <a:endParaRPr lang="en-GB" sz="2800" dirty="0">
              <a:solidFill>
                <a:srgbClr val="CB44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Being </a:t>
            </a:r>
            <a:r>
              <a:rPr lang="en-GB" sz="2800" u="sng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realistic</a:t>
            </a: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 a professional.</a:t>
            </a:r>
          </a:p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yourself!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8681663" y="273562"/>
            <a:ext cx="3510337" cy="1031256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 a better at coding.</a:t>
            </a:r>
            <a:endParaRPr lang="en-GB" sz="2400" dirty="0"/>
          </a:p>
        </p:txBody>
      </p:sp>
      <p:sp>
        <p:nvSpPr>
          <p:cNvPr id="6" name="Down Arrow 5"/>
          <p:cNvSpPr/>
          <p:nvPr/>
        </p:nvSpPr>
        <p:spPr>
          <a:xfrm>
            <a:off x="9835612" y="987228"/>
            <a:ext cx="921966" cy="1859622"/>
          </a:xfrm>
          <a:prstGeom prst="downArrow">
            <a:avLst>
              <a:gd name="adj1" fmla="val 32170"/>
              <a:gd name="adj2" fmla="val 7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4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Targets</a:t>
            </a:r>
            <a:endParaRPr lang="en-GB" dirty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891872" y="1712492"/>
            <a:ext cx="2909566" cy="79470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Relevant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8578921" y="0"/>
            <a:ext cx="3698696" cy="702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900836" y="2390039"/>
            <a:ext cx="9537037" cy="2370220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800" u="sng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you set this goal?</a:t>
            </a:r>
          </a:p>
          <a:p>
            <a:pPr>
              <a:buFontTx/>
              <a:buChar char="-"/>
            </a:pPr>
            <a:r>
              <a:rPr lang="en-GB" sz="2800" u="sng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can/will you go after completion? </a:t>
            </a:r>
          </a:p>
          <a:p>
            <a:pPr>
              <a:buFontTx/>
              <a:buChar char="-"/>
            </a:pPr>
            <a:endParaRPr lang="en-GB" sz="2800" dirty="0" smtClean="0">
              <a:solidFill>
                <a:srgbClr val="CB44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8681663" y="273562"/>
            <a:ext cx="3510337" cy="1031256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 a better at coding.</a:t>
            </a:r>
            <a:endParaRPr lang="en-GB" sz="2400" dirty="0"/>
          </a:p>
        </p:txBody>
      </p:sp>
      <p:sp>
        <p:nvSpPr>
          <p:cNvPr id="6" name="Down Arrow 5"/>
          <p:cNvSpPr/>
          <p:nvPr/>
        </p:nvSpPr>
        <p:spPr>
          <a:xfrm>
            <a:off x="9835612" y="987228"/>
            <a:ext cx="921966" cy="1859622"/>
          </a:xfrm>
          <a:prstGeom prst="downArrow">
            <a:avLst>
              <a:gd name="adj1" fmla="val 32170"/>
              <a:gd name="adj2" fmla="val 7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8578921" y="3022292"/>
            <a:ext cx="3659637" cy="3004881"/>
          </a:xfrm>
          <a:effectLst/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become more proficient in </a:t>
            </a:r>
            <a:r>
              <a:rPr lang="en-GB" sz="2000" u="sn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front-end web development</a:t>
            </a: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by completing </a:t>
            </a:r>
            <a:r>
              <a:rPr lang="en-GB" sz="2000" u="sn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 projects </a:t>
            </a:r>
            <a:r>
              <a:rPr lang="en-GB" sz="2000" u="sng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(increasing in difficulty), </a:t>
            </a: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of which will be collaborative with </a:t>
            </a:r>
            <a:r>
              <a:rPr lang="en-GB" sz="2000" u="sn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Chris</a:t>
            </a: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All projects will be </a:t>
            </a:r>
            <a:r>
              <a:rPr lang="en-GB" sz="2000" u="sng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uploaded to Git</a:t>
            </a:r>
            <a:r>
              <a:rPr lang="en-GB" sz="2000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 “</a:t>
            </a:r>
            <a:r>
              <a:rPr lang="en-GB" sz="2000" dirty="0" err="1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Projects_w</a:t>
            </a:r>
            <a:r>
              <a:rPr lang="en-GB" sz="2000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/Chris” repository.</a:t>
            </a:r>
            <a:endParaRPr lang="en-GB" sz="24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9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build="p"/>
      <p:bldP spid="1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Targets</a:t>
            </a:r>
            <a:endParaRPr lang="en-GB" dirty="0">
              <a:solidFill>
                <a:srgbClr val="CB441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891872" y="1712492"/>
            <a:ext cx="2909566" cy="79470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rgbClr val="CB441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 Bound</a:t>
            </a:r>
            <a:endParaRPr lang="en-GB" sz="3600" dirty="0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900836" y="2390039"/>
            <a:ext cx="7043629" cy="1218400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800" dirty="0" smtClean="0">
                <a:solidFill>
                  <a:srgbClr val="CB44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goal achievable within the time constraints set?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8921" y="0"/>
            <a:ext cx="3698696" cy="702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8681663" y="273562"/>
            <a:ext cx="3510337" cy="1031256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want to be a better at coding.</a:t>
            </a:r>
            <a:endParaRPr lang="en-GB" sz="2400" dirty="0"/>
          </a:p>
        </p:txBody>
      </p:sp>
      <p:sp>
        <p:nvSpPr>
          <p:cNvPr id="6" name="Down Arrow 5"/>
          <p:cNvSpPr/>
          <p:nvPr/>
        </p:nvSpPr>
        <p:spPr>
          <a:xfrm>
            <a:off x="9835612" y="987228"/>
            <a:ext cx="921966" cy="1859622"/>
          </a:xfrm>
          <a:prstGeom prst="downArrow">
            <a:avLst>
              <a:gd name="adj1" fmla="val 32170"/>
              <a:gd name="adj2" fmla="val 7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97" y="4907269"/>
            <a:ext cx="3935704" cy="28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1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36914 0.002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64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-0.34127 -0.011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70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1692</TotalTime>
  <Words>394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Smart Targets</vt:lpstr>
      <vt:lpstr>Smart Targets</vt:lpstr>
      <vt:lpstr>Smart Targets</vt:lpstr>
      <vt:lpstr>Smart Targets</vt:lpstr>
      <vt:lpstr>Smart Targets</vt:lpstr>
      <vt:lpstr>Smart Targets</vt:lpstr>
      <vt:lpstr>Smart Targets</vt:lpstr>
      <vt:lpstr>Smart Targets</vt:lpstr>
      <vt:lpstr>Smart Targets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Targets</dc:title>
  <dc:creator>Simeon Adesanya</dc:creator>
  <cp:lastModifiedBy>Simeon Adesanya</cp:lastModifiedBy>
  <cp:revision>19</cp:revision>
  <dcterms:created xsi:type="dcterms:W3CDTF">2023-05-31T09:32:06Z</dcterms:created>
  <dcterms:modified xsi:type="dcterms:W3CDTF">2023-06-01T13:44:21Z</dcterms:modified>
</cp:coreProperties>
</file>