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71" r:id="rId10"/>
    <p:sldId id="272" r:id="rId11"/>
    <p:sldId id="273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8A08"/>
    <a:srgbClr val="000000"/>
    <a:srgbClr val="D98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6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92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85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79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89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07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83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59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9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8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2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5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1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3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apps.microsoft.com/en-in/" TargetMode="External"/><Relationship Id="rId2" Type="http://schemas.openxmlformats.org/officeDocument/2006/relationships/hyperlink" Target="https://www.youtube.com/watch?v=yAV5aZ0unag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youtube.com/watch?v=2RzCbd5XgJ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3BBAEF-1B94-A533-5128-D3758DA07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82" y="-93306"/>
            <a:ext cx="7999977" cy="2631233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J.B.</a:t>
            </a:r>
            <a:r>
              <a:rPr lang="en-IN" dirty="0">
                <a:latin typeface="Algerian" panose="04020705040A02060702" pitchFamily="82" charset="0"/>
              </a:rPr>
              <a:t>institute of engineering &amp; technology</a:t>
            </a:r>
            <a:br>
              <a:rPr lang="en-IN" sz="4800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DBDBB-B67F-ECF3-6C3D-898FB8038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473" y="2538348"/>
            <a:ext cx="10870163" cy="4011741"/>
          </a:xfrm>
        </p:spPr>
        <p:txBody>
          <a:bodyPr>
            <a:normAutofit fontScale="62500" lnSpcReduction="20000"/>
          </a:bodyPr>
          <a:lstStyle/>
          <a:p>
            <a:r>
              <a:rPr lang="en-IN" sz="12800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Project name :</a:t>
            </a:r>
            <a:r>
              <a:rPr lang="en-IN" sz="1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IN" sz="12800" dirty="0">
                <a:solidFill>
                  <a:srgbClr val="002060"/>
                </a:solidFill>
                <a:latin typeface="Algerian" panose="04020705040A02060702" pitchFamily="82" charset="0"/>
              </a:rPr>
              <a:t>smart trolley &amp; billing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34E575-2F6E-F590-255E-6947BE86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314" y="208089"/>
            <a:ext cx="2715209" cy="178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48E440-1F13-161A-D16E-2610D719B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77" y="118613"/>
            <a:ext cx="2005210" cy="10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1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8D93-8E5F-5212-2FBD-5BCF5111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2081"/>
            <a:ext cx="10353761" cy="1229360"/>
          </a:xfrm>
        </p:spPr>
        <p:txBody>
          <a:bodyPr/>
          <a:lstStyle/>
          <a:p>
            <a:r>
              <a:rPr lang="en-IN" u="sng" dirty="0">
                <a:solidFill>
                  <a:srgbClr val="00B050"/>
                </a:solidFill>
                <a:latin typeface="Algerian" panose="04020705040A02060702" pitchFamily="82" charset="0"/>
              </a:rPr>
              <a:t>Sustainability</a:t>
            </a:r>
            <a:r>
              <a:rPr lang="en-IN" dirty="0">
                <a:solidFill>
                  <a:srgbClr val="00B050"/>
                </a:solidFill>
                <a:latin typeface="Algerian" panose="04020705040A02060702" pitchFamily="82" charset="0"/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554B-9DD4-1D2D-CFF5-E583C767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61441"/>
            <a:ext cx="10353762" cy="5161279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cost of implementing smart trolleys can be sustainability factor.</a:t>
            </a:r>
          </a:p>
          <a:p>
            <a:r>
              <a:rPr lang="en-IN" sz="2400" dirty="0"/>
              <a:t>The sustainability impact also depends on how readily customers adopt and utilize smart trolley.</a:t>
            </a:r>
          </a:p>
          <a:p>
            <a:r>
              <a:rPr lang="en-IN" sz="2400" dirty="0"/>
              <a:t>One of the most direct ways smart billing supports sustainability is reducing the need for paper invoices</a:t>
            </a:r>
          </a:p>
          <a:p>
            <a:r>
              <a:rPr lang="en-IN" sz="2400" dirty="0"/>
              <a:t>Smart billing systems can improve accuracy, which can reduce the no billing errors and the need for reissued  invoices.</a:t>
            </a:r>
          </a:p>
          <a:p>
            <a:r>
              <a:rPr lang="en-IN" sz="2400" dirty="0"/>
              <a:t>Encouraging electronic payment through smart billing can reduce the use of cheques and envelops, which are often made from paper an can contribute to waste.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98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03E8-E050-D5C5-D8BC-05D53543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5" y="0"/>
            <a:ext cx="10353761" cy="1326321"/>
          </a:xfrm>
        </p:spPr>
        <p:txBody>
          <a:bodyPr/>
          <a:lstStyle/>
          <a:p>
            <a:r>
              <a:rPr lang="en-IN" u="sng" dirty="0">
                <a:solidFill>
                  <a:srgbClr val="FF0000"/>
                </a:solidFill>
              </a:rPr>
              <a:t>iMPACTS </a:t>
            </a:r>
            <a:r>
              <a:rPr lang="en-IN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C8D1-9762-F9FD-0A58-524617664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5" y="1239520"/>
            <a:ext cx="10353762" cy="5161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Smart trolley can provide a more convenient and efficient shopping experience</a:t>
            </a:r>
          </a:p>
          <a:p>
            <a:r>
              <a:rPr lang="en-IN" sz="2400" dirty="0"/>
              <a:t>Smart billing can save shoppers time and energy by automating certain tasks like avoid standing in queue etc...</a:t>
            </a:r>
          </a:p>
          <a:p>
            <a:r>
              <a:rPr lang="en-IN" sz="2400" dirty="0"/>
              <a:t>Smart trolleys can be designed to be more accessible for people with disabilities making shopping more inclusively.</a:t>
            </a:r>
          </a:p>
          <a:p>
            <a:r>
              <a:rPr lang="en-IN" sz="2400" dirty="0"/>
              <a:t>Smart billing can reduce adiministrative costs associated with manual billing processes, such as printing and mailing invoices</a:t>
            </a:r>
          </a:p>
          <a:p>
            <a:r>
              <a:rPr lang="en-IN" sz="2400" dirty="0"/>
              <a:t>Smart billing can accelerate payment collection since invocies can be delivered electronically and customers can make payment online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68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167" y="159657"/>
            <a:ext cx="10353761" cy="1326321"/>
          </a:xfrm>
        </p:spPr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References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https://www.youtube.com/watch?v=yAV5aZ0unag</a:t>
            </a:r>
            <a:endParaRPr lang="en-US" sz="3200" dirty="0"/>
          </a:p>
          <a:p>
            <a:r>
              <a:rPr lang="en-US" sz="3200" dirty="0">
                <a:hlinkClick r:id="rId3"/>
              </a:rPr>
              <a:t>https://powerapps.microsoft.com/en-in/</a:t>
            </a:r>
            <a:endParaRPr lang="en-US" sz="3200" dirty="0"/>
          </a:p>
          <a:p>
            <a:r>
              <a:rPr lang="en-US" sz="3200" dirty="0">
                <a:hlinkClick r:id="rId4"/>
              </a:rPr>
              <a:t>https://www.youtube.com/watch?v=2RzCbd5XgJg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054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F7D5-6AD0-1B32-912C-DE03347E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Team members details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1147-2488-5A6E-92D7-A0A253FF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1091681"/>
            <a:ext cx="11336694" cy="54117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Team Leader Name : Emmadi Divya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Team Member-1 Name : Janolla Navanitha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Team Member-2 Name : Ponnala Deekshitha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Team Member-3 Name : Vujjini Deekshitha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Team Member-4 Name : Wazib Rehaman Shaik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Team Member-5 Name : Kodati Vamshi Krishna</a:t>
            </a:r>
          </a:p>
          <a:p>
            <a:pPr marL="0" indent="0">
              <a:buNone/>
            </a:pP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C000"/>
                </a:solidFill>
              </a:rPr>
              <a:t>Team Mentor Name : Shruti Soma   ( Expertise : AI/DS/ML)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DEPARTMENT : ARTIFICIAL INTELLIGENCE AND DATA SCIENCE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YEAR : B-TECH III</a:t>
            </a:r>
            <a:r>
              <a:rPr lang="en-IN" baseline="30000" dirty="0">
                <a:solidFill>
                  <a:srgbClr val="FF0000"/>
                </a:solidFill>
              </a:rPr>
              <a:t> rd </a:t>
            </a:r>
            <a:r>
              <a:rPr lang="en-IN" dirty="0">
                <a:solidFill>
                  <a:srgbClr val="FF0000"/>
                </a:solidFill>
              </a:rPr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3047851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Artificial Intelligence ppt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7" y="531845"/>
            <a:ext cx="10497911" cy="540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8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3" y="957943"/>
            <a:ext cx="7721600" cy="500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45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0502-F033-E814-8FF8-6156E2ED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86" y="-259521"/>
            <a:ext cx="11348579" cy="2042022"/>
          </a:xfrm>
        </p:spPr>
        <p:txBody>
          <a:bodyPr>
            <a:normAutofit/>
          </a:bodyPr>
          <a:lstStyle/>
          <a:p>
            <a:r>
              <a:rPr lang="en-IN" sz="4400" u="sng" dirty="0">
                <a:solidFill>
                  <a:srgbClr val="C00000"/>
                </a:solidFill>
              </a:rPr>
              <a:t>Contents</a:t>
            </a:r>
            <a:r>
              <a:rPr lang="en-IN" sz="4400" dirty="0">
                <a:solidFill>
                  <a:srgbClr val="C00000"/>
                </a:solidFill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0552-EF6F-E89E-5CF7-8D681426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48" y="1581431"/>
            <a:ext cx="10353762" cy="486566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Idea/Approach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Tools /Equipments Required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Existing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Proposed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Visualization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Sustainability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impacts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Reference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71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EBB7-A1A5-94AC-7E84-3DA876C9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>
            <a:normAutofit/>
          </a:bodyPr>
          <a:lstStyle/>
          <a:p>
            <a:r>
              <a:rPr lang="en-IN" sz="4400" u="sng" dirty="0">
                <a:solidFill>
                  <a:srgbClr val="FFC000"/>
                </a:solidFill>
              </a:rPr>
              <a:t>Problem statement </a:t>
            </a:r>
            <a:r>
              <a:rPr lang="en-IN" sz="44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EB12-E026-1C3E-26C2-DF825F23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59351"/>
            <a:ext cx="10707187" cy="48034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accent5">
                    <a:lumMod val="75000"/>
                  </a:schemeClr>
                </a:solidFill>
              </a:rPr>
              <a:t>(SIH1475)-</a:t>
            </a:r>
            <a:r>
              <a:rPr lang="en-IN" sz="3600" dirty="0">
                <a:solidFill>
                  <a:schemeClr val="tx2">
                    <a:lumMod val="75000"/>
                  </a:schemeClr>
                </a:solidFill>
              </a:rPr>
              <a:t>Student Innovation (Robotics And Drones – There is a need to design robots that can solve some of the pressing challenges of India such as smart shopping , handling medical emergencies , search and rescue operations , etc…)</a:t>
            </a:r>
          </a:p>
        </p:txBody>
      </p:sp>
    </p:spTree>
    <p:extLst>
      <p:ext uri="{BB962C8B-B14F-4D97-AF65-F5344CB8AC3E}">
        <p14:creationId xmlns:p14="http://schemas.microsoft.com/office/powerpoint/2010/main" val="61249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AF5F-6C42-1A14-BD08-4D4D52AE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117" y="169762"/>
            <a:ext cx="10353761" cy="1326321"/>
          </a:xfrm>
        </p:spPr>
        <p:txBody>
          <a:bodyPr>
            <a:normAutofit/>
          </a:bodyPr>
          <a:lstStyle/>
          <a:p>
            <a:r>
              <a:rPr lang="en-IN" sz="4400" u="sng" dirty="0">
                <a:solidFill>
                  <a:schemeClr val="accent2"/>
                </a:solidFill>
              </a:rPr>
              <a:t>IDEA/APPROACH DETAILS </a:t>
            </a:r>
            <a:r>
              <a:rPr lang="en-IN" sz="4400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D253-4123-E3DE-D69C-304FDCF2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2083443"/>
            <a:ext cx="12359991" cy="6204030"/>
          </a:xfrm>
        </p:spPr>
        <p:txBody>
          <a:bodyPr/>
          <a:lstStyle/>
          <a:p>
            <a:r>
              <a:rPr lang="en-IN" sz="2800" dirty="0">
                <a:solidFill>
                  <a:schemeClr val="accent5"/>
                </a:solidFill>
              </a:rPr>
              <a:t>The main idea of the model is to give customer a smart shopping experience by providing smart trolley and billing.</a:t>
            </a:r>
          </a:p>
          <a:p>
            <a:r>
              <a:rPr lang="en-IN" sz="2800" dirty="0">
                <a:solidFill>
                  <a:schemeClr val="accent5"/>
                </a:solidFill>
              </a:rPr>
              <a:t>Day by day technology is getting improved and we suggest smart trolley and billing approach that sellers can afford.</a:t>
            </a:r>
          </a:p>
          <a:p>
            <a:r>
              <a:rPr lang="en-IN" sz="2800" dirty="0">
                <a:solidFill>
                  <a:schemeClr val="accent5"/>
                </a:solidFill>
              </a:rPr>
              <a:t>Another thing is save time and save labour at billing counter</a:t>
            </a:r>
            <a:r>
              <a:rPr lang="en-IN" sz="28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31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C2FA-FEB3-9AD9-9D28-0BA92286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5038"/>
            <a:ext cx="10353761" cy="1326321"/>
          </a:xfrm>
        </p:spPr>
        <p:txBody>
          <a:bodyPr/>
          <a:lstStyle/>
          <a:p>
            <a:r>
              <a:rPr lang="en-IN" sz="4400" u="sng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070F-4EC5-BC7B-44B8-85808CF8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accent3">
                    <a:lumMod val="75000"/>
                  </a:schemeClr>
                </a:solidFill>
              </a:rPr>
              <a:t>We waste a lot of time in standing in queue while billing in a super market , also we inspired  by covid – 19 period and we came up with this approach for social distancing in super market . We delved deeper in the topic and brought up a smart trolley and smart billing for customers in order to save the time and energy.</a:t>
            </a:r>
          </a:p>
        </p:txBody>
      </p:sp>
    </p:spTree>
    <p:extLst>
      <p:ext uri="{BB962C8B-B14F-4D97-AF65-F5344CB8AC3E}">
        <p14:creationId xmlns:p14="http://schemas.microsoft.com/office/powerpoint/2010/main" val="349317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8DA0-B88B-0CFA-A1DF-F62E9045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92" y="0"/>
            <a:ext cx="10353761" cy="1689904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u="sng" dirty="0">
                <a:solidFill>
                  <a:schemeClr val="accent4">
                    <a:lumMod val="75000"/>
                  </a:schemeClr>
                </a:solidFill>
              </a:rPr>
              <a:t>TOOLS/EQUIPMENTS REQUIRED </a:t>
            </a:r>
            <a:r>
              <a:rPr lang="en-IN" sz="44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br>
              <a:rPr lang="en-IN" sz="4400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IN" sz="4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3200" u="sng" dirty="0">
                <a:solidFill>
                  <a:schemeClr val="accent1"/>
                </a:solidFill>
              </a:rPr>
              <a:t>hardware tools </a:t>
            </a:r>
            <a:r>
              <a:rPr lang="en-IN" sz="3200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7B2F-9975-603A-EB16-109E7B5C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9904"/>
            <a:ext cx="10353762" cy="4988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1.  Arduino UNO R3                                                         2. Motor Driver Shield</a:t>
            </a:r>
          </a:p>
          <a:p>
            <a:pPr marL="0" indent="0">
              <a:buNone/>
            </a:pPr>
            <a:r>
              <a:rPr lang="en-IN" dirty="0"/>
              <a:t>3. BO Motors				                        4.Servo Motor </a:t>
            </a:r>
          </a:p>
          <a:p>
            <a:pPr marL="0" indent="0">
              <a:buNone/>
            </a:pPr>
            <a:r>
              <a:rPr lang="en-IN" dirty="0"/>
              <a:t>5. Wheels		                                                  6.Ultrasonic Sensor</a:t>
            </a:r>
          </a:p>
          <a:p>
            <a:pPr marL="0" indent="0">
              <a:buNone/>
            </a:pPr>
            <a:r>
              <a:rPr lang="en-IN" dirty="0"/>
              <a:t>7. Sensor Stand                                                              8. Batteries</a:t>
            </a:r>
          </a:p>
          <a:p>
            <a:pPr marL="0" indent="0">
              <a:buNone/>
            </a:pPr>
            <a:r>
              <a:rPr lang="en-IN" dirty="0"/>
              <a:t>9. Sunboard                                                                   10. Male and Female Jumper Wires</a:t>
            </a:r>
          </a:p>
          <a:p>
            <a:pPr marL="0" indent="0">
              <a:buNone/>
            </a:pPr>
            <a:r>
              <a:rPr lang="en-IN" dirty="0"/>
              <a:t>11. Battery Holder                                                          12.Switch</a:t>
            </a:r>
          </a:p>
          <a:p>
            <a:pPr marL="0" indent="0">
              <a:buNone/>
            </a:pPr>
            <a:r>
              <a:rPr lang="en-IN" dirty="0"/>
              <a:t>13.Ultrasonic Sensor  based obstacle avoiding robot</a:t>
            </a:r>
          </a:p>
          <a:p>
            <a:pPr marL="0" indent="0">
              <a:buNone/>
            </a:pPr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SOFTWARE TOOLS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1.Microsoft power apps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42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38" y="0"/>
            <a:ext cx="10353761" cy="1446245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EXISTING SYSTEM </a:t>
            </a:r>
            <a:r>
              <a:rPr lang="en-US" dirty="0">
                <a:solidFill>
                  <a:srgbClr val="FF0000"/>
                </a:solidFill>
              </a:rPr>
              <a:t>: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2C89-79ED-9541-4DD0-9156F3374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37" y="998375"/>
            <a:ext cx="11442885" cy="58596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 TROLLEY SYSTEM 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The customer has to pull the trolley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by themself.</a:t>
            </a:r>
          </a:p>
          <a:p>
            <a:pPr marL="0" indent="0">
              <a:buNone/>
            </a:pPr>
            <a:endParaRPr lang="en-IN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2800" u="sng" dirty="0">
                <a:solidFill>
                  <a:schemeClr val="accent5"/>
                </a:solidFill>
              </a:rPr>
              <a:t>PRESENT BILLING SYSTEM </a:t>
            </a:r>
            <a:r>
              <a:rPr lang="en-IN" sz="2800" dirty="0">
                <a:solidFill>
                  <a:schemeClr val="accent5"/>
                </a:solidFill>
              </a:rPr>
              <a:t>:  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The billing process is quite tedious and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highly time consuming . It also require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more employees at the billing counter.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 marL="0" indent="0">
              <a:buNone/>
            </a:pP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09A41-65F0-4B1A-A369-417D0A28A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69" y="1092265"/>
            <a:ext cx="4326944" cy="216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C:\Users\user\Desktop\BILLING IMG.png">
            <a:extLst>
              <a:ext uri="{FF2B5EF4-FFF2-40B4-BE49-F238E27FC236}">
                <a16:creationId xmlns:a16="http://schemas.microsoft.com/office/drawing/2014/main" id="{3878DC9A-9F54-415E-2895-CC8C8C76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7" y="4275950"/>
            <a:ext cx="4201884" cy="227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66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95" y="-46653"/>
            <a:ext cx="10353761" cy="1326321"/>
          </a:xfrm>
        </p:spPr>
        <p:txBody>
          <a:bodyPr/>
          <a:lstStyle/>
          <a:p>
            <a:r>
              <a:rPr lang="en-US" u="sng" dirty="0">
                <a:solidFill>
                  <a:srgbClr val="00B0F0"/>
                </a:solidFill>
              </a:rPr>
              <a:t>PROPOSED SYSTEM</a:t>
            </a:r>
            <a:r>
              <a:rPr lang="en-US" dirty="0">
                <a:solidFill>
                  <a:srgbClr val="00B0F0"/>
                </a:solidFill>
              </a:rPr>
              <a:t>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B67D9-87DD-1804-F411-E5A3871E8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923731"/>
            <a:ext cx="11336693" cy="571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u="sng" dirty="0">
                <a:solidFill>
                  <a:schemeClr val="tx2">
                    <a:lumMod val="50000"/>
                  </a:schemeClr>
                </a:solidFill>
              </a:rPr>
              <a:t>ADVANCED TROLLEY SYSTEM </a:t>
            </a: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Here ,the trolley will follow the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customer’s path . And it saves the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energy of the customer. </a:t>
            </a:r>
          </a:p>
          <a:p>
            <a:pPr marL="0" indent="0">
              <a:buNone/>
            </a:pPr>
            <a:r>
              <a:rPr lang="en-IN" sz="2800" u="sng" dirty="0">
                <a:solidFill>
                  <a:srgbClr val="748A08"/>
                </a:solidFill>
              </a:rPr>
              <a:t>ADVANCED BILLING SYSTEM </a:t>
            </a:r>
            <a:r>
              <a:rPr lang="en-IN" sz="2800" dirty="0">
                <a:solidFill>
                  <a:srgbClr val="748A08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748A08"/>
                </a:solidFill>
              </a:rPr>
              <a:t>                                                     The billing process is quite easy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748A08"/>
                </a:solidFill>
              </a:rPr>
              <a:t>                                                    and it consumes less time .It does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748A08"/>
                </a:solidFill>
              </a:rPr>
              <a:t>                                                            not require more employees.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49C2836-8311-D20F-33CF-A8943E2F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095" y="974272"/>
            <a:ext cx="4423848" cy="255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Young Indian Man Using Mobile In Blurred Store Lane - Handsome Happy Guy  Holding Smart Phone And Smiling Inside Shopping Mall Next To Colorful  Bottles - Radial Zoom Defocus On Supermarket Products">
            <a:extLst>
              <a:ext uri="{FF2B5EF4-FFF2-40B4-BE49-F238E27FC236}">
                <a16:creationId xmlns:a16="http://schemas.microsoft.com/office/drawing/2014/main" id="{563D2AD8-7D7F-1FD4-680A-20429FC2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0" y="4123301"/>
            <a:ext cx="479552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10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053F-C245-4E33-6671-A2D9EF2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35" y="2184400"/>
            <a:ext cx="10353761" cy="1889760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rgbClr val="FFC000"/>
                </a:solidFill>
                <a:latin typeface="Algerian" panose="04020705040A02060702" pitchFamily="82" charset="0"/>
              </a:rPr>
              <a:t>VISUALIZATION </a:t>
            </a:r>
            <a:r>
              <a:rPr lang="en-IN" dirty="0">
                <a:solidFill>
                  <a:srgbClr val="FFC000"/>
                </a:solidFill>
              </a:rPr>
              <a:t>:</a:t>
            </a:r>
            <a:br>
              <a:rPr lang="en-IN" dirty="0"/>
            </a:br>
            <a:br>
              <a:rPr lang="en-IN" sz="2000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4BB9F3-0AAD-2141-8AB7-2BF9BD34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1" y="1087120"/>
            <a:ext cx="8930640" cy="6126480"/>
          </a:xfrm>
        </p:spPr>
        <p:txBody>
          <a:bodyPr>
            <a:normAutofit/>
          </a:bodyPr>
          <a:lstStyle/>
          <a:p>
            <a:r>
              <a:rPr lang="en-IN" sz="2000" dirty="0"/>
              <a:t>Initially we need to register into the app by </a:t>
            </a:r>
            <a:br>
              <a:rPr lang="en-IN" sz="2000" dirty="0"/>
            </a:br>
            <a:r>
              <a:rPr lang="en-IN" sz="2000" dirty="0"/>
              <a:t>After all the formalities the app will show the id of a trolly which is available.</a:t>
            </a:r>
          </a:p>
          <a:p>
            <a:r>
              <a:rPr lang="en-IN" dirty="0"/>
              <a:t>The path is already given to the trolley so that we can connect the trolley to our mobile via Bluetooth and we can direct trolley to move in certain directions.</a:t>
            </a:r>
          </a:p>
          <a:p>
            <a:r>
              <a:rPr lang="en-IN" sz="2000" dirty="0"/>
              <a:t>The customer need to open the app and scan/enter the bar code </a:t>
            </a:r>
            <a:r>
              <a:rPr lang="en-IN" dirty="0"/>
              <a:t>and there will be add and remove button so that the customer add and remove the products.</a:t>
            </a:r>
          </a:p>
          <a:p>
            <a:r>
              <a:rPr lang="en-IN" dirty="0"/>
              <a:t>Trolley also have a LED display so the amount and transaction status will displayed</a:t>
            </a:r>
          </a:p>
          <a:p>
            <a:r>
              <a:rPr lang="en-IN" dirty="0"/>
              <a:t>After shopping when the user exits the app then the trolley will automatically disattach from the user and available for next user</a:t>
            </a:r>
            <a:br>
              <a:rPr lang="en-IN" sz="2000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C9D3D-42A9-C7FE-764D-248B03D08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951" y="382134"/>
            <a:ext cx="2396740" cy="2062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F20903-EE71-0785-39E3-94CF4B4CC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951" y="2649716"/>
            <a:ext cx="2396740" cy="206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401C1A-1E8F-4557-6060-D028FF530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951" y="4796958"/>
            <a:ext cx="2396740" cy="17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766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1181</TotalTime>
  <Words>823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Times New Roman</vt:lpstr>
      <vt:lpstr>Tw Cen MT</vt:lpstr>
      <vt:lpstr>Wingdings</vt:lpstr>
      <vt:lpstr>Droplet</vt:lpstr>
      <vt:lpstr>J.B.institute of engineering &amp; technology </vt:lpstr>
      <vt:lpstr>Contents :</vt:lpstr>
      <vt:lpstr>Problem statement :</vt:lpstr>
      <vt:lpstr>IDEA/APPROACH DETAILS :</vt:lpstr>
      <vt:lpstr>INTRODUCTION :</vt:lpstr>
      <vt:lpstr>TOOLS/EQUIPMENTS REQUIRED :  hardware tools :</vt:lpstr>
      <vt:lpstr>EXISTING SYSTEM : </vt:lpstr>
      <vt:lpstr>PROPOSED SYSTEM :</vt:lpstr>
      <vt:lpstr>VISUALIZATION :             </vt:lpstr>
      <vt:lpstr>Sustainability :</vt:lpstr>
      <vt:lpstr>iMPACTS :</vt:lpstr>
      <vt:lpstr>References :</vt:lpstr>
      <vt:lpstr>Team members details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J.B.institute of engineering &amp; technology</dc:title>
  <dc:creator>janolla Navanitha</dc:creator>
  <cp:lastModifiedBy>janolla Navanitha</cp:lastModifiedBy>
  <cp:revision>21</cp:revision>
  <dcterms:created xsi:type="dcterms:W3CDTF">2023-09-25T06:54:04Z</dcterms:created>
  <dcterms:modified xsi:type="dcterms:W3CDTF">2023-09-27T07:59:01Z</dcterms:modified>
</cp:coreProperties>
</file>