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de3993aa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de3993aa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de3993aa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de3993aa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de3993aa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de3993aa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de3993aa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de3993aa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Tuna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Симеон Александров 61916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Мотивация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Мобилни приложения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Хибридни приложения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React-Native-Web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Пишеш код веднъж, той работи навсякъде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323025" y="2400625"/>
            <a:ext cx="346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+ Express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Mongoose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JWT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Puppeteer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400625"/>
            <a:ext cx="346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React-Native-Web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React-Native-Elements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Axios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Redux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Navigation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Webpack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Проектиране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973750"/>
            <a:ext cx="266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Преизползване на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Ролята на Redux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JWT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950" y="931950"/>
            <a:ext cx="5416925" cy="352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Резултати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