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date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in format </a:t>
            </a:r>
            <a:r>
              <a:rPr lang="en-US" sz="3600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sz="3400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3" y="2642140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666" y="2642139"/>
            <a:ext cx="190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8319" y="274472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881" y="2642140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8437" y="274472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00" y="3581401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08" y="4826267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784" y="2642139"/>
            <a:ext cx="2054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Math, Random, BigInteger, ...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the Built-in API Classes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</a:t>
            </a:r>
            <a:r>
              <a:rPr lang="en-US" sz="3600" dirty="0" smtClean="0"/>
              <a:t>members</a:t>
            </a:r>
            <a:endParaRPr lang="en-US" sz="3600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6544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Creating Custom Classes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Defining Classes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</a:t>
            </a:r>
            <a:r>
              <a:rPr lang="en-GB" sz="3600" dirty="0" smtClean="0"/>
              <a:t>URL, HTTP</a:t>
            </a:r>
            <a:r>
              <a:rPr lang="en-GB" sz="3600" dirty="0"/>
              <a:t>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Describe the characteristics of a given 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Special methods, executed during object creation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smtClean="0"/>
              <a:t>You can have multiple constructors in the same class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What is an Object? What is a Class?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Objects and 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E.g.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 holds </a:t>
            </a:r>
            <a:r>
              <a:rPr lang="en-US" sz="3400" b="1" dirty="0">
                <a:solidFill>
                  <a:schemeClr val="bg1"/>
                </a:solidFill>
              </a:rPr>
              <a:t>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month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en-US" sz="3400" b="1" dirty="0">
                <a:solidFill>
                  <a:schemeClr val="bg1"/>
                </a:solidFill>
              </a:rPr>
              <a:t>birthday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7378" y="5890261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59231"/>
              </p:ext>
            </p:extLst>
          </p:nvPr>
        </p:nvGraphicFramePr>
        <p:xfrm>
          <a:off x="1947379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5" y="4762318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416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07" y="4316504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07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595" y="2182428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DateTime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6994" y="983404"/>
            <a:ext cx="10237806" cy="5730596"/>
          </a:xfrm>
        </p:spPr>
        <p:txBody>
          <a:bodyPr>
            <a:normAutofit fontScale="850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Data</a:t>
            </a:r>
            <a:r>
              <a:rPr lang="en-US" sz="3700" dirty="0"/>
              <a:t> (properties),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700" dirty="0"/>
              <a:t>,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700" dirty="0"/>
              <a:t>,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Actions</a:t>
            </a:r>
            <a:r>
              <a:rPr lang="en-US" sz="3700" dirty="0"/>
              <a:t> (</a:t>
            </a:r>
            <a:r>
              <a:rPr lang="en-US" sz="3700" dirty="0" err="1" smtClean="0"/>
              <a:t>behavio</a:t>
            </a:r>
            <a:r>
              <a:rPr lang="en-US" sz="3700" dirty="0" err="1"/>
              <a:t>u</a:t>
            </a:r>
            <a:r>
              <a:rPr lang="en-US" sz="3700" dirty="0" err="1" smtClean="0"/>
              <a:t>r</a:t>
            </a:r>
            <a:r>
              <a:rPr lang="en-US" sz="3700" dirty="0"/>
              <a:t>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700" dirty="0"/>
              <a:t>,</a:t>
            </a:r>
            <a:r>
              <a:rPr lang="en-US" sz="3700" dirty="0">
                <a:solidFill>
                  <a:schemeClr val="bg1"/>
                </a:solidFill>
              </a:rPr>
              <a:t> 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219201"/>
            <a:ext cx="10682400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54" y="4910112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62713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11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1714</Words>
  <Application>Microsoft Office PowerPoint</Application>
  <PresentationFormat>Widescreen</PresentationFormat>
  <Paragraphs>376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Objects</vt:lpstr>
      <vt:lpstr>Classes</vt:lpstr>
      <vt:lpstr>Objects – Instances of Classes</vt:lpstr>
      <vt:lpstr>Objects and Classes – Example</vt:lpstr>
      <vt:lpstr>Classes vs. Objects</vt:lpstr>
      <vt:lpstr>Problem: Day of Week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15</cp:revision>
  <dcterms:created xsi:type="dcterms:W3CDTF">2018-05-23T13:08:44Z</dcterms:created>
  <dcterms:modified xsi:type="dcterms:W3CDTF">2020-09-11T15:58:01Z</dcterms:modified>
  <cp:category>programming; education; software engineering; software development</cp:category>
</cp:coreProperties>
</file>