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9" r:id="rId35"/>
    <p:sldId id="290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5C2F7-6A46-4D91-9A7A-ABD16A49BBB1}">
          <p14:sldIdLst>
            <p14:sldId id="256"/>
            <p14:sldId id="257"/>
            <p14:sldId id="258"/>
          </p14:sldIdLst>
        </p14:section>
        <p14:section name="Dictionary Overview" id="{EB0A6C52-95F9-4BDD-96EB-A7E6E60540B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Multi-Dictionaries" id="{AA3D539F-3087-401F-8247-C6752C327777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ets" id="{E03EC7E7-71DE-4F8E-9C9E-4A0423BF8E4B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2020072C-4E3C-494A-8D1F-80DCE8DDEB9E}">
          <p14:sldIdLst>
            <p14:sldId id="287"/>
            <p14:sldId id="293"/>
            <p14:sldId id="289"/>
            <p14:sldId id="290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38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89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smtClean="0">
                <a:hlinkClick r:id="rId3"/>
              </a:rPr>
              <a:t>https://softuni.bg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4941" y="123497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1601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Dictionaries Holding a List of Values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Multi-Dictionaries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Multi-Dictionaries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b="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b="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b="0" dirty="0"/>
              <a:t>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9300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1196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7000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9300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1752566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416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416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876" y="1212844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876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516" y="1341239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50942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36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600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657601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HashSet&lt;T&gt; and SortedSet&lt;T&gt;</a:t>
            </a:r>
            <a:endParaRPr lang="bg-BG"/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Sets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8900" y="1371601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9088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40592" y="4094431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5518832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 smtClean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 smtClean="0">
                <a:solidFill>
                  <a:schemeClr val="bg1"/>
                </a:solidFill>
              </a:rPr>
              <a:t>keeping a </a:t>
            </a:r>
            <a:br>
              <a:rPr lang="en-GB" sz="3600" b="1" dirty="0" smtClean="0">
                <a:solidFill>
                  <a:schemeClr val="bg1"/>
                </a:solidFill>
              </a:rPr>
            </a:br>
            <a:r>
              <a:rPr lang="en-GB" sz="3600" b="1" dirty="0" smtClean="0">
                <a:solidFill>
                  <a:schemeClr val="bg1"/>
                </a:solidFill>
              </a:rPr>
              <a:t>collection</a:t>
            </a:r>
            <a:r>
              <a:rPr lang="en-GB" sz="3600" dirty="0" smtClean="0">
                <a:solidFill>
                  <a:schemeClr val="bg2"/>
                </a:solidFill>
              </a:rPr>
              <a:t> as a </a:t>
            </a:r>
            <a:r>
              <a:rPr lang="en-GB" sz="3600" b="1" dirty="0" smtClean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 smtClean="0">
                <a:solidFill>
                  <a:schemeClr val="bg2"/>
                </a:solidFill>
              </a:rPr>
              <a:t>Nested </a:t>
            </a:r>
            <a:r>
              <a:rPr lang="en-GB" sz="3600" dirty="0">
                <a:solidFill>
                  <a:schemeClr val="bg2"/>
                </a:solidFill>
              </a:rPr>
              <a:t>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4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Collection of Key and Value Pairs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Associative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</a:t>
            </a:r>
            <a:r>
              <a:rPr lang="en-US" dirty="0"/>
              <a:t>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</a:t>
            </a:r>
            <a:r>
              <a:rPr lang="en-US" dirty="0" smtClean="0"/>
              <a:t>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fruits = </a:t>
            </a:r>
            <a:r>
              <a:rPr lang="en-US" dirty="0" smtClean="0">
                <a:solidFill>
                  <a:schemeClr val="bg1"/>
                </a:solidFill>
              </a:rPr>
              <a:t>new Dictionary&lt;string, double&gt;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"banana"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"apple"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"kiwi"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3.20;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SortedDictionary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dirty="0" smtClean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Uses a balanced search tree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err="1" smtClean="0">
                <a:solidFill>
                  <a:schemeClr val="bg1"/>
                </a:solidFill>
              </a:rPr>
              <a:t>var</a:t>
            </a:r>
            <a:r>
              <a:rPr lang="en-US" sz="2799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 smtClean="0"/>
              <a:t>fruits = </a:t>
            </a:r>
            <a:r>
              <a:rPr lang="en-US" sz="2799" dirty="0" smtClean="0">
                <a:solidFill>
                  <a:schemeClr val="bg1"/>
                </a:solidFill>
              </a:rPr>
              <a:t>new </a:t>
            </a:r>
            <a:r>
              <a:rPr lang="en-US" sz="2799" dirty="0" err="1" smtClean="0">
                <a:solidFill>
                  <a:schemeClr val="bg1"/>
                </a:solidFill>
              </a:rPr>
              <a:t>SortedDictionary</a:t>
            </a:r>
            <a:r>
              <a:rPr lang="en-US" sz="2799" dirty="0" smtClean="0">
                <a:solidFill>
                  <a:schemeClr val="bg1"/>
                </a:solidFill>
              </a:rPr>
              <a:t>&lt;string, double&gt;</a:t>
            </a:r>
            <a:r>
              <a:rPr lang="en-US" sz="2799" dirty="0" smtClean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"kiwi"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"orange"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"banana"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2.20;</a:t>
            </a:r>
            <a:endParaRPr lang="en-US" sz="2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bg-BG" dirty="0" smtClean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34465"/>
                </a:solidFill>
              </a:rPr>
              <a:t>Remove(key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airplanes.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"Boeing 737"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130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airplanes.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"Airbus A320"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bg-BG" dirty="0" smtClean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234465"/>
                </a:solidFill>
              </a:rPr>
              <a:t>ContainsValue</a:t>
            </a:r>
            <a:r>
              <a:rPr lang="en-US" dirty="0" smtClean="0">
                <a:solidFill>
                  <a:srgbClr val="234465"/>
                </a:solidFill>
              </a:rPr>
              <a:t>(value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 (2)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 smtClean="0"/>
              <a:t>var</a:t>
            </a:r>
            <a:r>
              <a:rPr lang="en-US" sz="2199" dirty="0" smtClean="0"/>
              <a:t> dictionary = new Dictionary&lt;string, </a:t>
            </a:r>
            <a:r>
              <a:rPr lang="en-US" sz="2199" dirty="0" err="1" smtClean="0"/>
              <a:t>int</a:t>
            </a:r>
            <a:r>
              <a:rPr lang="en-US" sz="2199" dirty="0" smtClean="0"/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 smtClean="0"/>
              <a:t>dictionary.Add</a:t>
            </a:r>
            <a:r>
              <a:rPr lang="en-US" sz="2199" dirty="0" smtClean="0"/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if (</a:t>
            </a:r>
            <a:r>
              <a:rPr lang="en-US" sz="2199" dirty="0" err="1" smtClean="0"/>
              <a:t>dictionary.</a:t>
            </a:r>
            <a:r>
              <a:rPr lang="en-US" sz="2199" dirty="0" err="1" smtClean="0">
                <a:solidFill>
                  <a:schemeClr val="bg1"/>
                </a:solidFill>
              </a:rPr>
              <a:t>ContainsKey</a:t>
            </a:r>
            <a:r>
              <a:rPr lang="en-US" sz="2199" dirty="0" smtClean="0"/>
              <a:t>(</a:t>
            </a:r>
            <a:r>
              <a:rPr lang="en-US" sz="2199" dirty="0" smtClean="0">
                <a:solidFill>
                  <a:schemeClr val="bg1"/>
                </a:solidFill>
              </a:rPr>
              <a:t>"Airbus A320"</a:t>
            </a:r>
            <a:r>
              <a:rPr lang="en-US" sz="2199" dirty="0" smtClean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   </a:t>
            </a:r>
            <a:r>
              <a:rPr lang="en-US" sz="2199" dirty="0" err="1" smtClean="0"/>
              <a:t>Console.WriteLine</a:t>
            </a:r>
            <a:r>
              <a:rPr lang="en-US" sz="2199" dirty="0" smtClean="0"/>
              <a:t>($"Airbus A320 key exists");</a:t>
            </a:r>
            <a:endParaRPr lang="en-US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1821</Words>
  <Application>Microsoft Office PowerPoint</Application>
  <PresentationFormat>Widescreen</PresentationFormat>
  <Paragraphs>418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Dictionaries Holding a List of Values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HashSet&lt;T&gt; and SortedSet&lt;T&gt;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5</cp:revision>
  <dcterms:created xsi:type="dcterms:W3CDTF">2018-05-23T13:08:44Z</dcterms:created>
  <dcterms:modified xsi:type="dcterms:W3CDTF">2020-01-21T15:18:29Z</dcterms:modified>
  <cp:category>programming; education; software engineering; software development </cp:category>
</cp:coreProperties>
</file>