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8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Methods with Parameters</a:t>
            </a:r>
            <a:endParaRPr lang="en-GB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4001" y="1371601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</a:t>
            </a:r>
            <a:r>
              <a:rPr lang="en-US" sz="3600" dirty="0" smtClean="0"/>
              <a:t>6.00 and </a:t>
            </a:r>
            <a:r>
              <a:rPr lang="en-US" sz="3600" dirty="0"/>
              <a:t>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Grades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81200" y="1326837"/>
            <a:ext cx="8610600" cy="46462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string.Empty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// 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134000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What Is a Method?</a:t>
            </a:r>
          </a:p>
          <a:p>
            <a:r>
              <a:rPr lang="en-GB" dirty="0"/>
              <a:t>Declaring and Invoking Methods</a:t>
            </a:r>
            <a:endParaRPr lang="bg-BG" dirty="0"/>
          </a:p>
          <a:p>
            <a:r>
              <a:rPr lang="en-GB" dirty="0"/>
              <a:t>Methods with Parameters</a:t>
            </a:r>
          </a:p>
          <a:p>
            <a:r>
              <a:rPr lang="en-GB" dirty="0"/>
              <a:t>Value vs Reference Types</a:t>
            </a:r>
          </a:p>
          <a:p>
            <a:r>
              <a:rPr lang="en-GB" dirty="0"/>
              <a:t>Returning </a:t>
            </a:r>
            <a:r>
              <a:rPr lang="en-GB" dirty="0" smtClean="0"/>
              <a:t>Values </a:t>
            </a:r>
            <a:r>
              <a:rPr lang="en-GB" dirty="0"/>
              <a:t>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</a:t>
            </a:r>
            <a:r>
              <a:rPr lang="en-GB" dirty="0" smtClean="0"/>
              <a:t>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Value </a:t>
            </a:r>
            <a:r>
              <a:rPr lang="en-GB" dirty="0"/>
              <a:t>vs. Reference </a:t>
            </a:r>
            <a:r>
              <a:rPr lang="en-GB" dirty="0" smtClean="0"/>
              <a:t>Types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</a:t>
            </a:r>
            <a:r>
              <a:rPr lang="en-US" sz="3400" dirty="0" smtClean="0"/>
              <a:t>access/modify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</a:t>
            </a:r>
            <a:r>
              <a:rPr lang="en-GB" sz="11500" b="1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Returning Values from Methods</a:t>
            </a:r>
            <a:endParaRPr lang="en-GB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int.Parse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 (1)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r>
              <a:rPr lang="en-US" dirty="0" smtClean="0">
                <a:solidFill>
                  <a:schemeClr val="tx1"/>
                </a:solidFill>
              </a:rPr>
              <a:t> result = new </a:t>
            </a:r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result.Append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result.ToString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 (2)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Live Exercises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is a </a:t>
            </a:r>
            <a:r>
              <a:rPr lang="en-GB" dirty="0" smtClean="0"/>
              <a:t>Method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Overloading Methods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Live Exercises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Program Execution Flow</a:t>
            </a:r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 smtClean="0">
                <a:solidFill>
                  <a:schemeClr val="bg1"/>
                </a:solidFill>
              </a:rPr>
              <a:t>subroutines</a:t>
            </a:r>
            <a:r>
              <a:rPr lang="en-GB" sz="3600" dirty="0" smtClean="0">
                <a:solidFill>
                  <a:srgbClr val="FFA000"/>
                </a:solidFill>
              </a:rPr>
              <a:t> </a:t>
            </a:r>
            <a:r>
              <a:rPr lang="en-GB" sz="3600" dirty="0" smtClean="0"/>
              <a:t>(</a:t>
            </a:r>
            <a:r>
              <a:rPr lang="en-GB" sz="3600" dirty="0"/>
              <a:t>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 smtClean="0"/>
              <a:t>You </a:t>
            </a:r>
            <a:r>
              <a:rPr lang="en-US" sz="3400" dirty="0"/>
              <a:t>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7" y="496345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Naming and Best Practices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Declaring and Invoking Methods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2787</Words>
  <Application>Microsoft Office PowerPoint</Application>
  <PresentationFormat>Widescreen</PresentationFormat>
  <Paragraphs>695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33</cp:revision>
  <dcterms:created xsi:type="dcterms:W3CDTF">2018-05-23T13:08:44Z</dcterms:created>
  <dcterms:modified xsi:type="dcterms:W3CDTF">2020-09-11T13:50:30Z</dcterms:modified>
  <cp:category>Programming;computer programming;software development;web development</cp:category>
</cp:coreProperties>
</file>