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86" r:id="rId30"/>
    <p:sldId id="287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001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35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39.gif"/><Relationship Id="rId5" Type="http://schemas.openxmlformats.org/officeDocument/2006/relationships/image" Target="../media/image3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-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2629269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631281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</a:t>
            </a:r>
          </a:p>
          <a:p>
            <a:pPr lvl="1"/>
            <a:r>
              <a:rPr lang="en-GB" sz="32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US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200" noProof="1">
                <a:cs typeface="Consolas" panose="020B0609020204030204" pitchFamily="49" charset="0"/>
              </a:rPr>
              <a:t>- returns a collection of matches</a:t>
            </a:r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3600" noProof="1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replaces all strings that match the pattern with the provided</a:t>
            </a:r>
            <a:r>
              <a:rPr lang="bg-BG" sz="3200" noProof="1"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1" y="25146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Split(string text) </a:t>
            </a:r>
            <a:r>
              <a:rPr lang="bg-BG" noProof="1"/>
              <a:t>-</a:t>
            </a:r>
            <a:r>
              <a:rPr lang="en-US" noProof="1"/>
              <a:t> splits the text by the pattern</a:t>
            </a:r>
          </a:p>
          <a:p>
            <a:pPr lvl="1"/>
            <a:r>
              <a:rPr lang="en-US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622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/>
              <a:t>#csharp-fund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1958</Words>
  <Application>Microsoft Office PowerPoint</Application>
  <PresentationFormat>Widescreen</PresentationFormat>
  <Paragraphs>284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16</cp:revision>
  <dcterms:created xsi:type="dcterms:W3CDTF">2018-05-23T13:08:44Z</dcterms:created>
  <dcterms:modified xsi:type="dcterms:W3CDTF">2020-11-18T11:47:31Z</dcterms:modified>
  <cp:category>programming;computer programming;software development;web development</cp:category>
</cp:coreProperties>
</file>