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290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Reading Array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97289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92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600" dirty="0"/>
              <a:t>(space separated),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600" dirty="0"/>
              <a:t>them in "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sz="3600" dirty="0"/>
              <a:t> turns each value to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6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 (space separated values),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it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dirty="0"/>
              <a:t>Iterates through all elements in a collection</a:t>
            </a:r>
          </a:p>
          <a:p>
            <a:r>
              <a:rPr lang="en-GB" sz="3600" dirty="0"/>
              <a:t>Cannot access the current index</a:t>
            </a:r>
          </a:p>
          <a:p>
            <a:r>
              <a:rPr lang="en-GB" sz="3600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noProof="1"/>
              <a:t>csharp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array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elements can be declared in the same way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sz="3600" dirty="0"/>
              <a:t>[1…7] and print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sz="3600" dirty="0"/>
              <a:t>(in English) or "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sz="36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1465</Words>
  <Application>Microsoft Office PowerPoint</Application>
  <PresentationFormat>Widescreen</PresentationFormat>
  <Paragraphs>324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25</cp:revision>
  <dcterms:created xsi:type="dcterms:W3CDTF">2018-05-23T13:08:44Z</dcterms:created>
  <dcterms:modified xsi:type="dcterms:W3CDTF">2020-09-11T14:25:31Z</dcterms:modified>
  <cp:category>programming fundamentals;computer programming;software development;web development</cp:category>
</cp:coreProperties>
</file>