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63" r:id="rId11"/>
    <p:sldId id="1230" r:id="rId12"/>
    <p:sldId id="1258" r:id="rId13"/>
    <p:sldId id="1229" r:id="rId14"/>
    <p:sldId id="1257" r:id="rId15"/>
    <p:sldId id="1264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245" r:id="rId31"/>
    <p:sldId id="1246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4" r:id="rId40"/>
    <p:sldId id="1256" r:id="rId41"/>
    <p:sldId id="1216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651ECF-C9E4-4963-B4EE-9F2F2E1BD24C}">
          <p14:sldIdLst>
            <p14:sldId id="1220"/>
            <p14:sldId id="1221"/>
            <p14:sldId id="1222"/>
          </p14:sldIdLst>
        </p14:section>
        <p14:section name="Database Design" id="{A68DAC94-83FF-404B-89B5-A39F5A0FF139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1C27ADA4-F78B-41B7-8EED-B7BEB27C4EE3}">
          <p14:sldIdLst>
            <p14:sldId id="1263"/>
            <p14:sldId id="1230"/>
            <p14:sldId id="1258"/>
          </p14:sldIdLst>
        </p14:section>
        <p14:section name="Table Relations" id="{56790AA1-80A0-4EB9-80D5-0B7B263D55A0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Retrieving Related Data" id="{BC172462-E8CE-4DFC-89DF-B4D7EDD7E937}">
          <p14:sldIdLst>
            <p14:sldId id="1242"/>
            <p14:sldId id="1243"/>
            <p14:sldId id="1244"/>
            <p14:sldId id="1245"/>
          </p14:sldIdLst>
        </p14:section>
        <p14:section name="Cascade Operations" id="{CFF15C42-FD81-490E-8E0B-671ADF33F3E6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C9FDAFAE-640A-4B89-9DA1-4CC721247E98}">
          <p14:sldIdLst>
            <p14:sldId id="1252"/>
            <p14:sldId id="1253"/>
            <p14:sldId id="1254"/>
            <p14:sldId id="1256"/>
          </p14:sldIdLst>
        </p14:section>
        <p14:section name="Conclusion" id="{180A6579-62CD-4E6D-B9F4-F35A55C3A6CB}">
          <p14:sldIdLst>
            <p14:sldId id="12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CCA7F-9C97-48C8-98A7-DA5B131E1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34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268E7C-B18C-4F1C-8139-736C0EF21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99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ABC379-A651-4970-9B35-C52963C5E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66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D8A49-49F8-4355-AAB9-FAFFF40F36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3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6D1CAB-950C-4029-8579-17C618458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66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82EF79-2047-4248-AD7F-1D63FAB73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89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BBDC90-A85B-49B0-A209-FBF341988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062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4752C5-3CFF-480C-A054-8C6472130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39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B2B8EF-4DD6-4A4E-A2BE-07444909D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989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E565C8-73E5-45C9-84C7-FE5DBC868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05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BA15EA-8909-461A-BBC0-39C162B5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9B639E-4984-4C39-82D8-43180337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5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FDFC12-2583-4B89-94B7-ECE1306D3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41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EA35F9-90A4-453A-8E48-85C9F7800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577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E8FE718-6E80-4B31-BF46-3F7C187F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72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FA679-BF9E-41F0-B3DB-32FCCAEE1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05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CFBFE4-97DE-48CC-A1FF-1F3882FB0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4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0141AF-F44D-44C4-BD74-AF90C057A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4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44AA9-615A-45B2-BBE3-676D44B77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8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3B244E-9E13-4068-BA18-7CB011505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80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41E40-EE83-4E62-92CA-755DF73A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56899-4FA9-40B1-B616-4912EF269C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5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BA8C-1B6E-4981-801E-C7F338DB2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A41EB3-EE93-4BC2-8C0E-8DEB12629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3C40E71-D368-404C-835E-92556AF5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65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8EB45-9834-444F-BBD5-5FC439BF29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D3C79D1-63F8-4A18-82AD-9EDAFCC241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56902"/>
            <a:ext cx="10961783" cy="76808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A2A60E5-21C9-4372-BEA9-68479CDD3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5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B41232-B675-4363-AB5D-A7AED31D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1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81FB395-E042-439F-B3A8-1D88B945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D6AE66-2D96-4A15-97C3-372F9DAF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B9BE1DF4-C6C9-40B0-9FE0-56E7CA8C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32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F84808-80DD-4E46-9082-03703F960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9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  <a:endParaRPr lang="en-US" sz="34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 smtClean="0"/>
              <a:t>Database Normalization</a:t>
            </a:r>
            <a:endParaRPr lang="en-US" sz="34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48FE1E-B280-4723-A177-76D0EDB960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E3EA8BE-E3BB-4B1F-8960-2B15DA860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0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B6663F-6987-450C-A6BF-E115727D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30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DBCFCD-49C4-4C03-A760-43DFFCF6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025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D8BF99C-7895-4746-B3EB-1491FC92B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6000" y="662487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6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12D9D2E-8756-4A40-A4C7-850B6116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31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r>
              <a:rPr lang="bg-BG" sz="2800" b="1" noProof="1">
                <a:latin typeface="Consolas" panose="020B0609020204030204" pitchFamily="49" charset="0"/>
              </a:rPr>
              <a:t/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D8551F-5942-46EE-AD69-2456645C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5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3F471D-F7B0-46FB-9CF3-25C83F744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1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17CA1B-F63C-43FA-9C78-A95162CB19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22832C1-F2B8-45B3-B4DD-7BB51317F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05112"/>
            <a:ext cx="10961783" cy="768084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F8F9F5-5D59-46BB-9487-0AAFD8D9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9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</a:t>
            </a:r>
            <a:r>
              <a:rPr lang="en-US" sz="3000" dirty="0" smtClean="0"/>
              <a:t>elevation</a:t>
            </a:r>
            <a:endParaRPr lang="en-US" sz="3000" dirty="0"/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</a:t>
            </a:r>
            <a:r>
              <a:rPr lang="en-US" sz="3000" dirty="0" smtClean="0"/>
              <a:t>descending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C3570-6426-4A23-9F3E-776869F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F3305D-9004-4CCD-8772-409D88592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0A85F-9A99-4937-A344-1A5DB2E5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9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8AED1-158E-4D2D-8CC9-828B09A1A0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CC428D-AAF9-4DE7-9D99-35DC301131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</a:t>
            </a:r>
            <a:r>
              <a:rPr lang="en-US" dirty="0" smtClean="0"/>
              <a:t>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776869-9D79-4984-95C2-25728719CA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AB5A8E-E13C-4A8E-943C-D586614D6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57394D-AF9D-4FCA-B7D7-BB99AD9E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CDF5B4-1FA5-449A-AE05-4201EFDBC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62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6A9352-4BCB-42B2-BA37-3282B465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2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68D-3ACE-4B84-84AB-6B18A9C82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14FE5B-3E16-4733-908F-EAA632BEC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6278" y="5769000"/>
            <a:ext cx="10961783" cy="768084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B4A709-5551-4395-A530-3313DA6BE8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7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EAEB91-4A09-4063-B081-BE7BEB350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24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C7316C0-9F45-4093-A3B2-527397FAE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Fundamental Concepts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13D5FCA-A783-4C5F-8ED6-4FE7FB535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E18F43-FA59-4DB4-AB38-83406FB8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3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D5ADED-1663-4836-B1F5-9408AABEE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CBC8E5-EF47-405B-A0B9-3F2795C4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7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FAB2115-864C-4E39-B8F9-5C1765EF4E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BECEDA-22E0-4311-BF08-89A52684D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FA1EC3-FD7A-49E7-B3F8-505EB5E4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9518F1-B070-48E5-9291-16AF4A037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1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EAEE1A-2FF2-4C6C-942A-D6413DAA8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2187</Words>
  <Application>Microsoft Office PowerPoint</Application>
  <PresentationFormat>Widescreen</PresentationFormat>
  <Paragraphs>505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19</cp:revision>
  <dcterms:created xsi:type="dcterms:W3CDTF">2018-05-23T13:08:44Z</dcterms:created>
  <dcterms:modified xsi:type="dcterms:W3CDTF">2020-12-01T16:20:05Z</dcterms:modified>
  <cp:category>db;databases;sql;programming;computer programming;software development</cp:category>
</cp:coreProperties>
</file>