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4" r:id="rId2"/>
    <p:sldId id="593" r:id="rId3"/>
    <p:sldId id="522" r:id="rId4"/>
    <p:sldId id="596" r:id="rId5"/>
    <p:sldId id="598" r:id="rId6"/>
    <p:sldId id="600" r:id="rId7"/>
    <p:sldId id="602" r:id="rId8"/>
    <p:sldId id="604" r:id="rId9"/>
    <p:sldId id="445" r:id="rId10"/>
    <p:sldId id="583" r:id="rId11"/>
    <p:sldId id="586" r:id="rId12"/>
    <p:sldId id="585" r:id="rId13"/>
    <p:sldId id="605" r:id="rId14"/>
    <p:sldId id="587" r:id="rId15"/>
    <p:sldId id="588" r:id="rId16"/>
    <p:sldId id="589" r:id="rId17"/>
    <p:sldId id="515" r:id="rId18"/>
    <p:sldId id="591" r:id="rId19"/>
    <p:sldId id="592" r:id="rId20"/>
    <p:sldId id="511" r:id="rId21"/>
    <p:sldId id="506" r:id="rId22"/>
    <p:sldId id="507" r:id="rId23"/>
    <p:sldId id="580" r:id="rId24"/>
    <p:sldId id="504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0"/>
            <p14:sldId id="602"/>
            <p14:sldId id="604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2197" y="2286001"/>
            <a:ext cx="7171203" cy="38382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{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828800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https://judge.softuni.bg/Contests/2385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 smtClean="0">
                <a:solidFill>
                  <a:schemeClr val="bg2"/>
                </a:solidFill>
              </a:rPr>
              <a:t>променливите </a:t>
            </a:r>
            <a:r>
              <a:rPr lang="bg-BG" sz="2799" b="1" dirty="0" smtClean="0">
                <a:solidFill>
                  <a:schemeClr val="bg2"/>
                </a:solidFill>
              </a:rPr>
              <a:t>трябва </a:t>
            </a:r>
            <a:r>
              <a:rPr lang="bg-BG" sz="2799" b="1" dirty="0">
                <a:solidFill>
                  <a:schemeClr val="bg2"/>
                </a:solidFill>
              </a:rPr>
              <a:t>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38527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1" y="2385276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  int </a:t>
            </a:r>
            <a:r>
              <a:rPr lang="en-US" sz="2800" dirty="0"/>
              <a:t>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  Console</a:t>
            </a:r>
            <a:r>
              <a:rPr lang="en-US" sz="2800" dirty="0"/>
              <a:t>.WriteLine($"{</a:t>
            </a:r>
            <a:r>
              <a:rPr lang="en-US" sz="2800"/>
              <a:t>x} * {</a:t>
            </a:r>
            <a:r>
              <a:rPr lang="en-US" sz="2800" dirty="0"/>
              <a:t>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/>
              <a:t>  }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800" dirty="0"/>
              <a:t>Преговор</a:t>
            </a:r>
          </a:p>
          <a:p>
            <a:pPr marL="514350" indent="-514350"/>
            <a:r>
              <a:rPr lang="bg-BG" sz="4800" dirty="0"/>
              <a:t>Вложени цикли</a:t>
            </a:r>
          </a:p>
          <a:p>
            <a:pPr marL="514350" indent="-514350"/>
            <a:r>
              <a:rPr lang="bg-BG" sz="48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609600" y="6305932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https://judge.softuni.bg/Contests/2385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r>
              <a:rPr lang="bg-BG" sz="3200" dirty="0">
                <a:solidFill>
                  <a:schemeClr val="bg2"/>
                </a:solidFill>
                <a:latin typeface="+mj-lt"/>
              </a:rPr>
              <a:t/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943" y="2296589"/>
            <a:ext cx="637159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Колко итерации ще има следния цикъл: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 i="1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4943729" y="229146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702327" y="449580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677461" y="2291462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505173" y="4575748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4" y="2182237"/>
            <a:ext cx="3917647" cy="339526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</a:t>
            </a:r>
            <a:r>
              <a:rPr lang="en-US" sz="3200"/>
              <a:t>(i &lt;= 10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E7241E-AB7D-43CA-A3C3-7360F8E761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531403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78764"/>
            <a:ext cx="3961133" cy="464523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Console.Write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Console.Write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801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763000" y="219169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674352" y="4170006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106801" y="2147253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C5AA06B-E8D8-4F21-9725-AA3E34B4AA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1077</Words>
  <Application>Microsoft Office PowerPoint</Application>
  <PresentationFormat>Widescreen</PresentationFormat>
  <Paragraphs>254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14</cp:revision>
  <dcterms:created xsi:type="dcterms:W3CDTF">2018-05-23T13:08:44Z</dcterms:created>
  <dcterms:modified xsi:type="dcterms:W3CDTF">2020-05-24T15:32:09Z</dcterms:modified>
  <cp:category>computer programming;programming;C#;програмиране;кодиране</cp:category>
</cp:coreProperties>
</file>