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573" r:id="rId12"/>
    <p:sldId id="574" r:id="rId13"/>
    <p:sldId id="575" r:id="rId14"/>
    <p:sldId id="576" r:id="rId15"/>
    <p:sldId id="577" r:id="rId16"/>
    <p:sldId id="578" r:id="rId17"/>
    <p:sldId id="473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88" r:id="rId26"/>
    <p:sldId id="589" r:id="rId27"/>
    <p:sldId id="590" r:id="rId28"/>
    <p:sldId id="591" r:id="rId29"/>
    <p:sldId id="592" r:id="rId30"/>
    <p:sldId id="580" r:id="rId31"/>
    <p:sldId id="571" r:id="rId32"/>
    <p:sldId id="572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349" r:id="rId41"/>
    <p:sldId id="401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nfiguration" id="{6F07F434-065F-437B-9F6E-0276529053E6}">
          <p14:sldIdLst>
            <p14:sldId id="580"/>
            <p14:sldId id="571"/>
            <p14:sldId id="572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update with the latest database changes use the </a:t>
            </a:r>
            <a:r>
              <a:rPr lang="en-US" b="1" dirty="0">
                <a:solidFill>
                  <a:schemeClr val="bg1"/>
                </a:solidFill>
              </a:rPr>
              <a:t>–f</a:t>
            </a:r>
            <a:r>
              <a:rPr lang="en-US" dirty="0"/>
              <a:t> flag</a:t>
            </a:r>
          </a:p>
          <a:p>
            <a:pPr lvl="1"/>
            <a:r>
              <a:rPr lang="en-US" dirty="0"/>
              <a:t>To use attributes for configuring the model use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–d</a:t>
            </a:r>
            <a:r>
              <a:rPr lang="en-US" sz="3200" dirty="0"/>
              <a:t> flag</a:t>
            </a:r>
          </a:p>
          <a:p>
            <a:endParaRPr lang="en-US" dirty="0"/>
          </a:p>
          <a:p>
            <a:r>
              <a:rPr lang="en-US" dirty="0"/>
              <a:t>Scaffolding requires the following NuGet packages installed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33671"/>
            <a:ext cx="1098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"Data Source=.;Initial Catalog=…;Integrated Security=True" Microsoft.EntityFrameworkCore.SqlServer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–o</a:t>
            </a:r>
            <a:r>
              <a:rPr lang="en-US" sz="2400" b="1" noProof="1">
                <a:latin typeface="Consolas" panose="020B0609020204030204" pitchFamily="49" charset="0"/>
              </a:rPr>
              <a:t>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182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Reply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5408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27" y="4728792"/>
            <a:ext cx="2042739" cy="952606"/>
          </a:xfrm>
          <a:prstGeom prst="wedgeRoundRectCallout">
            <a:avLst>
              <a:gd name="adj1" fmla="val -61580"/>
              <a:gd name="adj2" fmla="val 102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A57-A28D-4CE8-8D2A-D0CF0BE8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EF Core Components</a:t>
            </a:r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Configuration</a:t>
            </a:r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b="1">
                <a:solidFill>
                  <a:schemeClr val="bg1"/>
                </a:solidFill>
              </a:rPr>
              <a:t>LINQ-to-SQL</a:t>
            </a:r>
            <a:r>
              <a:rPr lang="en-US"/>
              <a:t> </a:t>
            </a:r>
            <a:r>
              <a:rPr lang="en-US" dirty="0"/>
              <a:t>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35503" y="3456307"/>
            <a:ext cx="4324800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ToList()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First/Last()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sent to SQL Server can be monitored with the SQL Server Profiler</a:t>
            </a:r>
          </a:p>
          <a:p>
            <a:pPr lvl="1"/>
            <a:r>
              <a:rPr lang="en-US" dirty="0"/>
              <a:t>Included with the </a:t>
            </a:r>
            <a:r>
              <a:rPr lang="en-US" b="1" dirty="0">
                <a:solidFill>
                  <a:schemeClr val="bg1"/>
                </a:solidFill>
              </a:rPr>
              <a:t>SQL Server </a:t>
            </a:r>
            <a:r>
              <a:rPr lang="en-US" dirty="0"/>
              <a:t>installation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be get using the </a:t>
            </a:r>
            <a:r>
              <a:rPr lang="en-US" sz="3400" dirty="0"/>
              <a:t>built-in </a:t>
            </a:r>
            <a:r>
              <a:rPr lang="en-US" sz="3400" b="1" dirty="0" err="1">
                <a:solidFill>
                  <a:schemeClr val="bg1"/>
                </a:solidFill>
              </a:rPr>
              <a:t>ToQueryString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24975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B62CC4-1FE7-44B3-9DD0-060AD818E222}"/>
              </a:ext>
            </a:extLst>
          </p:cNvPr>
          <p:cNvSpPr txBox="1">
            <a:spLocks/>
          </p:cNvSpPr>
          <p:nvPr/>
        </p:nvSpPr>
        <p:spPr>
          <a:xfrm>
            <a:off x="1281000" y="5984668"/>
            <a:ext cx="96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db.Courses.Where(x =&gt; x.Title == "EF Core")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.ToQueryString()</a:t>
            </a:r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2033060"/>
            <a:ext cx="2069658" cy="919401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using </a:t>
            </a:r>
            <a:r>
              <a:rPr lang="en-US" sz="3400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r>
              <a:rPr lang="en-US" sz="3600" dirty="0"/>
              <a:t>EF Core is modular – any </a:t>
            </a:r>
            <a:r>
              <a:rPr lang="en-US" sz="3600" b="1" dirty="0">
                <a:solidFill>
                  <a:schemeClr val="bg1"/>
                </a:solidFill>
              </a:rPr>
              <a:t>data providers </a:t>
            </a:r>
            <a:r>
              <a:rPr lang="en-US" sz="3600" dirty="0"/>
              <a:t>must be </a:t>
            </a:r>
            <a:br>
              <a:rPr lang="en-US" sz="3600" dirty="0"/>
            </a:br>
            <a:r>
              <a:rPr lang="en-US" sz="36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913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631000" y="5904000"/>
            <a:ext cx="9135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2631000" y="3924000"/>
            <a:ext cx="9135000" cy="405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noProof="1"/>
              <a:t>dotnet add package Microsoft.EntityFrameworkCore</a:t>
            </a:r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bg1"/>
                </a:solidFill>
              </a:rPr>
              <a:t>dotnet </a:t>
            </a:r>
            <a:r>
              <a:rPr lang="en-US" b="1" dirty="0" err="1">
                <a:solidFill>
                  <a:schemeClr val="bg1"/>
                </a:solidFill>
              </a:rPr>
              <a:t>ef</a:t>
            </a:r>
            <a:r>
              <a:rPr lang="en-US" b="1" dirty="0">
                <a:solidFill>
                  <a:schemeClr val="bg1"/>
                </a:solidFill>
              </a:rPr>
              <a:t> migrations add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831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add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8" y="3911171"/>
            <a:ext cx="831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remove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1000" y="527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database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1000" y="590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db.Database.Migrate()</a:t>
            </a:r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0" y="1719000"/>
            <a:ext cx="2850120" cy="1890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071C7-A912-46FB-B12A-3061CB32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000" y="4374000"/>
            <a:ext cx="4269789" cy="1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endParaRPr lang="en-US" dirty="0"/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NuGet </a:t>
            </a:r>
            <a:r>
              <a:rPr lang="en-US" dirty="0"/>
              <a:t>using Visual Studio or </a:t>
            </a:r>
            <a:r>
              <a:rPr lang="en-US" b="1" dirty="0">
                <a:solidFill>
                  <a:schemeClr val="bg1"/>
                </a:solidFill>
              </a:rPr>
              <a:t>dotnet 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the Entity Framework Core CLI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89578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8E232C-BCCE-4F02-8DFB-B41183316DD9}"/>
              </a:ext>
            </a:extLst>
          </p:cNvPr>
          <p:cNvSpPr txBox="1">
            <a:spLocks/>
          </p:cNvSpPr>
          <p:nvPr/>
        </p:nvSpPr>
        <p:spPr>
          <a:xfrm>
            <a:off x="786000" y="5229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tool install --global dotnet-ef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5DA18D-C893-43DB-935C-2752326F742B}"/>
              </a:ext>
            </a:extLst>
          </p:cNvPr>
          <p:cNvSpPr txBox="1">
            <a:spLocks/>
          </p:cNvSpPr>
          <p:nvPr/>
        </p:nvSpPr>
        <p:spPr>
          <a:xfrm>
            <a:off x="786000" y="5904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2447</Words>
  <Application>Microsoft Office PowerPoint</Application>
  <PresentationFormat>Widescreen</PresentationFormat>
  <Paragraphs>418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EF Core Configuration</vt:lpstr>
      <vt:lpstr>What is the Code First Model?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54</cp:revision>
  <dcterms:created xsi:type="dcterms:W3CDTF">2018-05-23T13:08:44Z</dcterms:created>
  <dcterms:modified xsi:type="dcterms:W3CDTF">2021-02-21T17:14:07Z</dcterms:modified>
  <cp:category>programming;computer programming;software development;web development</cp:category>
</cp:coreProperties>
</file>