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480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349" r:id="rId39"/>
    <p:sldId id="401" r:id="rId40"/>
    <p:sldId id="405" r:id="rId41"/>
    <p:sldId id="5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401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4796200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column(s)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2574000"/>
            <a:ext cx="9900000" cy="1279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399" b="1" noProof="1">
                <a:latin typeface="Consolas" pitchFamily="49" charset="0"/>
              </a:rPr>
              <a:t>(nameof(Url))]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public string Url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58C52-FBEB-44D9-9852-10BE99E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5274000"/>
            <a:ext cx="9900000" cy="688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NotMapped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string FullName =&gt; this.FirstName + this.LastName</a:t>
            </a:r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750"/>
            <a:ext cx="860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979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chemeClr val="bg2"/>
                </a:solidFill>
              </a:rPr>
              <a:t>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gives us full control over Entity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Framework object mappings</a:t>
            </a:r>
          </a:p>
          <a:p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can be used to express special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table relationships and to customize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entity behaviour</a:t>
            </a:r>
          </a:p>
          <a:p>
            <a:r>
              <a:rPr lang="en-US" sz="32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objects to represent complex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relationships</a:t>
            </a:r>
          </a:p>
          <a:p>
            <a:pPr marL="0" indent="0">
              <a:buNone/>
            </a:pPr>
            <a:endParaRPr lang="en-GB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2254</Words>
  <Application>Microsoft Office PowerPoint</Application>
  <PresentationFormat>Widescreen</PresentationFormat>
  <Paragraphs>407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31</cp:revision>
  <dcterms:created xsi:type="dcterms:W3CDTF">2018-05-23T13:08:44Z</dcterms:created>
  <dcterms:modified xsi:type="dcterms:W3CDTF">2021-02-25T12:11:42Z</dcterms:modified>
  <cp:category>programming;computer programming;software development;web development</cp:category>
</cp:coreProperties>
</file>