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266" r:id="rId8"/>
    <p:sldId id="1334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5" r:id="rId20"/>
    <p:sldId id="1326" r:id="rId21"/>
    <p:sldId id="1327" r:id="rId22"/>
    <p:sldId id="1328" r:id="rId23"/>
    <p:sldId id="1320" r:id="rId24"/>
    <p:sldId id="1321" r:id="rId25"/>
    <p:sldId id="1329" r:id="rId26"/>
    <p:sldId id="1330" r:id="rId27"/>
    <p:sldId id="1331" r:id="rId28"/>
    <p:sldId id="1332" r:id="rId29"/>
    <p:sldId id="1333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09"/>
            <p14:sldId id="1266"/>
            <p14:sldId id="1334"/>
            <p14:sldId id="1310"/>
          </p14:sldIdLst>
        </p14:section>
        <p14:section name="Entity Classes" id="{C6E3DF66-3E89-4F89-B6FB-F8A7FC85FD67}">
          <p14:sldIdLst>
            <p14:sldId id="1311"/>
            <p14:sldId id="1312"/>
            <p14:sldId id="1313"/>
            <p14:sldId id="1314"/>
          </p14:sldIdLst>
        </p14:section>
        <p14:section name="DBSet&lt;T&gt;" id="{C492C77A-8A78-46E2-988A-74BF2069354E}">
          <p14:sldIdLst>
            <p14:sldId id="1315"/>
            <p14:sldId id="1316"/>
            <p14:sldId id="1317"/>
          </p14:sldIdLst>
        </p14:section>
        <p14:section name="DBContext" id="{EFF87CB2-1643-4858-AB8F-931514AA709F}">
          <p14:sldIdLst>
            <p14:sldId id="1318"/>
            <p14:sldId id="1319"/>
          </p14:sldIdLst>
        </p14:section>
        <p14:section name="Reading Data" id="{F7E9D1C0-E98D-46B7-A118-6285CDB05925}">
          <p14:sldIdLst>
            <p14:sldId id="1325"/>
            <p14:sldId id="1326"/>
            <p14:sldId id="1327"/>
            <p14:sldId id="1328"/>
          </p14:sldIdLst>
        </p14:section>
        <p14:section name="ChangeTracker&lt;T&gt;" id="{6DE9C7AA-7775-4307-8DDD-FBF180A1DC7E}">
          <p14:sldIdLst>
            <p14:sldId id="1320"/>
            <p14:sldId id="1321"/>
          </p14:sldIdLst>
        </p14:section>
        <p14:section name="CRUD Operations" id="{07C5DD5A-ADE9-4824-BA26-B473E187505A}">
          <p14:sldIdLst>
            <p14:sldId id="1329"/>
            <p14:sldId id="1330"/>
            <p14:sldId id="1331"/>
            <p14:sldId id="1332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44" y="7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0B870D-6EA3-4776-A1B9-7FE3AA7EE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86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9"/>
            <a:ext cx="4345381" cy="32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E9BE62-3BBB-43DA-AAE5-9881988CF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1EF0BB-F5EF-4CE4-BF37-AF154023DE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FA72-EA32-4ACA-BA91-43CE46BA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9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4E1C7EC-C01C-45A6-AE26-CF8442B34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/>
            <a:r>
              <a:rPr lang="en-US" dirty="0"/>
              <a:t>Reference type properties</a:t>
            </a:r>
          </a:p>
          <a:p>
            <a:pPr marL="0"/>
            <a:r>
              <a:rPr lang="en-US" dirty="0"/>
              <a:t>Point to relevant object, connected by foreign key</a:t>
            </a:r>
          </a:p>
          <a:p>
            <a:pPr marL="0"/>
            <a:r>
              <a:rPr lang="en-US" dirty="0"/>
              <a:t>Set by the framework</a:t>
            </a:r>
          </a:p>
          <a:p>
            <a:pPr marL="0"/>
            <a:r>
              <a:rPr lang="en-US" dirty="0"/>
              <a:t>Example: Employee</a:t>
            </a:r>
            <a:r>
              <a:rPr lang="bg-BG" dirty="0"/>
              <a:t>'</a:t>
            </a:r>
            <a:r>
              <a:rPr lang="en-US" dirty="0"/>
              <a:t>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1000" y="4194000"/>
            <a:ext cx="7677801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3B82B2-6D0F-4D78-923F-AAE99710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4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72EFC1-3A68-4C5A-9438-E4F094E6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3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AABAC-040A-4376-B623-C3C7C806A7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DbSet</a:t>
            </a:r>
            <a:r>
              <a:rPr lang="en-US" dirty="0"/>
              <a:t>&lt;T&gt;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40C54-EA26-4A54-A41B-CC5E231585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413BD-3D50-4547-BDF1-A11198C7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7" y="1385091"/>
            <a:ext cx="2835666" cy="2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76A710-6DFC-4BF1-83C3-E487F0CDE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</a:t>
            </a:r>
            <a:r>
              <a:rPr lang="en-US" dirty="0"/>
              <a:t>the elements (LINQ)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24874-13D7-4A50-89A3-90E2ED2D3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60EBFB-8259-4781-BD8A-F0F7882D0F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0" y="1314000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696000" y="4104000"/>
            <a:ext cx="1080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set;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532FD9-ECE2-44E7-9F4E-8FEFCED56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A32ED-8502-4F26-99DB-0A0F8C48B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A90AD9F-BC30-4BEC-965B-9058873DF3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Querying the DB Using ORM</a:t>
            </a:r>
          </a:p>
        </p:txBody>
      </p:sp>
    </p:spTree>
    <p:extLst>
      <p:ext uri="{BB962C8B-B14F-4D97-AF65-F5344CB8AC3E}">
        <p14:creationId xmlns:p14="http://schemas.microsoft.com/office/powerpoint/2010/main" val="11075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ORM Technologies: Basic Concepts</a:t>
            </a:r>
          </a:p>
          <a:p>
            <a:r>
              <a:rPr lang="en-US" dirty="0"/>
              <a:t>ORM Advantages and Disadvantages</a:t>
            </a:r>
          </a:p>
          <a:p>
            <a:r>
              <a:rPr lang="en-US" dirty="0"/>
              <a:t>ORM Features</a:t>
            </a:r>
          </a:p>
          <a:p>
            <a:pPr lvl="1"/>
            <a:r>
              <a:rPr lang="en-US" dirty="0"/>
              <a:t>Retrieving Entities from Database</a:t>
            </a:r>
          </a:p>
          <a:p>
            <a:pPr lvl="1"/>
            <a:r>
              <a:rPr lang="en-US" dirty="0"/>
              <a:t>Mapping Navigation Properties</a:t>
            </a:r>
          </a:p>
          <a:p>
            <a:pPr lvl="1"/>
            <a:r>
              <a:rPr lang="en-US" dirty="0"/>
              <a:t>Change Tracking</a:t>
            </a:r>
          </a:p>
          <a:p>
            <a:pPr lvl="1"/>
            <a:r>
              <a:rPr lang="en-US" dirty="0"/>
              <a:t>Generating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r>
              <a:rPr lang="en-US" sz="3400" dirty="0"/>
              <a:t>DbContext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66000" y="2034000"/>
            <a:ext cx="9165257" cy="3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CFCF2D-44E9-4E78-B1E5-F0D75AFA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8155" y="4689000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908155" y="1989000"/>
            <a:ext cx="8375691" cy="1693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.ToList();</a:t>
            </a:r>
          </a:p>
          <a:p>
            <a:pPr algn="l"/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46341B-A89C-4C2D-84D5-F57258E8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1805" y="5006311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.FirstOrDefault(e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80391" y="2079000"/>
            <a:ext cx="8831218" cy="171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D0C5A-3B49-4470-8525-85C56A498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F3AC5-5D10-4FBB-9754-5EF6B52644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BC3AF-A58B-4333-B834-FEA0F7EE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7" y="1373114"/>
            <a:ext cx="2790666" cy="259278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1D43877-0E76-4B5A-925E-21A84F2288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9285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 err="1">
                <a:solidFill>
                  <a:schemeClr val="bg1"/>
                </a:solidFill>
              </a:rPr>
              <a:t>DbContext</a:t>
            </a:r>
            <a:r>
              <a:rPr lang="en-US" dirty="0"/>
              <a:t> instance tracks changes made to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tracked entities in turn drive the changes to the database when </a:t>
            </a:r>
            <a:r>
              <a:rPr lang="en-US" sz="3200" b="1" dirty="0" err="1">
                <a:solidFill>
                  <a:schemeClr val="bg1"/>
                </a:solidFill>
              </a:rPr>
              <a:t>SaveChanges</a:t>
            </a:r>
            <a:r>
              <a:rPr lang="en-US" dirty="0"/>
              <a:t> is called</a:t>
            </a:r>
          </a:p>
          <a:p>
            <a:pPr>
              <a:buClr>
                <a:schemeClr val="tx1"/>
              </a:buClr>
            </a:pPr>
            <a:r>
              <a:rPr lang="en-US" dirty="0"/>
              <a:t>Entity instances become tracked when they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Returned from a query executed against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Explicitly attached to the </a:t>
            </a:r>
            <a:r>
              <a:rPr lang="en-US" dirty="0" err="1"/>
              <a:t>DbContext</a:t>
            </a:r>
            <a:r>
              <a:rPr lang="en-US" dirty="0"/>
              <a:t> by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or similar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Detected as new entities connected to existing tracked entities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65789-C7DC-4ED8-8D77-0E206AD08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6C30-EAFF-40AD-A427-B41C3ABF64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38733"/>
            <a:ext cx="3650502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88078"/>
            <a:ext cx="2516735" cy="919401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19095"/>
            <a:ext cx="4078308" cy="510778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43C5059-6806-4424-8B4E-9176BB01AB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context.Employees.FirstOrDefault();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44484"/>
            <a:ext cx="2343899" cy="914400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1000" y="3699000"/>
            <a:ext cx="2430000" cy="919401"/>
          </a:xfrm>
          <a:prstGeom prst="wedgeRoundRectCallout">
            <a:avLst>
              <a:gd name="adj1" fmla="val -66132"/>
              <a:gd name="adj2" fmla="val 74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C80AC5-0192-462D-92B2-1508FAA3E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5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57221"/>
            <a:ext cx="3564489" cy="919401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9" y="4545387"/>
            <a:ext cx="3182752" cy="919401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8FE4C5-F0D1-43B1-9C25-276F2FDFE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 context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46582" y="3145597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606000" y="2664000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0982" y="2740239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Gosho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Ivanov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1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begins with classes that describe the model and then the ORM generate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5241000" y="4059000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0" y="3429000"/>
            <a:ext cx="3295650" cy="1850634"/>
          </a:xfrm>
          <a:prstGeom prst="roundRect">
            <a:avLst>
              <a:gd name="adj" fmla="val 10910"/>
            </a:avLst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FAD24-E944-44D8-84D1-AFF78B49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" t="8279" r="-190" b="9966"/>
          <a:stretch/>
        </p:blipFill>
        <p:spPr>
          <a:xfrm>
            <a:off x="6366000" y="2709000"/>
            <a:ext cx="4664072" cy="3505200"/>
          </a:xfrm>
          <a:prstGeom prst="roundRect">
            <a:avLst>
              <a:gd name="adj" fmla="val 5523"/>
            </a:avLst>
          </a:prstGeom>
        </p:spPr>
      </p:pic>
    </p:spTree>
    <p:extLst>
      <p:ext uri="{BB962C8B-B14F-4D97-AF65-F5344CB8AC3E}">
        <p14:creationId xmlns:p14="http://schemas.microsoft.com/office/powerpoint/2010/main" val="58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1505</Words>
  <Application>Microsoft Office PowerPoint</Application>
  <PresentationFormat>Widescreen</PresentationFormat>
  <Paragraphs>258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Database First Model</vt:lpstr>
      <vt:lpstr>Code-First Model</vt:lpstr>
      <vt:lpstr>ORM Advantages and Disadvantages</vt:lpstr>
      <vt:lpstr>Entity Classes</vt:lpstr>
      <vt:lpstr>Entity Classes</vt:lpstr>
      <vt:lpstr>Entity Classes: Navigation Properties (1)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Reading Data</vt:lpstr>
      <vt:lpstr>Using DbContext Class</vt:lpstr>
      <vt:lpstr>Reading Data with LINQ Query</vt:lpstr>
      <vt:lpstr>Reading Data with LINQ Query</vt:lpstr>
      <vt:lpstr>Change Tracking</vt:lpstr>
      <vt:lpstr>Change Tracking</vt:lpstr>
      <vt:lpstr>CRUD Operations</vt:lpstr>
      <vt:lpstr>Creating New Entities</vt:lpstr>
      <vt:lpstr>Updating Existing Entities</vt:lpstr>
      <vt:lpstr>Deleting Existing Data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41</cp:revision>
  <dcterms:created xsi:type="dcterms:W3CDTF">2018-05-23T13:08:44Z</dcterms:created>
  <dcterms:modified xsi:type="dcterms:W3CDTF">2021-02-18T11:36:19Z</dcterms:modified>
  <cp:category>programming;computer programming;software development; databases</cp:category>
</cp:coreProperties>
</file>