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7" r:id="rId4"/>
    <p:sldId id="256" r:id="rId5"/>
    <p:sldId id="276" r:id="rId6"/>
    <p:sldId id="275" r:id="rId7"/>
    <p:sldId id="302" r:id="rId8"/>
    <p:sldId id="303" r:id="rId9"/>
    <p:sldId id="295" r:id="rId10"/>
    <p:sldId id="304" r:id="rId11"/>
    <p:sldId id="305" r:id="rId12"/>
    <p:sldId id="307" r:id="rId13"/>
    <p:sldId id="310" r:id="rId14"/>
    <p:sldId id="288" r:id="rId15"/>
    <p:sldId id="306" r:id="rId16"/>
    <p:sldId id="286" r:id="rId17"/>
    <p:sldId id="308" r:id="rId18"/>
    <p:sldId id="311" r:id="rId19"/>
    <p:sldId id="312" r:id="rId20"/>
    <p:sldId id="271" r:id="rId21"/>
    <p:sldId id="273" r:id="rId22"/>
    <p:sldId id="274" r:id="rId23"/>
    <p:sldId id="293" r:id="rId2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2FF31"/>
    <a:srgbClr val="32FE4A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7" autoAdjust="0"/>
    <p:restoredTop sz="94660"/>
  </p:normalViewPr>
  <p:slideViewPr>
    <p:cSldViewPr snapToGrid="0">
      <p:cViewPr>
        <p:scale>
          <a:sx n="60" d="100"/>
          <a:sy n="60" d="100"/>
        </p:scale>
        <p:origin x="-552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05.12.2020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67794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Всички без един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388929" cy="4351338"/>
          </a:xfrm>
        </p:spPr>
        <p:txBody>
          <a:bodyPr/>
          <a:lstStyle/>
          <a:p>
            <a:r>
              <a:rPr lang="bg-BG" dirty="0" smtClean="0"/>
              <a:t>Въвеждат ви </a:t>
            </a:r>
            <a:r>
              <a:rPr lang="en-US" dirty="0" smtClean="0"/>
              <a:t>n</a:t>
            </a:r>
            <a:r>
              <a:rPr lang="bg-BG" dirty="0" smtClean="0"/>
              <a:t> и масив с </a:t>
            </a:r>
            <a:r>
              <a:rPr lang="en-US" dirty="0" smtClean="0"/>
              <a:t>n</a:t>
            </a:r>
            <a:r>
              <a:rPr lang="bg-BG" dirty="0" smtClean="0"/>
              <a:t> елемента. Изведете на отделни редове за всеки елемент сумата на останалите елементи на масива</a:t>
            </a:r>
            <a:r>
              <a:rPr lang="bg-BG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AutoShape 2" descr="File:Greek uc sigma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4" descr="File:Greek uc sigma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6" descr="File:Greek uc sigma.svg - Wikimedia Comm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5932">
            <a:off x="9682861" y="4071072"/>
            <a:ext cx="1105025" cy="1379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63482"/>
              </p:ext>
            </p:extLst>
          </p:nvPr>
        </p:nvGraphicFramePr>
        <p:xfrm>
          <a:off x="3119820" y="4140782"/>
          <a:ext cx="545662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311"/>
                <a:gridCol w="2728311"/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Вход</a:t>
                      </a:r>
                      <a:endParaRPr lang="bg-BG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2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Изход</a:t>
                      </a:r>
                      <a:endParaRPr lang="bg-BG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216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424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Магазин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558" y="1332139"/>
            <a:ext cx="9606643" cy="5206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Чичо Гошо отива в магазин, където всяка нечетна стока е безплатна. Ако Гошо пренареди стоките си, всяка нечетна стока от тази подредба ще бъде безплатна. Колко най-малко може да заплати Гошо?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67308"/>
              </p:ext>
            </p:extLst>
          </p:nvPr>
        </p:nvGraphicFramePr>
        <p:xfrm>
          <a:off x="2424887" y="3883780"/>
          <a:ext cx="6230382" cy="19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9871"/>
                <a:gridCol w="3890511"/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000" b="1" i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Вход</a:t>
                      </a:r>
                      <a:endParaRPr lang="bg-BG" sz="2000" b="1" i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i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Изход</a:t>
                      </a:r>
                      <a:endParaRPr lang="bg-BG" sz="2000" b="1" i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bg-B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bg-B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bg-BG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bg-B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bg-B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bg-B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bg-B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Гошо може да нареди стоките като 4, 1, 3, 2. Тогава стоки 4 и 3</a:t>
                      </a:r>
                      <a:r>
                        <a:rPr lang="bg-BG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са безплатни</a:t>
                      </a:r>
                      <a:endParaRPr lang="bg-B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artoon Shopping Cart, Shopping Cart, Flat Ui, Ui Icon PNG Transparent  Clipart Image and PSD File for Free Downloa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6863">
            <a:off x="9135300" y="3421115"/>
            <a:ext cx="2618442" cy="2618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1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409371" y="2394858"/>
            <a:ext cx="18723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6343" y="2394858"/>
            <a:ext cx="18723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2394857"/>
            <a:ext cx="18723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2514" y="2394856"/>
            <a:ext cx="18723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371" y="3759200"/>
            <a:ext cx="1872343" cy="1741714"/>
          </a:xfrm>
          <a:prstGeom prst="rect">
            <a:avLst/>
          </a:prstGeom>
          <a:solidFill>
            <a:srgbClr val="32FE4A">
              <a:alpha val="41176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7010399" y="3701143"/>
            <a:ext cx="1872343" cy="1741714"/>
          </a:xfrm>
          <a:prstGeom prst="rect">
            <a:avLst/>
          </a:prstGeom>
          <a:solidFill>
            <a:srgbClr val="32FE4A">
              <a:alpha val="41176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158499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04046E-6 L -0.57982 0.2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97" y="12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04046E-6 L 0.20351 0.2536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12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04046E-6 L 0.38684 0.249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36" y="12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603495"/>
            <a:ext cx="968237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smtClean="0"/>
              <a:t>Подреждане на елементите на масив по някакъв признак</a:t>
            </a:r>
            <a:endParaRPr lang="en-US" dirty="0" smtClean="0"/>
          </a:p>
          <a:p>
            <a:pPr algn="just"/>
            <a:r>
              <a:rPr lang="en-US" i="1" dirty="0" smtClean="0"/>
              <a:t>Bubble sort (n x n)</a:t>
            </a:r>
          </a:p>
          <a:p>
            <a:pPr algn="just"/>
            <a:r>
              <a:rPr lang="en-US" i="1" dirty="0" smtClean="0"/>
              <a:t>Merge sort (n x log(n))</a:t>
            </a:r>
            <a:endParaRPr lang="bg-BG" i="1" dirty="0"/>
          </a:p>
        </p:txBody>
      </p:sp>
      <p:pic>
        <p:nvPicPr>
          <p:cNvPr id="3074" name="Picture 2" descr="Sorting Algorithm Clip Art, PNG, 651x720px, Sorting Algorithm, Algorithm,  Alphabetical Order, Array Data Structure, Black 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06" l="8415" r="90610">
                        <a14:foregroundMark x1="19024" y1="26250" x2="19024" y2="26250"/>
                        <a14:foregroundMark x1="36098" y1="61250" x2="36098" y2="6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7926">
            <a:off x="8758235" y="2906715"/>
            <a:ext cx="2154238" cy="1891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aring Bubble, Selection, and Insertion sort | by David Fellows | Medium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718" y="3593759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662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699657" y="2641600"/>
            <a:ext cx="25254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2648857"/>
            <a:ext cx="25254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8400" y="2641599"/>
            <a:ext cx="25254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4857" y="2380343"/>
            <a:ext cx="6052457" cy="1538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Picture 4" descr="Graph of a parabola - Topics in precalculus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017517" y="4150120"/>
            <a:ext cx="2778476" cy="252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9793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74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622429"/>
            <a:ext cx="10515600" cy="4351338"/>
          </a:xfrm>
        </p:spPr>
        <p:txBody>
          <a:bodyPr/>
          <a:lstStyle/>
          <a:p>
            <a:r>
              <a:rPr lang="bg-BG" dirty="0" smtClean="0"/>
              <a:t>Разделяме на части, след това ги съединяваме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699657" y="2438404"/>
            <a:ext cx="25254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2445661"/>
            <a:ext cx="25254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8400" y="2438403"/>
            <a:ext cx="25254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bg-BG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7410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94798E-6 L -0.04648 0.099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49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19653E-6 L 4.375E-6 0.163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4798E-6 L 0.05703 0.146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7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0.16462 L 0.28554 0.23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36" y="36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3 0.14636 L -0.20365 0.25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34" y="5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48 0.09989 L 0.08568 0.254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77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Двоично търсене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301766" y="3153103"/>
            <a:ext cx="9506606" cy="17342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2301766" y="2743200"/>
            <a:ext cx="126124" cy="100899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1676993" y="2743200"/>
            <a:ext cx="126124" cy="100899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6928945" y="2735316"/>
            <a:ext cx="126124" cy="100899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4718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656E-6 -3.7037E-6 L -0.18666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116 L -0.38961 -0.001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66 0.00463 L -0.06865 0.004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9 0.00347 L 0.19304 0.003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65 0.00463 L -0.12583 0.002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6" y="-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96 -0.00116 L -0.46229 -0.0057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8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1901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1" y="1604761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</a:p>
          <a:p>
            <a:pPr algn="just"/>
            <a:r>
              <a:rPr lang="bg-BG" b="1" dirty="0" smtClean="0"/>
              <a:t>Функция </a:t>
            </a:r>
            <a:r>
              <a:rPr lang="bg-BG" dirty="0" smtClean="0"/>
              <a:t>– код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876" y="1457775"/>
            <a:ext cx="9312934" cy="4806668"/>
          </a:xfrm>
        </p:spPr>
        <p:txBody>
          <a:bodyPr>
            <a:normAutofit/>
          </a:bodyPr>
          <a:lstStyle/>
          <a:p>
            <a:pPr algn="just"/>
            <a:r>
              <a:rPr lang="bg-BG" sz="2400" b="1" u="sng" dirty="0" smtClean="0"/>
              <a:t>Задача 1:</a:t>
            </a:r>
            <a:r>
              <a:rPr lang="bg-BG" sz="2400" dirty="0" smtClean="0"/>
              <a:t> Решението Ви на задачата „Магазин“</a:t>
            </a:r>
          </a:p>
        </p:txBody>
      </p:sp>
      <p:pic>
        <p:nvPicPr>
          <p:cNvPr id="1026" name="Picture 2" descr="Green Icon Transparent Free - Task Png, Png Download , Transparent Png  Image - PNGi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488" y1="22623" x2="20349" y2="80656"/>
                        <a14:foregroundMark x1="25930" y1="78361" x2="75698" y2="79016"/>
                        <a14:foregroundMark x1="77093" y1="76148" x2="76395" y2="27623"/>
                        <a14:foregroundMark x1="14884" y1="19836" x2="91279" y2="87951"/>
                        <a14:foregroundMark x1="17209" y1="87787" x2="53837" y2="49590"/>
                        <a14:foregroundMark x1="18721" y1="66885" x2="48605" y2="84426"/>
                        <a14:foregroundMark x1="43140" y1="69672" x2="61977" y2="85000"/>
                        <a14:foregroundMark x1="36860" y1="33115" x2="79767" y2="24344"/>
                        <a14:foregroundMark x1="39419" y1="15820" x2="59651" y2="36311"/>
                        <a14:foregroundMark x1="23140" y1="19180" x2="35116" y2="47623"/>
                        <a14:foregroundMark x1="43837" y1="27459" x2="46744" y2="30328"/>
                        <a14:foregroundMark x1="81860" y1="26639" x2="82791" y2="75492"/>
                        <a14:foregroundMark x1="77791" y1="19344" x2="92209" y2="35656"/>
                        <a14:foregroundMark x1="26395" y1="20328" x2="74070" y2="21967"/>
                        <a14:foregroundMark x1="20581" y1="15984" x2="77326" y2="21311"/>
                        <a14:foregroundMark x1="71744" y1="20164" x2="59186" y2="58525"/>
                        <a14:foregroundMark x1="31395" y1="33443" x2="7791" y2="78361"/>
                        <a14:foregroundMark x1="23140" y1="74016" x2="44302" y2="89426"/>
                        <a14:foregroundMark x1="77791" y1="62541" x2="62791" y2="88279"/>
                        <a14:foregroundMark x1="66279" y1="75984" x2="80465" y2="89098"/>
                        <a14:foregroundMark x1="13721" y1="16639" x2="81628" y2="14672"/>
                        <a14:foregroundMark x1="7326" y1="19016" x2="8023" y2="87623"/>
                        <a14:foregroundMark x1="12558" y1="89754" x2="91047" y2="89590"/>
                        <a14:foregroundMark x1="91047" y1="89590" x2="89419" y2="14672"/>
                        <a14:foregroundMark x1="89186" y1="14508" x2="10930" y2="15984"/>
                        <a14:foregroundMark x1="10930" y1="15984" x2="5233" y2="27787"/>
                        <a14:foregroundMark x1="13023" y1="13033" x2="20349" y2="14508"/>
                        <a14:foregroundMark x1="31395" y1="14508" x2="40581" y2="12705"/>
                        <a14:foregroundMark x1="59186" y1="12705" x2="79419" y2="12541"/>
                        <a14:foregroundMark x1="58488" y1="13361" x2="56395" y2="6393"/>
                        <a14:foregroundMark x1="56395" y1="6393" x2="47442" y2="4754"/>
                        <a14:foregroundMark x1="47442" y1="4754" x2="38488" y2="13033"/>
                        <a14:foregroundMark x1="24535" y1="25984" x2="64884" y2="45738"/>
                        <a14:foregroundMark x1="19419" y1="25164" x2="13256" y2="40738"/>
                        <a14:foregroundMark x1="12558" y1="71311" x2="22209" y2="83934"/>
                        <a14:foregroundMark x1="21279" y1="49590" x2="37326" y2="72213"/>
                        <a14:foregroundMark x1="51860" y1="68197" x2="68140" y2="82951"/>
                        <a14:foregroundMark x1="85116" y1="16475" x2="76628" y2="29836"/>
                        <a14:foregroundMark x1="89651" y1="14672" x2="94070" y2="37787"/>
                        <a14:foregroundMark x1="92907" y1="35984" x2="93605" y2="8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073">
            <a:off x="9646127" y="4083583"/>
            <a:ext cx="1654332" cy="234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453865" y="3560838"/>
            <a:ext cx="6684623" cy="454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ПО МЕЙЛ – </a:t>
            </a:r>
            <a:r>
              <a:rPr lang="en-US" b="1" u="sng" dirty="0" smtClean="0">
                <a:solidFill>
                  <a:srgbClr val="0070C0"/>
                </a:solidFill>
              </a:rPr>
              <a:t>petkov.moni@gmail.com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7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4705450" y="4617655"/>
            <a:ext cx="2096711" cy="149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rot="19023027">
            <a:off x="2547855" y="1903803"/>
            <a:ext cx="1190332" cy="1777686"/>
            <a:chOff x="3710184" y="995090"/>
            <a:chExt cx="1702903" cy="2543178"/>
          </a:xfrm>
        </p:grpSpPr>
        <p:pic>
          <p:nvPicPr>
            <p:cNvPr id="9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Wallpapers - First Place Podium Png - Free Transparent PNG Download  - PNGke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45" y="3093422"/>
            <a:ext cx="4608020" cy="179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12" name="AutoShape 4" descr="Gold Cup Trophy PNG Clipart Image | Trophies and medals, Gold cup, Soccer  birthday par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3" name="AutoShape 6" descr="Gold Cup Trophy PNG Clipart Image | Trophies and medals, Gold cup, Soccer  birthday part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20" y="1775861"/>
            <a:ext cx="1255667" cy="155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40" y="432139"/>
            <a:ext cx="6362229" cy="42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062" y="1425300"/>
            <a:ext cx="10515600" cy="1325563"/>
          </a:xfrm>
        </p:spPr>
        <p:txBody>
          <a:bodyPr>
            <a:noAutofit/>
          </a:bodyPr>
          <a:lstStyle/>
          <a:p>
            <a:r>
              <a:rPr lang="bg-BG" sz="6000" dirty="0" smtClean="0"/>
              <a:t>До </a:t>
            </a:r>
            <a:r>
              <a:rPr lang="bg-BG" sz="6000" dirty="0"/>
              <a:t>с</a:t>
            </a:r>
            <a:r>
              <a:rPr lang="bg-BG" sz="6000" dirty="0" smtClean="0"/>
              <a:t>ледващия път, </a:t>
            </a:r>
            <a:r>
              <a:rPr lang="bg-BG" sz="6000" dirty="0" err="1" smtClean="0"/>
              <a:t>нинджи</a:t>
            </a:r>
            <a:r>
              <a:rPr lang="en-US" sz="6000" dirty="0" smtClean="0"/>
              <a:t>!</a:t>
            </a:r>
            <a:endParaRPr lang="bg-BG" sz="6000" dirty="0"/>
          </a:p>
        </p:txBody>
      </p:sp>
      <p:pic>
        <p:nvPicPr>
          <p:cNvPr id="7170" name="Picture 2" descr="Fraud Icon Stock Illustrations, Cliparts And Royalty Free Fraud Icon Vector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66" y="287655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467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en-US" dirty="0" smtClean="0"/>
              <a:t>void</a:t>
            </a:r>
            <a:endParaRPr lang="bg-BG" dirty="0"/>
          </a:p>
          <a:p>
            <a:pPr algn="just"/>
            <a:r>
              <a:rPr lang="bg-BG" dirty="0" smtClean="0"/>
              <a:t>(</a:t>
            </a:r>
            <a:r>
              <a:rPr lang="bg-BG" i="1" dirty="0" smtClean="0"/>
              <a:t>тип име, тип име, …, тип име)</a:t>
            </a:r>
            <a:endParaRPr lang="en-US" dirty="0" smtClean="0"/>
          </a:p>
          <a:p>
            <a:pPr algn="just"/>
            <a:r>
              <a:rPr lang="en-US" dirty="0" smtClean="0"/>
              <a:t>Return</a:t>
            </a:r>
          </a:p>
          <a:p>
            <a:pPr algn="just"/>
            <a:r>
              <a:rPr lang="bg-BG" dirty="0" smtClean="0"/>
              <a:t>Рекурсия</a:t>
            </a:r>
          </a:p>
          <a:p>
            <a:pPr algn="just"/>
            <a:r>
              <a:rPr lang="bg-BG" dirty="0" smtClean="0"/>
              <a:t>Сложност на алгоритъм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364449" y="-207741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AlgoDaily - Recursi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112">
            <a:off x="9308279" y="2743200"/>
            <a:ext cx="2394857" cy="191588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ph of a parabola - Topics in precalculus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rot="485270">
            <a:off x="2646519" y="4730005"/>
            <a:ext cx="1740215" cy="15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actorial, factorial sign, math, mathematics, x factorial icon - Free  downloa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36" y="4461736"/>
            <a:ext cx="1732411" cy="17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9122" y="1148836"/>
            <a:ext cx="9144000" cy="2387600"/>
          </a:xfrm>
        </p:spPr>
        <p:txBody>
          <a:bodyPr/>
          <a:lstStyle/>
          <a:p>
            <a:r>
              <a:rPr lang="bg-BG" dirty="0" smtClean="0"/>
              <a:t>Масиви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540" y="3602038"/>
            <a:ext cx="9144000" cy="1655762"/>
          </a:xfrm>
        </p:spPr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  <p:pic>
        <p:nvPicPr>
          <p:cNvPr id="1026" name="Picture 2" descr="Square Bracket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3695">
            <a:off x="2942317" y="637935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 - Scratch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300">
            <a:off x="9698208" y="708758"/>
            <a:ext cx="971550" cy="1924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oppy Diskette clipart. Free download transparent .PNG | Creazil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445">
            <a:off x="6052457" y="4534928"/>
            <a:ext cx="1614260" cy="1517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690688"/>
            <a:ext cx="10515600" cy="4351338"/>
          </a:xfrm>
          <a:noFill/>
          <a:effectLst>
            <a:outerShdw blurRad="825500" dist="215900" dir="5460000" sx="104000" sy="104000" algn="ctr" rotWithShape="0">
              <a:schemeClr val="tx1">
                <a:alpha val="32000"/>
              </a:schemeClr>
            </a:outerShdw>
          </a:effectLst>
        </p:spPr>
        <p:txBody>
          <a:bodyPr/>
          <a:lstStyle/>
          <a:p>
            <a:pPr algn="just"/>
            <a:r>
              <a:rPr lang="bg-BG" dirty="0" smtClean="0"/>
              <a:t>Масив – списък от променливи с име</a:t>
            </a:r>
          </a:p>
          <a:p>
            <a:pPr algn="just"/>
            <a:r>
              <a:rPr lang="en-US" dirty="0" smtClean="0"/>
              <a:t>New</a:t>
            </a:r>
            <a:endParaRPr lang="bg-BG" dirty="0" smtClean="0"/>
          </a:p>
          <a:p>
            <a:pPr algn="just"/>
            <a:r>
              <a:rPr lang="bg-BG" dirty="0" smtClean="0"/>
              <a:t>Индекси</a:t>
            </a:r>
          </a:p>
          <a:p>
            <a:pPr algn="just"/>
            <a:r>
              <a:rPr lang="bg-BG" dirty="0" smtClean="0"/>
              <a:t>Сортиране – </a:t>
            </a:r>
            <a:r>
              <a:rPr lang="en-US" dirty="0" smtClean="0"/>
              <a:t>Bubble sort</a:t>
            </a:r>
          </a:p>
          <a:p>
            <a:pPr algn="just"/>
            <a:r>
              <a:rPr lang="bg-BG" dirty="0" smtClean="0"/>
              <a:t>Търсене – двоично търсене</a:t>
            </a:r>
            <a:endParaRPr lang="en-US" dirty="0"/>
          </a:p>
        </p:txBody>
      </p:sp>
      <p:pic>
        <p:nvPicPr>
          <p:cNvPr id="1026" name="Picture 2" descr="Table Of Contents Icon For Kids - Icon Clipart - Full Size Clipart  (#2086740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2139" flipH="1">
            <a:off x="9152861" y="4424169"/>
            <a:ext cx="2006461" cy="157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097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1485635"/>
            <a:ext cx="958125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13"/>
          <a:stretch/>
        </p:blipFill>
        <p:spPr>
          <a:xfrm>
            <a:off x="2046971" y="2579285"/>
            <a:ext cx="10058400" cy="3807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5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2641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Индекс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2319101"/>
            <a:ext cx="10515600" cy="4351338"/>
          </a:xfrm>
        </p:spPr>
        <p:txBody>
          <a:bodyPr/>
          <a:lstStyle/>
          <a:p>
            <a:r>
              <a:rPr lang="bg-BG" dirty="0" smtClean="0"/>
              <a:t>Индекс == номер на елемент. При масив с </a:t>
            </a:r>
            <a:r>
              <a:rPr lang="en-US" dirty="0" smtClean="0"/>
              <a:t>n</a:t>
            </a:r>
            <a:r>
              <a:rPr lang="bg-BG" dirty="0" smtClean="0"/>
              <a:t> елемента индексите са </a:t>
            </a:r>
            <a:r>
              <a:rPr lang="en-US" dirty="0" smtClean="0"/>
              <a:t>[0, n-1];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343600" y="3542216"/>
            <a:ext cx="958125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Грешка!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050" name="Picture 2" descr="Java ArrayIndexOutOfBoundsException - Causes &amp; Fixes | Nullbeans.co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71" y="319315"/>
            <a:ext cx="3556609" cy="186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071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999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293</Words>
  <Application>Microsoft Office PowerPoint</Application>
  <PresentationFormat>Custom</PresentationFormat>
  <Paragraphs>81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Речник</vt:lpstr>
      <vt:lpstr>Да преговорим</vt:lpstr>
      <vt:lpstr>Масиви</vt:lpstr>
      <vt:lpstr>Съдържание</vt:lpstr>
      <vt:lpstr>New</vt:lpstr>
      <vt:lpstr>PowerPoint Presentation</vt:lpstr>
      <vt:lpstr>Индекс</vt:lpstr>
      <vt:lpstr>PowerPoint Presentation</vt:lpstr>
      <vt:lpstr>Всички без един</vt:lpstr>
      <vt:lpstr>PowerPoint Presentation</vt:lpstr>
      <vt:lpstr>Магазин</vt:lpstr>
      <vt:lpstr>PowerPoint Presentation</vt:lpstr>
      <vt:lpstr>Сортиране</vt:lpstr>
      <vt:lpstr>Bubble Sort</vt:lpstr>
      <vt:lpstr>PowerPoint Presentation</vt:lpstr>
      <vt:lpstr>Merge Sort</vt:lpstr>
      <vt:lpstr>Двоично търсене</vt:lpstr>
      <vt:lpstr>PowerPoint Presentation</vt:lpstr>
      <vt:lpstr>Задачи</vt:lpstr>
      <vt:lpstr>Ресурси</vt:lpstr>
      <vt:lpstr>За следващата среща</vt:lpstr>
      <vt:lpstr>До следващия път, нинджи!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iv</cp:lastModifiedBy>
  <cp:revision>113</cp:revision>
  <dcterms:created xsi:type="dcterms:W3CDTF">2020-09-19T08:31:59Z</dcterms:created>
  <dcterms:modified xsi:type="dcterms:W3CDTF">2020-12-05T08:23:58Z</dcterms:modified>
</cp:coreProperties>
</file>