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57" r:id="rId4"/>
    <p:sldId id="256" r:id="rId5"/>
    <p:sldId id="276" r:id="rId6"/>
    <p:sldId id="279" r:id="rId7"/>
    <p:sldId id="284" r:id="rId8"/>
    <p:sldId id="261" r:id="rId9"/>
    <p:sldId id="266" r:id="rId10"/>
    <p:sldId id="268" r:id="rId11"/>
    <p:sldId id="269" r:id="rId12"/>
    <p:sldId id="285" r:id="rId13"/>
    <p:sldId id="275" r:id="rId14"/>
    <p:sldId id="270" r:id="rId15"/>
    <p:sldId id="282" r:id="rId16"/>
    <p:sldId id="286" r:id="rId17"/>
    <p:sldId id="271" r:id="rId18"/>
    <p:sldId id="287" r:id="rId19"/>
    <p:sldId id="272" r:id="rId20"/>
    <p:sldId id="273" r:id="rId21"/>
    <p:sldId id="278" r:id="rId22"/>
    <p:sldId id="274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5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21671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15852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87065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15472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020237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07.11.2020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184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07.11.2020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57429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07.11.2020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551031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07.11.2020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6888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07.11.2020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98219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07.11.2020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97007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1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DC59-3853-4717-9AE1-3CCAC803990E}" type="datetimeFigureOut">
              <a:rPr lang="bg-BG" smtClean="0"/>
              <a:t>07.11.2020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rogramming-basics-v4/course-directories/may-2019/2019-03/Exam/05.%20Easter%20Eggs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20.png"/><Relationship Id="rId4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rDojoBulgaria/CoderDojo-2020-Autumn/tree/master/Algo_Coding_Jav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67794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5847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начертаем линия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70" y="1312488"/>
            <a:ext cx="10058400" cy="565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9776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8697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314574" y="1379619"/>
            <a:ext cx="958125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target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код, изпълняван докато </a:t>
            </a:r>
            <a:r>
              <a:rPr lang="en-US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target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122" name="Picture 2" descr="Week2 ch4 part1edited 2020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t="11647" r="10417" b="6862"/>
          <a:stretch/>
        </p:blipFill>
        <p:spPr bwMode="auto">
          <a:xfrm>
            <a:off x="2314574" y="3057478"/>
            <a:ext cx="5287993" cy="371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finity Clipart Loop - Email Us , Transparent Cartoon, Free Cliparts &amp;  Silhouettes - Net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75" b="96500" l="10000" r="90000">
                        <a14:foregroundMark x1="30435" y1="26125" x2="42065" y2="70750"/>
                        <a14:foregroundMark x1="42174" y1="37000" x2="43043" y2="38000"/>
                        <a14:foregroundMark x1="33152" y1="36625" x2="42609" y2="41250"/>
                        <a14:foregroundMark x1="38043" y1="36875" x2="46304" y2="42000"/>
                        <a14:foregroundMark x1="40761" y1="34250" x2="45870" y2="42625"/>
                        <a14:foregroundMark x1="32609" y1="37000" x2="28696" y2="51250"/>
                        <a14:foregroundMark x1="30761" y1="52500" x2="38261" y2="65250"/>
                        <a14:foregroundMark x1="41739" y1="61875" x2="54891" y2="48125"/>
                        <a14:foregroundMark x1="53370" y1="44375" x2="66848" y2="35250"/>
                        <a14:foregroundMark x1="64891" y1="41875" x2="71848" y2="54875"/>
                        <a14:foregroundMark x1="62391" y1="57250" x2="67174" y2="57875"/>
                        <a14:foregroundMark x1="59130" y1="57250" x2="65978" y2="61750"/>
                        <a14:foregroundMark x1="58370" y1="59125" x2="58370" y2="59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34" y="3156614"/>
            <a:ext cx="3551496" cy="3088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5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3639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314575" y="1464309"/>
            <a:ext cx="9581251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target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bg-BG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код, изпълняван докато </a:t>
            </a:r>
            <a:r>
              <a:rPr lang="en-US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target</a:t>
            </a:r>
          </a:p>
          <a:p>
            <a:endParaRPr lang="en-US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bg-BG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код, изпълняван докато 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bg-BG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4614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6740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876" y="1457775"/>
            <a:ext cx="9312934" cy="4806668"/>
          </a:xfrm>
        </p:spPr>
        <p:txBody>
          <a:bodyPr>
            <a:normAutofit/>
          </a:bodyPr>
          <a:lstStyle/>
          <a:p>
            <a:r>
              <a:rPr lang="bg-BG" sz="2400" b="1" u="sng" dirty="0" smtClean="0"/>
              <a:t>Задача 1:</a:t>
            </a:r>
            <a:r>
              <a:rPr lang="bg-BG" sz="2400" dirty="0" smtClean="0"/>
              <a:t> Потребителят въвежда число </a:t>
            </a:r>
            <a:r>
              <a:rPr lang="en-US" sz="2400" dirty="0" smtClean="0"/>
              <a:t>s. </a:t>
            </a:r>
            <a:r>
              <a:rPr lang="bg-BG" sz="2400" dirty="0" smtClean="0"/>
              <a:t>Нарисувайте линия, направена от *</a:t>
            </a:r>
          </a:p>
          <a:p>
            <a:r>
              <a:rPr lang="bg-BG" sz="2400" b="1" u="sng" dirty="0" smtClean="0"/>
              <a:t>Задача 2:</a:t>
            </a:r>
            <a:r>
              <a:rPr lang="bg-BG" sz="2400" dirty="0" smtClean="0"/>
              <a:t> Потребителят въвежда число </a:t>
            </a:r>
            <a:r>
              <a:rPr lang="en-US" sz="2400" dirty="0" smtClean="0"/>
              <a:t>n </a:t>
            </a:r>
            <a:r>
              <a:rPr lang="bg-BG" sz="2400" dirty="0" smtClean="0"/>
              <a:t>и след това </a:t>
            </a:r>
            <a:r>
              <a:rPr lang="en-US" sz="2400" dirty="0" smtClean="0"/>
              <a:t>n </a:t>
            </a:r>
            <a:r>
              <a:rPr lang="bg-BG" sz="2400" dirty="0" smtClean="0"/>
              <a:t>на брой числа. Изведете техния сбор.</a:t>
            </a:r>
            <a:endParaRPr lang="bg-BG" sz="2400" dirty="0"/>
          </a:p>
          <a:p>
            <a:r>
              <a:rPr lang="bg-BG" sz="2400" b="1" u="sng" dirty="0" smtClean="0"/>
              <a:t>Задача 3:</a:t>
            </a:r>
            <a:r>
              <a:rPr lang="bg-BG" sz="2400" dirty="0" smtClean="0"/>
              <a:t> Нарисувайте шахматна дъска с размери </a:t>
            </a:r>
            <a:r>
              <a:rPr lang="en-US" sz="2400" dirty="0" smtClean="0"/>
              <a:t>n </a:t>
            </a:r>
            <a:r>
              <a:rPr lang="bg-BG" sz="2400" dirty="0" smtClean="0"/>
              <a:t>на </a:t>
            </a:r>
            <a:r>
              <a:rPr lang="en-US" sz="2400" dirty="0" smtClean="0"/>
              <a:t>n </a:t>
            </a:r>
            <a:r>
              <a:rPr lang="bg-BG" sz="2400" dirty="0" smtClean="0"/>
              <a:t>(</a:t>
            </a:r>
            <a:r>
              <a:rPr lang="en-US" sz="2400" dirty="0" smtClean="0"/>
              <a:t>n </a:t>
            </a:r>
            <a:r>
              <a:rPr lang="bg-BG" sz="2400" dirty="0" smtClean="0"/>
              <a:t>е въведен от потребителя и черните полета са *, а белите - @). </a:t>
            </a:r>
            <a:r>
              <a:rPr lang="bg-BG" sz="2400" i="1" dirty="0" smtClean="0"/>
              <a:t>Подсказка: черните полета се намират на нечетна позиция в нечетните редове, а в четните редове – на четна.</a:t>
            </a:r>
            <a:endParaRPr lang="bg-BG" sz="2400" dirty="0"/>
          </a:p>
        </p:txBody>
      </p:sp>
      <p:pic>
        <p:nvPicPr>
          <p:cNvPr id="1026" name="Picture 2" descr="Green Icon Transparent Free - Task Png, Png Download , Transparent Png  Image - PNGi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8488" y1="22623" x2="20349" y2="80656"/>
                        <a14:foregroundMark x1="25930" y1="78361" x2="75698" y2="79016"/>
                        <a14:foregroundMark x1="77093" y1="76148" x2="76395" y2="27623"/>
                        <a14:foregroundMark x1="14884" y1="19836" x2="91279" y2="87951"/>
                        <a14:foregroundMark x1="17209" y1="87787" x2="53837" y2="49590"/>
                        <a14:foregroundMark x1="18721" y1="66885" x2="48605" y2="84426"/>
                        <a14:foregroundMark x1="43140" y1="69672" x2="61977" y2="85000"/>
                        <a14:foregroundMark x1="36860" y1="33115" x2="79767" y2="24344"/>
                        <a14:foregroundMark x1="39419" y1="15820" x2="59651" y2="36311"/>
                        <a14:foregroundMark x1="23140" y1="19180" x2="35116" y2="47623"/>
                        <a14:foregroundMark x1="43837" y1="27459" x2="46744" y2="30328"/>
                        <a14:foregroundMark x1="81860" y1="26639" x2="82791" y2="75492"/>
                        <a14:foregroundMark x1="77791" y1="19344" x2="92209" y2="35656"/>
                        <a14:foregroundMark x1="26395" y1="20328" x2="74070" y2="21967"/>
                        <a14:foregroundMark x1="20581" y1="15984" x2="77326" y2="21311"/>
                        <a14:foregroundMark x1="71744" y1="20164" x2="59186" y2="58525"/>
                        <a14:foregroundMark x1="31395" y1="33443" x2="7791" y2="78361"/>
                        <a14:foregroundMark x1="23140" y1="74016" x2="44302" y2="89426"/>
                        <a14:foregroundMark x1="77791" y1="62541" x2="62791" y2="88279"/>
                        <a14:foregroundMark x1="66279" y1="75984" x2="80465" y2="89098"/>
                        <a14:foregroundMark x1="13721" y1="16639" x2="81628" y2="14672"/>
                        <a14:foregroundMark x1="7326" y1="19016" x2="8023" y2="87623"/>
                        <a14:foregroundMark x1="12558" y1="89754" x2="91047" y2="89590"/>
                        <a14:foregroundMark x1="91047" y1="89590" x2="89419" y2="14672"/>
                        <a14:foregroundMark x1="89186" y1="14508" x2="10930" y2="15984"/>
                        <a14:foregroundMark x1="10930" y1="15984" x2="5233" y2="27787"/>
                        <a14:foregroundMark x1="13023" y1="13033" x2="20349" y2="14508"/>
                        <a14:foregroundMark x1="31395" y1="14508" x2="40581" y2="12705"/>
                        <a14:foregroundMark x1="59186" y1="12705" x2="79419" y2="12541"/>
                        <a14:foregroundMark x1="58488" y1="13361" x2="56395" y2="6393"/>
                        <a14:foregroundMark x1="56395" y1="6393" x2="47442" y2="4754"/>
                        <a14:foregroundMark x1="47442" y1="4754" x2="38488" y2="13033"/>
                        <a14:foregroundMark x1="24535" y1="25984" x2="64884" y2="45738"/>
                        <a14:foregroundMark x1="19419" y1="25164" x2="13256" y2="40738"/>
                        <a14:foregroundMark x1="12558" y1="71311" x2="22209" y2="83934"/>
                        <a14:foregroundMark x1="21279" y1="49590" x2="37326" y2="72213"/>
                        <a14:foregroundMark x1="51860" y1="68197" x2="68140" y2="82951"/>
                        <a14:foregroundMark x1="85116" y1="16475" x2="76628" y2="29836"/>
                        <a14:foregroundMark x1="89651" y1="14672" x2="94070" y2="37787"/>
                        <a14:foregroundMark x1="92907" y1="35984" x2="93605" y2="87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073">
            <a:off x="9778739" y="4513798"/>
            <a:ext cx="1330115" cy="1886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0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 от състезание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099" y="1825624"/>
            <a:ext cx="9655698" cy="4721031"/>
          </a:xfrm>
        </p:spPr>
        <p:txBody>
          <a:bodyPr numCol="1">
            <a:norm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hlinkClick r:id="rId2"/>
              </a:rPr>
              <a:t>https://softuni.bg/downloads/svn/programming-basics-v4/course-directories/may-2019/2019-03/Exam/05.%</a:t>
            </a:r>
            <a:r>
              <a:rPr lang="en-US" sz="2400" b="1" u="sng" dirty="0" smtClean="0">
                <a:solidFill>
                  <a:srgbClr val="0070C0"/>
                </a:solidFill>
                <a:hlinkClick r:id="rId2"/>
              </a:rPr>
              <a:t>20Easter%20Eggs.pdf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https</a:t>
            </a:r>
            <a:r>
              <a:rPr lang="en-US" sz="2400" b="1" u="sng" dirty="0">
                <a:solidFill>
                  <a:srgbClr val="0070C0"/>
                </a:solidFill>
              </a:rPr>
              <a:t>://softuni.bg/downloads/svn/programming-basics/Resources/EXAMS-2020/Exam-Version-Two/06.%20Tournament%20of%20Christmas%20.pdf</a:t>
            </a:r>
          </a:p>
        </p:txBody>
      </p:sp>
    </p:spTree>
    <p:extLst>
      <p:ext uri="{BB962C8B-B14F-4D97-AF65-F5344CB8AC3E}">
        <p14:creationId xmlns:p14="http://schemas.microsoft.com/office/powerpoint/2010/main" val="1035179882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да тествате решенията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853" y="3313388"/>
            <a:ext cx="9563100" cy="650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u="sng" dirty="0" smtClean="0">
                <a:solidFill>
                  <a:srgbClr val="0070C0"/>
                </a:solidFill>
              </a:rPr>
              <a:t>109.121.244.110:8080</a:t>
            </a:r>
            <a:endParaRPr lang="bg-BG" sz="1800" b="1" u="sng" dirty="0">
              <a:solidFill>
                <a:srgbClr val="0070C0"/>
              </a:solidFill>
            </a:endParaRPr>
          </a:p>
        </p:txBody>
      </p:sp>
      <p:pic>
        <p:nvPicPr>
          <p:cNvPr id="1030" name="Picture 6" descr="Free Board Cliparts, Download Free Clip Art, Free Clip Art on Clipart 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8887">
            <a:off x="8865056" y="1753472"/>
            <a:ext cx="2309284" cy="157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ptop Computer Clip Art - Laptop Transparent Computer Clipart, HD Png  Download , Transparent Png Image - PNGi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6618">
            <a:off x="5163613" y="4463471"/>
            <a:ext cx="2999580" cy="213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rot="19023027">
            <a:off x="3625362" y="1144153"/>
            <a:ext cx="1702903" cy="2543178"/>
            <a:chOff x="3710184" y="995090"/>
            <a:chExt cx="1702903" cy="2543178"/>
          </a:xfrm>
        </p:grpSpPr>
        <p:pic>
          <p:nvPicPr>
            <p:cNvPr id="1038" name="Picture 14" descr="Magnifying glass - Sustainable JillSustainable Ji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99" b="89976" l="9988" r="89972">
                          <a14:foregroundMark x1="13264" y1="76790" x2="41550" y2="52685"/>
                          <a14:foregroundMark x1="15022" y1="78759" x2="14423" y2="75358"/>
                          <a14:foregroundMark x1="12665" y1="76193" x2="41510" y2="49881"/>
                          <a14:foregroundMark x1="43268" y1="52088" x2="47663" y2="46480"/>
                          <a14:foregroundMark x1="44147" y1="53520" x2="50220" y2="46838"/>
                          <a14:foregroundMark x1="61167" y1="58532" x2="53496" y2="53103"/>
                          <a14:foregroundMark x1="52337" y1="51193" x2="48742" y2="41348"/>
                          <a14:foregroundMark x1="48861" y1="41289" x2="47823" y2="28043"/>
                          <a14:foregroundMark x1="62405" y1="6026" x2="63244" y2="5728"/>
                          <a14:foregroundMark x1="63524" y1="5847" x2="71075" y2="7339"/>
                          <a14:foregroundMark x1="47823" y1="29057" x2="49021" y2="22136"/>
                          <a14:foregroundMark x1="51418" y1="16408" x2="57531" y2="8353"/>
                          <a14:foregroundMark x1="57611" y1="9189" x2="62765" y2="5847"/>
                          <a14:foregroundMark x1="60727" y1="7578" x2="64363" y2="6504"/>
                          <a14:foregroundMark x1="64363" y1="6504" x2="64363" y2="6504"/>
                          <a14:foregroundMark x1="70595" y1="7518" x2="75909" y2="10561"/>
                          <a14:foregroundMark x1="75989" y1="10621" x2="76268" y2="10919"/>
                          <a14:foregroundMark x1="76308" y1="10979" x2="76308" y2="10979"/>
                          <a14:foregroundMark x1="61007" y1="58413" x2="67399" y2="59308"/>
                          <a14:foregroundMark x1="83660" y1="32697" x2="82261" y2="22733"/>
                          <a14:foregroundMark x1="81262" y1="19630" x2="75829" y2="10621"/>
                          <a14:foregroundMark x1="67199" y1="59189" x2="72153" y2="57220"/>
                          <a14:foregroundMark x1="77028" y1="53103" x2="82022" y2="44153"/>
                          <a14:foregroundMark x1="72433" y1="56981" x2="76069" y2="54177"/>
                          <a14:backgroundMark x1="63204" y1="39678" x2="60687" y2="15036"/>
                          <a14:backgroundMark x1="51099" y1="22255" x2="63164" y2="9785"/>
                          <a14:backgroundMark x1="49341" y1="38842" x2="48542" y2="29654"/>
                          <a14:backgroundMark x1="59728" y1="9606" x2="71874" y2="9726"/>
                          <a14:backgroundMark x1="71994" y1="9845" x2="72793" y2="10263"/>
                          <a14:backgroundMark x1="61087" y1="8473" x2="67199" y2="71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09406">
              <a:off x="3290047" y="1415227"/>
              <a:ext cx="2543178" cy="1702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here's the KB 4034661 big bug fix for Windows 10 Anniversary Update? |  Computerworl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754124" flipH="1">
              <a:off x="4774111" y="2127035"/>
              <a:ext cx="503414" cy="58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81031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91004"/>
            <a:ext cx="10515600" cy="1325563"/>
          </a:xfrm>
        </p:spPr>
        <p:txBody>
          <a:bodyPr/>
          <a:lstStyle/>
          <a:p>
            <a:r>
              <a:rPr lang="bg-BG" dirty="0" smtClean="0"/>
              <a:t>Речник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51504"/>
            <a:ext cx="9269802" cy="4351338"/>
          </a:xfrm>
        </p:spPr>
        <p:txBody>
          <a:bodyPr/>
          <a:lstStyle/>
          <a:p>
            <a:pPr algn="just"/>
            <a:r>
              <a:rPr lang="bg-BG" b="1" dirty="0" smtClean="0"/>
              <a:t>Алгоритъм </a:t>
            </a:r>
            <a:r>
              <a:rPr lang="bg-BG" dirty="0" smtClean="0"/>
              <a:t>– поредица от стъпки</a:t>
            </a:r>
          </a:p>
          <a:p>
            <a:pPr algn="just"/>
            <a:r>
              <a:rPr lang="bg-BG" b="1" dirty="0" smtClean="0"/>
              <a:t>Код </a:t>
            </a:r>
            <a:r>
              <a:rPr lang="bg-BG" dirty="0" smtClean="0"/>
              <a:t>– </a:t>
            </a:r>
            <a:r>
              <a:rPr lang="bg-BG" i="1" dirty="0" smtClean="0"/>
              <a:t>Алгоритъм</a:t>
            </a:r>
            <a:r>
              <a:rPr lang="bg-BG" dirty="0" smtClean="0"/>
              <a:t>, записан в текстов файл на език за програмиране</a:t>
            </a:r>
            <a:endParaRPr lang="bg-BG" b="1" dirty="0" smtClean="0"/>
          </a:p>
          <a:p>
            <a:pPr algn="just"/>
            <a:r>
              <a:rPr lang="bg-BG" b="1" dirty="0" smtClean="0"/>
              <a:t>Променлива </a:t>
            </a:r>
            <a:r>
              <a:rPr lang="bg-BG" dirty="0" smtClean="0"/>
              <a:t>– стойност с име</a:t>
            </a:r>
            <a:endParaRPr lang="bg-B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9277" y1="68605" x2="61325" y2="85271"/>
                        <a14:foregroundMark x1="64819" y1="62791" x2="67952" y2="81589"/>
                        <a14:foregroundMark x1="75301" y1="48643" x2="80361" y2="68605"/>
                        <a14:foregroundMark x1="82048" y1="46899" x2="82892" y2="67248"/>
                        <a14:foregroundMark x1="84337" y1="45930" x2="85422" y2="50969"/>
                        <a14:foregroundMark x1="85663" y1="50581" x2="86747" y2="44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641">
            <a:off x="7902746" y="4070841"/>
            <a:ext cx="3393983" cy="210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Google Code Icons - Code Icon Png Clipart (#1385368) - Pin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1" b="96314" l="2500" r="97614">
                        <a14:foregroundMark x1="23068" y1="48034" x2="23068" y2="48034"/>
                        <a14:foregroundMark x1="52159" y1="43366" x2="52159" y2="43366"/>
                        <a14:foregroundMark x1="70114" y1="44595" x2="70114" y2="4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5757">
            <a:off x="3310080" y="4494843"/>
            <a:ext cx="1727500" cy="1597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Ресурси</a:t>
            </a:r>
            <a:endParaRPr lang="bg-BG" dirty="0"/>
          </a:p>
        </p:txBody>
      </p:sp>
      <p:pic>
        <p:nvPicPr>
          <p:cNvPr id="2050" name="Picture 2" descr="LINKS-AND-resources – L E A 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06"/>
          <a:stretch/>
        </p:blipFill>
        <p:spPr bwMode="auto">
          <a:xfrm>
            <a:off x="3918020" y="1457864"/>
            <a:ext cx="5550009" cy="27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80" y="3653970"/>
            <a:ext cx="89233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400" dirty="0" smtClean="0"/>
              <a:t>Можете да намерите записите на лекциите, презентациите и домашните на: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sz="2400" b="1" u="sng" dirty="0">
                <a:solidFill>
                  <a:srgbClr val="0070C0"/>
                </a:solidFill>
                <a:hlinkClick r:id="rId4"/>
              </a:rPr>
              <a:t>://github.com/CoderDojoBulgaria/CoderDojo-2020-Autumn/tree/master/Algo_Coding_Java</a:t>
            </a:r>
            <a:endParaRPr lang="bg-BG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981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Датите през ноември</a:t>
            </a:r>
            <a:endParaRPr lang="bg-BG" dirty="0"/>
          </a:p>
        </p:txBody>
      </p:sp>
      <p:pic>
        <p:nvPicPr>
          <p:cNvPr id="5" name="Picture 2" descr="2020 Calendar Free Stock Photo - Public Domain Pictu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2" t="68519" r="23153" b="3330"/>
          <a:stretch/>
        </p:blipFill>
        <p:spPr bwMode="auto">
          <a:xfrm>
            <a:off x="3891280" y="1368698"/>
            <a:ext cx="6654801" cy="513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879840" y="3596640"/>
            <a:ext cx="609600" cy="508000"/>
          </a:xfrm>
          <a:prstGeom prst="rect">
            <a:avLst/>
          </a:prstGeom>
          <a:solidFill>
            <a:srgbClr val="ED7D31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8900160" y="4754880"/>
            <a:ext cx="609600" cy="508000"/>
          </a:xfrm>
          <a:prstGeom prst="rect">
            <a:avLst/>
          </a:prstGeom>
          <a:solidFill>
            <a:srgbClr val="ED7D31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42008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Question Is What Happened to the Question Mark? - Proof That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779" y="4491701"/>
            <a:ext cx="2213059" cy="22130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следващата среща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547833"/>
            <a:ext cx="9640738" cy="4351338"/>
          </a:xfrm>
        </p:spPr>
        <p:txBody>
          <a:bodyPr/>
          <a:lstStyle/>
          <a:p>
            <a:pPr algn="just"/>
            <a:r>
              <a:rPr lang="bg-BG" dirty="0" smtClean="0"/>
              <a:t>Разгледайте </a:t>
            </a:r>
            <a:r>
              <a:rPr lang="en-US" dirty="0" smtClean="0"/>
              <a:t>if, else, while </a:t>
            </a:r>
            <a:r>
              <a:rPr lang="bg-BG" dirty="0" smtClean="0"/>
              <a:t>и </a:t>
            </a:r>
            <a:r>
              <a:rPr lang="en-US" dirty="0" smtClean="0"/>
              <a:t>for </a:t>
            </a:r>
            <a:r>
              <a:rPr lang="bg-BG" dirty="0" smtClean="0"/>
              <a:t>конструкциите. Според вас за какво служат къдравите скоби?</a:t>
            </a:r>
            <a:endParaRPr lang="en-US" dirty="0"/>
          </a:p>
          <a:p>
            <a:pPr algn="just"/>
            <a:r>
              <a:rPr lang="bg-BG" dirty="0" smtClean="0"/>
              <a:t>Копирайте </a:t>
            </a: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… }</a:t>
            </a:r>
            <a:r>
              <a:rPr lang="bg-BG" dirty="0" smtClean="0"/>
              <a:t> и го поставете в същата програма, но изтрийте </a:t>
            </a:r>
            <a:r>
              <a:rPr lang="en-US" dirty="0" smtClean="0"/>
              <a:t>main</a:t>
            </a:r>
            <a:r>
              <a:rPr lang="bg-BG" dirty="0" smtClean="0"/>
              <a:t> и на негово място сложете </a:t>
            </a:r>
            <a:r>
              <a:rPr lang="en-US" dirty="0" smtClean="0"/>
              <a:t>test</a:t>
            </a:r>
            <a:r>
              <a:rPr lang="bg-BG" dirty="0" smtClean="0"/>
              <a:t>. Опитайте се да стартирате програмата. Какво стана?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3247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преговорим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799746"/>
            <a:ext cx="9166285" cy="4351338"/>
          </a:xfrm>
        </p:spPr>
        <p:txBody>
          <a:bodyPr/>
          <a:lstStyle/>
          <a:p>
            <a:pPr algn="just"/>
            <a:r>
              <a:rPr lang="en-US" dirty="0" smtClean="0"/>
              <a:t>Boolean – true, false</a:t>
            </a:r>
            <a:endParaRPr lang="bg-BG" dirty="0"/>
          </a:p>
          <a:p>
            <a:pPr algn="just"/>
            <a:r>
              <a:rPr lang="bg-BG" dirty="0" smtClean="0"/>
              <a:t>&lt; &lt;= &gt; &gt;= == != !</a:t>
            </a:r>
            <a:r>
              <a:rPr lang="en-US" dirty="0"/>
              <a:t> </a:t>
            </a:r>
            <a:r>
              <a:rPr lang="en-US" dirty="0" smtClean="0"/>
              <a:t>&amp;&amp; ||</a:t>
            </a:r>
            <a:endParaRPr lang="bg-BG" dirty="0" smtClean="0"/>
          </a:p>
          <a:p>
            <a:pPr algn="just"/>
            <a:r>
              <a:rPr lang="en-US" dirty="0" smtClean="0"/>
              <a:t>if(bool) { … } else { … }</a:t>
            </a:r>
            <a:endParaRPr lang="bg-BG" dirty="0" smtClean="0"/>
          </a:p>
          <a:p>
            <a:pPr algn="just"/>
            <a:r>
              <a:rPr lang="en-US" dirty="0" smtClean="0"/>
              <a:t>switch(value) {}</a:t>
            </a:r>
            <a:endParaRPr lang="bg-BG" dirty="0" smtClean="0"/>
          </a:p>
          <a:p>
            <a:pPr algn="just"/>
            <a:r>
              <a:rPr lang="en-US" dirty="0" smtClean="0"/>
              <a:t>case x : … break; </a:t>
            </a:r>
            <a:endParaRPr lang="bg-BG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5" b="90833" l="27817" r="70423">
                        <a14:foregroundMark x1="49061" y1="81250" x2="48709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25" t="7830" r="29662" b="10660"/>
          <a:stretch/>
        </p:blipFill>
        <p:spPr>
          <a:xfrm rot="1390338">
            <a:off x="9364449" y="-207741"/>
            <a:ext cx="2282516" cy="247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Free Scales PNG Transparent Images, Download Free Clip Art, Free Clip Art  on Clipart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94" y="3715048"/>
            <a:ext cx="2513569" cy="2032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nergic Plus - Spareparts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69" y="4503735"/>
            <a:ext cx="2256659" cy="2049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98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22" y="1123436"/>
            <a:ext cx="9144000" cy="2387600"/>
          </a:xfrm>
        </p:spPr>
        <p:txBody>
          <a:bodyPr/>
          <a:lstStyle/>
          <a:p>
            <a:r>
              <a:rPr lang="bg-BG" dirty="0" smtClean="0"/>
              <a:t>Цикли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5540" y="3602038"/>
            <a:ext cx="9144000" cy="1655762"/>
          </a:xfrm>
        </p:spPr>
        <p:txBody>
          <a:bodyPr/>
          <a:lstStyle/>
          <a:p>
            <a:r>
              <a:rPr lang="bg-BG" dirty="0" smtClean="0"/>
              <a:t>Симеон Петков</a:t>
            </a:r>
            <a:endParaRPr lang="bg-BG" dirty="0"/>
          </a:p>
        </p:txBody>
      </p:sp>
      <p:pic>
        <p:nvPicPr>
          <p:cNvPr id="4" name="Picture 2" descr="Python and Scratch – GCSE syllabus part 1 | ICT in A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233" b="68493" l="8240" r="449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63" t="47420" r="54644" b="33686"/>
          <a:stretch/>
        </p:blipFill>
        <p:spPr bwMode="auto">
          <a:xfrm rot="20970632">
            <a:off x="3166622" y="933399"/>
            <a:ext cx="2134040" cy="1078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rformance of for loops with JavaScript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2600" y1="46800" x2="20600" y2="61600"/>
                        <a14:foregroundMark x1="16200" y1="43200" x2="31800" y2="83400"/>
                        <a14:foregroundMark x1="28800" y1="68800" x2="57600" y2="85600"/>
                        <a14:foregroundMark x1="57600" y1="85600" x2="57600" y2="85600"/>
                        <a14:foregroundMark x1="57800" y1="85000" x2="62800" y2="81200"/>
                        <a14:foregroundMark x1="63800" y1="80800" x2="63800" y2="80800"/>
                        <a14:foregroundMark x1="67200" y1="68600" x2="68000" y2="81200"/>
                        <a14:foregroundMark x1="73800" y1="70800" x2="71600" y2="80800"/>
                        <a14:foregroundMark x1="76000" y1="68000" x2="80800" y2="28000"/>
                        <a14:foregroundMark x1="82000" y1="42200" x2="79800" y2="62800"/>
                        <a14:foregroundMark x1="79600" y1="37400" x2="51800" y2="13800"/>
                        <a14:foregroundMark x1="58400" y1="16000" x2="17000" y2="31400"/>
                        <a14:foregroundMark x1="24800" y1="33000" x2="15400" y2="5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741" y="3736730"/>
            <a:ext cx="2508991" cy="250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" t="29674" r="47262"/>
          <a:stretch/>
        </p:blipFill>
        <p:spPr>
          <a:xfrm>
            <a:off x="7817412" y="1472550"/>
            <a:ext cx="4264270" cy="358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990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690688"/>
            <a:ext cx="10515600" cy="4351338"/>
          </a:xfrm>
          <a:noFill/>
          <a:effectLst>
            <a:outerShdw blurRad="825500" dist="215900" dir="5460000" sx="104000" sy="104000" algn="ctr" rotWithShape="0">
              <a:schemeClr val="tx1">
                <a:alpha val="32000"/>
              </a:schemeClr>
            </a:outerShdw>
          </a:effectLst>
        </p:spPr>
        <p:txBody>
          <a:bodyPr/>
          <a:lstStyle/>
          <a:p>
            <a:pPr algn="just"/>
            <a:r>
              <a:rPr lang="bg-BG" dirty="0" smtClean="0"/>
              <a:t>Блок схеми</a:t>
            </a:r>
            <a:r>
              <a:rPr lang="en-US" dirty="0" smtClean="0"/>
              <a:t> – </a:t>
            </a:r>
            <a:r>
              <a:rPr lang="bg-BG" dirty="0" smtClean="0"/>
              <a:t>Цикъл</a:t>
            </a:r>
            <a:endParaRPr lang="en-US" dirty="0" smtClean="0"/>
          </a:p>
          <a:p>
            <a:pPr algn="just"/>
            <a:r>
              <a:rPr lang="bg-BG" dirty="0" smtClean="0"/>
              <a:t>++ -- += -= *= /= %=</a:t>
            </a:r>
          </a:p>
          <a:p>
            <a:pPr algn="just"/>
            <a:r>
              <a:rPr lang="en-US" dirty="0" smtClean="0"/>
              <a:t>while(bool) { … }</a:t>
            </a:r>
          </a:p>
          <a:p>
            <a:pPr algn="just"/>
            <a:r>
              <a:rPr lang="en-US" dirty="0" smtClean="0"/>
              <a:t>for( … ; … ; … ) { … }</a:t>
            </a:r>
          </a:p>
          <a:p>
            <a:pPr algn="just"/>
            <a:r>
              <a:rPr lang="bg-BG" dirty="0" smtClean="0"/>
              <a:t>Вложени цикли</a:t>
            </a:r>
            <a:endParaRPr lang="bg-BG" dirty="0"/>
          </a:p>
        </p:txBody>
      </p:sp>
      <p:pic>
        <p:nvPicPr>
          <p:cNvPr id="1026" name="Picture 2" descr="Table Of Contents Icon For Kids - Icon Clipart - Full Size Clipart  (#2086740) - Pin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2139" flipH="1">
            <a:off x="9316728" y="4379836"/>
            <a:ext cx="2163883" cy="1693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097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</a:t>
            </a:r>
            <a:r>
              <a:rPr lang="en-US" dirty="0" smtClean="0"/>
              <a:t>v2.0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179639" y="1621767"/>
            <a:ext cx="9305206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bg-BG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Операторите ++ и --</a:t>
            </a:r>
            <a:endParaRPr lang="en-US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а = 6, а++ == а=а+1</a:t>
            </a:r>
            <a:endParaRPr lang="en-US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r>
              <a:rPr lang="bg-BG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4, b-- == b=b-1</a:t>
            </a:r>
          </a:p>
          <a:p>
            <a:endParaRPr lang="bg-BG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//Операторите +=, -=, *=, /=</a:t>
            </a:r>
            <a:endParaRPr lang="en-US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c=4, c+=2 == c=c+2</a:t>
            </a: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 = 2, l-=2 == l=l-2</a:t>
            </a:r>
          </a:p>
        </p:txBody>
      </p:sp>
    </p:spTree>
    <p:extLst>
      <p:ext uri="{BB962C8B-B14F-4D97-AF65-F5344CB8AC3E}">
        <p14:creationId xmlns:p14="http://schemas.microsoft.com/office/powerpoint/2010/main" val="10423830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1166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схеми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2" r="47341"/>
          <a:stretch/>
        </p:blipFill>
        <p:spPr>
          <a:xfrm>
            <a:off x="3303917" y="1412596"/>
            <a:ext cx="6737229" cy="5104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1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- </a:t>
            </a:r>
            <a:r>
              <a:rPr lang="bg-BG" dirty="0" smtClean="0"/>
              <a:t>докато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171012" y="1345722"/>
            <a:ext cx="930520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2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bg-BG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код, изпълняван докато 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== true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4.1. While Loops — AP CSAwes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12" y="4120551"/>
            <a:ext cx="95059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461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PowerPoint Presentation</vt:lpstr>
      <vt:lpstr>Речник</vt:lpstr>
      <vt:lpstr>Да преговорим</vt:lpstr>
      <vt:lpstr>Цикли</vt:lpstr>
      <vt:lpstr>Съдържание</vt:lpstr>
      <vt:lpstr>Оператори v2.0</vt:lpstr>
      <vt:lpstr>PowerPoint Presentation</vt:lpstr>
      <vt:lpstr>Блок схеми</vt:lpstr>
      <vt:lpstr>While - докато</vt:lpstr>
      <vt:lpstr>PowerPoint Presentation</vt:lpstr>
      <vt:lpstr>Да начертаем линия</vt:lpstr>
      <vt:lpstr>PowerPoint Presentation</vt:lpstr>
      <vt:lpstr>For</vt:lpstr>
      <vt:lpstr>PowerPoint Presentation</vt:lpstr>
      <vt:lpstr>Вложени цикли</vt:lpstr>
      <vt:lpstr>PowerPoint Presentation</vt:lpstr>
      <vt:lpstr>Задачи</vt:lpstr>
      <vt:lpstr>Задачи от състезание</vt:lpstr>
      <vt:lpstr>За да тествате решенията</vt:lpstr>
      <vt:lpstr>Ресурси</vt:lpstr>
      <vt:lpstr>Датите през ноември</vt:lpstr>
      <vt:lpstr>За следващата среща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Алгоритмично програмиране с Java</dc:title>
  <dc:creator>Windows User</dc:creator>
  <cp:lastModifiedBy>Windows User</cp:lastModifiedBy>
  <cp:revision>75</cp:revision>
  <dcterms:created xsi:type="dcterms:W3CDTF">2020-09-19T08:31:59Z</dcterms:created>
  <dcterms:modified xsi:type="dcterms:W3CDTF">2020-11-07T15:27:18Z</dcterms:modified>
</cp:coreProperties>
</file>