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8264BA-D89F-4B06-81AC-B1132231EC94}" v="8" dt="2024-03-30T16:12:28.9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59" d="100"/>
          <a:sy n="159" d="100"/>
        </p:scale>
        <p:origin x="30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eon tica" userId="3e903cdac5ba5f42" providerId="LiveId" clId="{E78264BA-D89F-4B06-81AC-B1132231EC94}"/>
    <pc:docChg chg="undo redo custSel addSld delSld modSld">
      <pc:chgData name="simeon tica" userId="3e903cdac5ba5f42" providerId="LiveId" clId="{E78264BA-D89F-4B06-81AC-B1132231EC94}" dt="2024-03-30T16:13:04.606" v="5674" actId="1076"/>
      <pc:docMkLst>
        <pc:docMk/>
      </pc:docMkLst>
      <pc:sldChg chg="modSp mod">
        <pc:chgData name="simeon tica" userId="3e903cdac5ba5f42" providerId="LiveId" clId="{E78264BA-D89F-4B06-81AC-B1132231EC94}" dt="2024-03-30T14:54:27.106" v="140" actId="20577"/>
        <pc:sldMkLst>
          <pc:docMk/>
          <pc:sldMk cId="1172947173" sldId="256"/>
        </pc:sldMkLst>
        <pc:spChg chg="mod">
          <ac:chgData name="simeon tica" userId="3e903cdac5ba5f42" providerId="LiveId" clId="{E78264BA-D89F-4B06-81AC-B1132231EC94}" dt="2024-03-30T14:54:27.106" v="140" actId="20577"/>
          <ac:spMkLst>
            <pc:docMk/>
            <pc:sldMk cId="1172947173" sldId="256"/>
            <ac:spMk id="3" creationId="{E6CEE285-3250-80C0-45BD-24E5EDF2EC01}"/>
          </ac:spMkLst>
        </pc:spChg>
      </pc:sldChg>
      <pc:sldChg chg="modSp new mod">
        <pc:chgData name="simeon tica" userId="3e903cdac5ba5f42" providerId="LiveId" clId="{E78264BA-D89F-4B06-81AC-B1132231EC94}" dt="2024-03-30T15:06:05.721" v="718" actId="20577"/>
        <pc:sldMkLst>
          <pc:docMk/>
          <pc:sldMk cId="589495834" sldId="257"/>
        </pc:sldMkLst>
        <pc:spChg chg="mod">
          <ac:chgData name="simeon tica" userId="3e903cdac5ba5f42" providerId="LiveId" clId="{E78264BA-D89F-4B06-81AC-B1132231EC94}" dt="2024-03-30T14:57:21.627" v="175" actId="27636"/>
          <ac:spMkLst>
            <pc:docMk/>
            <pc:sldMk cId="589495834" sldId="257"/>
            <ac:spMk id="2" creationId="{1F4BEEEA-9632-6B44-B743-AE622DB65093}"/>
          </ac:spMkLst>
        </pc:spChg>
        <pc:spChg chg="mod">
          <ac:chgData name="simeon tica" userId="3e903cdac5ba5f42" providerId="LiveId" clId="{E78264BA-D89F-4B06-81AC-B1132231EC94}" dt="2024-03-30T15:06:05.721" v="718" actId="20577"/>
          <ac:spMkLst>
            <pc:docMk/>
            <pc:sldMk cId="589495834" sldId="257"/>
            <ac:spMk id="3" creationId="{C4E13DBA-E9DD-961F-5D50-689D6459893F}"/>
          </ac:spMkLst>
        </pc:spChg>
      </pc:sldChg>
      <pc:sldChg chg="addSp delSp modSp new mod">
        <pc:chgData name="simeon tica" userId="3e903cdac5ba5f42" providerId="LiveId" clId="{E78264BA-D89F-4B06-81AC-B1132231EC94}" dt="2024-03-30T15:11:20.518" v="1301" actId="1076"/>
        <pc:sldMkLst>
          <pc:docMk/>
          <pc:sldMk cId="2063114537" sldId="258"/>
        </pc:sldMkLst>
        <pc:spChg chg="mod">
          <ac:chgData name="simeon tica" userId="3e903cdac5ba5f42" providerId="LiveId" clId="{E78264BA-D89F-4B06-81AC-B1132231EC94}" dt="2024-03-30T15:09:35.646" v="1110" actId="20577"/>
          <ac:spMkLst>
            <pc:docMk/>
            <pc:sldMk cId="2063114537" sldId="258"/>
            <ac:spMk id="2" creationId="{064256F3-0540-8CD4-3E80-19E6DDE9AAFF}"/>
          </ac:spMkLst>
        </pc:spChg>
        <pc:spChg chg="mod">
          <ac:chgData name="simeon tica" userId="3e903cdac5ba5f42" providerId="LiveId" clId="{E78264BA-D89F-4B06-81AC-B1132231EC94}" dt="2024-03-30T15:10:27.457" v="1297" actId="20577"/>
          <ac:spMkLst>
            <pc:docMk/>
            <pc:sldMk cId="2063114537" sldId="258"/>
            <ac:spMk id="3" creationId="{2C9E9FB4-B3D9-2835-EE8A-6E3D60AFEF26}"/>
          </ac:spMkLst>
        </pc:spChg>
        <pc:spChg chg="del mod">
          <ac:chgData name="simeon tica" userId="3e903cdac5ba5f42" providerId="LiveId" clId="{E78264BA-D89F-4B06-81AC-B1132231EC94}" dt="2024-03-30T15:11:09.565" v="1298" actId="22"/>
          <ac:spMkLst>
            <pc:docMk/>
            <pc:sldMk cId="2063114537" sldId="258"/>
            <ac:spMk id="4" creationId="{B7913043-8986-BD00-C57C-50367C6E448C}"/>
          </ac:spMkLst>
        </pc:spChg>
        <pc:picChg chg="add mod ord">
          <ac:chgData name="simeon tica" userId="3e903cdac5ba5f42" providerId="LiveId" clId="{E78264BA-D89F-4B06-81AC-B1132231EC94}" dt="2024-03-30T15:11:20.518" v="1301" actId="1076"/>
          <ac:picMkLst>
            <pc:docMk/>
            <pc:sldMk cId="2063114537" sldId="258"/>
            <ac:picMk id="6" creationId="{C1D72CA1-C610-903A-2F94-BC354CD58CDF}"/>
          </ac:picMkLst>
        </pc:picChg>
      </pc:sldChg>
      <pc:sldChg chg="new del">
        <pc:chgData name="simeon tica" userId="3e903cdac5ba5f42" providerId="LiveId" clId="{E78264BA-D89F-4B06-81AC-B1132231EC94}" dt="2024-03-30T15:06:28.063" v="720" actId="47"/>
        <pc:sldMkLst>
          <pc:docMk/>
          <pc:sldMk cId="2449060544" sldId="258"/>
        </pc:sldMkLst>
      </pc:sldChg>
      <pc:sldChg chg="new del">
        <pc:chgData name="simeon tica" userId="3e903cdac5ba5f42" providerId="LiveId" clId="{E78264BA-D89F-4B06-81AC-B1132231EC94}" dt="2024-03-30T15:11:27.377" v="1303" actId="47"/>
        <pc:sldMkLst>
          <pc:docMk/>
          <pc:sldMk cId="836594914" sldId="259"/>
        </pc:sldMkLst>
      </pc:sldChg>
      <pc:sldChg chg="modSp new mod">
        <pc:chgData name="simeon tica" userId="3e903cdac5ba5f42" providerId="LiveId" clId="{E78264BA-D89F-4B06-81AC-B1132231EC94}" dt="2024-03-30T15:12:39.651" v="1472" actId="20577"/>
        <pc:sldMkLst>
          <pc:docMk/>
          <pc:sldMk cId="1328798642" sldId="259"/>
        </pc:sldMkLst>
        <pc:spChg chg="mod">
          <ac:chgData name="simeon tica" userId="3e903cdac5ba5f42" providerId="LiveId" clId="{E78264BA-D89F-4B06-81AC-B1132231EC94}" dt="2024-03-30T15:11:35.917" v="1316" actId="20577"/>
          <ac:spMkLst>
            <pc:docMk/>
            <pc:sldMk cId="1328798642" sldId="259"/>
            <ac:spMk id="2" creationId="{8B2DA4A5-0134-67CB-CBDF-6B6D4CD87C8E}"/>
          </ac:spMkLst>
        </pc:spChg>
        <pc:spChg chg="mod">
          <ac:chgData name="simeon tica" userId="3e903cdac5ba5f42" providerId="LiveId" clId="{E78264BA-D89F-4B06-81AC-B1132231EC94}" dt="2024-03-30T15:12:39.651" v="1472" actId="20577"/>
          <ac:spMkLst>
            <pc:docMk/>
            <pc:sldMk cId="1328798642" sldId="259"/>
            <ac:spMk id="3" creationId="{2F6538C2-2AFD-2128-875C-2DF09A3880FB}"/>
          </ac:spMkLst>
        </pc:spChg>
      </pc:sldChg>
      <pc:sldChg chg="new del">
        <pc:chgData name="simeon tica" userId="3e903cdac5ba5f42" providerId="LiveId" clId="{E78264BA-D89F-4B06-81AC-B1132231EC94}" dt="2024-03-30T15:14:25.946" v="1474" actId="47"/>
        <pc:sldMkLst>
          <pc:docMk/>
          <pc:sldMk cId="1021778015" sldId="260"/>
        </pc:sldMkLst>
      </pc:sldChg>
      <pc:sldChg chg="modSp new mod">
        <pc:chgData name="simeon tica" userId="3e903cdac5ba5f42" providerId="LiveId" clId="{E78264BA-D89F-4B06-81AC-B1132231EC94}" dt="2024-03-30T15:26:03.061" v="2721" actId="20577"/>
        <pc:sldMkLst>
          <pc:docMk/>
          <pc:sldMk cId="2621116516" sldId="260"/>
        </pc:sldMkLst>
        <pc:spChg chg="mod">
          <ac:chgData name="simeon tica" userId="3e903cdac5ba5f42" providerId="LiveId" clId="{E78264BA-D89F-4B06-81AC-B1132231EC94}" dt="2024-03-30T15:14:38.157" v="1500" actId="20577"/>
          <ac:spMkLst>
            <pc:docMk/>
            <pc:sldMk cId="2621116516" sldId="260"/>
            <ac:spMk id="2" creationId="{291D43EC-DBC8-46DD-B1B4-9C2889F760E0}"/>
          </ac:spMkLst>
        </pc:spChg>
        <pc:spChg chg="mod">
          <ac:chgData name="simeon tica" userId="3e903cdac5ba5f42" providerId="LiveId" clId="{E78264BA-D89F-4B06-81AC-B1132231EC94}" dt="2024-03-30T15:25:11.818" v="2605" actId="27636"/>
          <ac:spMkLst>
            <pc:docMk/>
            <pc:sldMk cId="2621116516" sldId="260"/>
            <ac:spMk id="3" creationId="{58244C08-14A5-65F9-86B1-357331838574}"/>
          </ac:spMkLst>
        </pc:spChg>
        <pc:spChg chg="mod">
          <ac:chgData name="simeon tica" userId="3e903cdac5ba5f42" providerId="LiveId" clId="{E78264BA-D89F-4B06-81AC-B1132231EC94}" dt="2024-03-30T15:26:03.061" v="2721" actId="20577"/>
          <ac:spMkLst>
            <pc:docMk/>
            <pc:sldMk cId="2621116516" sldId="260"/>
            <ac:spMk id="4" creationId="{C733501E-33AF-07D6-F11E-EED9DDBE6F02}"/>
          </ac:spMkLst>
        </pc:spChg>
      </pc:sldChg>
      <pc:sldChg chg="addSp delSp modSp new mod">
        <pc:chgData name="simeon tica" userId="3e903cdac5ba5f42" providerId="LiveId" clId="{E78264BA-D89F-4B06-81AC-B1132231EC94}" dt="2024-03-30T15:42:15.358" v="3585" actId="20577"/>
        <pc:sldMkLst>
          <pc:docMk/>
          <pc:sldMk cId="4030470250" sldId="261"/>
        </pc:sldMkLst>
        <pc:spChg chg="mod">
          <ac:chgData name="simeon tica" userId="3e903cdac5ba5f42" providerId="LiveId" clId="{E78264BA-D89F-4B06-81AC-B1132231EC94}" dt="2024-03-30T15:27:06.132" v="2777" actId="20577"/>
          <ac:spMkLst>
            <pc:docMk/>
            <pc:sldMk cId="4030470250" sldId="261"/>
            <ac:spMk id="2" creationId="{1EDDBE1F-9EAC-11DA-BFF8-1B6AD40FACC4}"/>
          </ac:spMkLst>
        </pc:spChg>
        <pc:spChg chg="mod">
          <ac:chgData name="simeon tica" userId="3e903cdac5ba5f42" providerId="LiveId" clId="{E78264BA-D89F-4B06-81AC-B1132231EC94}" dt="2024-03-30T15:39:28.278" v="3447" actId="20577"/>
          <ac:spMkLst>
            <pc:docMk/>
            <pc:sldMk cId="4030470250" sldId="261"/>
            <ac:spMk id="3" creationId="{5CBF62F8-78DD-3896-3BB7-3B193FE62CA9}"/>
          </ac:spMkLst>
        </pc:spChg>
        <pc:spChg chg="del mod">
          <ac:chgData name="simeon tica" userId="3e903cdac5ba5f42" providerId="LiveId" clId="{E78264BA-D89F-4B06-81AC-B1132231EC94}" dt="2024-03-30T15:40:43.592" v="3448" actId="22"/>
          <ac:spMkLst>
            <pc:docMk/>
            <pc:sldMk cId="4030470250" sldId="261"/>
            <ac:spMk id="4" creationId="{E036FEC3-A385-BF94-2F27-AE9139AF9315}"/>
          </ac:spMkLst>
        </pc:spChg>
        <pc:spChg chg="add mod">
          <ac:chgData name="simeon tica" userId="3e903cdac5ba5f42" providerId="LiveId" clId="{E78264BA-D89F-4B06-81AC-B1132231EC94}" dt="2024-03-30T15:42:15.358" v="3585" actId="20577"/>
          <ac:spMkLst>
            <pc:docMk/>
            <pc:sldMk cId="4030470250" sldId="261"/>
            <ac:spMk id="7" creationId="{42607395-41DD-FA5E-5437-802E38158105}"/>
          </ac:spMkLst>
        </pc:spChg>
        <pc:picChg chg="add mod ord">
          <ac:chgData name="simeon tica" userId="3e903cdac5ba5f42" providerId="LiveId" clId="{E78264BA-D89F-4B06-81AC-B1132231EC94}" dt="2024-03-30T15:40:46.087" v="3449" actId="1076"/>
          <ac:picMkLst>
            <pc:docMk/>
            <pc:sldMk cId="4030470250" sldId="261"/>
            <ac:picMk id="6" creationId="{EEF1F2BF-8C9A-9B0B-171B-08E0DEFC46E9}"/>
          </ac:picMkLst>
        </pc:picChg>
      </pc:sldChg>
      <pc:sldChg chg="addSp delSp modSp new mod">
        <pc:chgData name="simeon tica" userId="3e903cdac5ba5f42" providerId="LiveId" clId="{E78264BA-D89F-4B06-81AC-B1132231EC94}" dt="2024-03-30T15:46:50.312" v="3840" actId="20577"/>
        <pc:sldMkLst>
          <pc:docMk/>
          <pc:sldMk cId="2895453043" sldId="262"/>
        </pc:sldMkLst>
        <pc:spChg chg="mod">
          <ac:chgData name="simeon tica" userId="3e903cdac5ba5f42" providerId="LiveId" clId="{E78264BA-D89F-4B06-81AC-B1132231EC94}" dt="2024-03-30T15:44:28.881" v="3650" actId="20577"/>
          <ac:spMkLst>
            <pc:docMk/>
            <pc:sldMk cId="2895453043" sldId="262"/>
            <ac:spMk id="2" creationId="{BD014FF7-313E-D1D0-EA0C-0C45225EFC2C}"/>
          </ac:spMkLst>
        </pc:spChg>
        <pc:spChg chg="add del">
          <ac:chgData name="simeon tica" userId="3e903cdac5ba5f42" providerId="LiveId" clId="{E78264BA-D89F-4B06-81AC-B1132231EC94}" dt="2024-03-30T15:46:03.097" v="3825" actId="478"/>
          <ac:spMkLst>
            <pc:docMk/>
            <pc:sldMk cId="2895453043" sldId="262"/>
            <ac:spMk id="3" creationId="{33178917-9123-255D-B5B5-635440DE818C}"/>
          </ac:spMkLst>
        </pc:spChg>
        <pc:spChg chg="mod">
          <ac:chgData name="simeon tica" userId="3e903cdac5ba5f42" providerId="LiveId" clId="{E78264BA-D89F-4B06-81AC-B1132231EC94}" dt="2024-03-30T15:46:50.312" v="3840" actId="20577"/>
          <ac:spMkLst>
            <pc:docMk/>
            <pc:sldMk cId="2895453043" sldId="262"/>
            <ac:spMk id="4" creationId="{6888D689-9363-6839-14EF-BEB6FB3D9C08}"/>
          </ac:spMkLst>
        </pc:spChg>
        <pc:picChg chg="add del mod ord">
          <ac:chgData name="simeon tica" userId="3e903cdac5ba5f42" providerId="LiveId" clId="{E78264BA-D89F-4B06-81AC-B1132231EC94}" dt="2024-03-30T15:45:59.616" v="3824" actId="22"/>
          <ac:picMkLst>
            <pc:docMk/>
            <pc:sldMk cId="2895453043" sldId="262"/>
            <ac:picMk id="6" creationId="{5B529474-9B4A-3E41-F504-6DC3FE6F060D}"/>
          </ac:picMkLst>
        </pc:picChg>
        <pc:picChg chg="add del">
          <ac:chgData name="simeon tica" userId="3e903cdac5ba5f42" providerId="LiveId" clId="{E78264BA-D89F-4B06-81AC-B1132231EC94}" dt="2024-03-30T15:46:09.473" v="3827" actId="478"/>
          <ac:picMkLst>
            <pc:docMk/>
            <pc:sldMk cId="2895453043" sldId="262"/>
            <ac:picMk id="8" creationId="{BA737FF0-D578-2B4B-2457-0D1A66EC75B2}"/>
          </ac:picMkLst>
        </pc:picChg>
        <pc:picChg chg="add mod">
          <ac:chgData name="simeon tica" userId="3e903cdac5ba5f42" providerId="LiveId" clId="{E78264BA-D89F-4B06-81AC-B1132231EC94}" dt="2024-03-30T15:46:43.331" v="3831" actId="1076"/>
          <ac:picMkLst>
            <pc:docMk/>
            <pc:sldMk cId="2895453043" sldId="262"/>
            <ac:picMk id="10" creationId="{D0ACB307-A1C9-EA4A-DA7C-38FDCA01BE52}"/>
          </ac:picMkLst>
        </pc:picChg>
      </pc:sldChg>
      <pc:sldChg chg="modSp new del mod">
        <pc:chgData name="simeon tica" userId="3e903cdac5ba5f42" providerId="LiveId" clId="{E78264BA-D89F-4B06-81AC-B1132231EC94}" dt="2024-03-30T15:43:58.832" v="3631" actId="47"/>
        <pc:sldMkLst>
          <pc:docMk/>
          <pc:sldMk cId="2941516331" sldId="262"/>
        </pc:sldMkLst>
        <pc:spChg chg="mod">
          <ac:chgData name="simeon tica" userId="3e903cdac5ba5f42" providerId="LiveId" clId="{E78264BA-D89F-4B06-81AC-B1132231EC94}" dt="2024-03-30T15:43:55.337" v="3630" actId="20577"/>
          <ac:spMkLst>
            <pc:docMk/>
            <pc:sldMk cId="2941516331" sldId="262"/>
            <ac:spMk id="2" creationId="{EAE980F0-DDF8-587C-391F-54D6158760D7}"/>
          </ac:spMkLst>
        </pc:spChg>
      </pc:sldChg>
      <pc:sldChg chg="addSp delSp modSp new mod">
        <pc:chgData name="simeon tica" userId="3e903cdac5ba5f42" providerId="LiveId" clId="{E78264BA-D89F-4B06-81AC-B1132231EC94}" dt="2024-03-30T15:58:28.832" v="4256" actId="1076"/>
        <pc:sldMkLst>
          <pc:docMk/>
          <pc:sldMk cId="1739705148" sldId="263"/>
        </pc:sldMkLst>
        <pc:spChg chg="mod">
          <ac:chgData name="simeon tica" userId="3e903cdac5ba5f42" providerId="LiveId" clId="{E78264BA-D89F-4B06-81AC-B1132231EC94}" dt="2024-03-30T15:48:52.199" v="3868" actId="20577"/>
          <ac:spMkLst>
            <pc:docMk/>
            <pc:sldMk cId="1739705148" sldId="263"/>
            <ac:spMk id="2" creationId="{FF58DF7A-8410-008A-616E-BE61D18CA6A1}"/>
          </ac:spMkLst>
        </pc:spChg>
        <pc:spChg chg="mod">
          <ac:chgData name="simeon tica" userId="3e903cdac5ba5f42" providerId="LiveId" clId="{E78264BA-D89F-4B06-81AC-B1132231EC94}" dt="2024-03-30T15:56:34.909" v="4251" actId="20577"/>
          <ac:spMkLst>
            <pc:docMk/>
            <pc:sldMk cId="1739705148" sldId="263"/>
            <ac:spMk id="3" creationId="{484F3F5E-F9E0-A99D-33F5-1805CEB9A068}"/>
          </ac:spMkLst>
        </pc:spChg>
        <pc:spChg chg="del">
          <ac:chgData name="simeon tica" userId="3e903cdac5ba5f42" providerId="LiveId" clId="{E78264BA-D89F-4B06-81AC-B1132231EC94}" dt="2024-03-30T15:48:57.720" v="3869" actId="478"/>
          <ac:spMkLst>
            <pc:docMk/>
            <pc:sldMk cId="1739705148" sldId="263"/>
            <ac:spMk id="4" creationId="{A725CF12-B2BD-19DF-11F0-42C6F4CAF018}"/>
          </ac:spMkLst>
        </pc:spChg>
        <pc:picChg chg="add mod">
          <ac:chgData name="simeon tica" userId="3e903cdac5ba5f42" providerId="LiveId" clId="{E78264BA-D89F-4B06-81AC-B1132231EC94}" dt="2024-03-30T15:58:28.832" v="4256" actId="1076"/>
          <ac:picMkLst>
            <pc:docMk/>
            <pc:sldMk cId="1739705148" sldId="263"/>
            <ac:picMk id="6" creationId="{F9FF69A3-7FF2-77BF-CFF5-9918C389DB0C}"/>
          </ac:picMkLst>
        </pc:picChg>
      </pc:sldChg>
      <pc:sldChg chg="addSp delSp modSp new mod">
        <pc:chgData name="simeon tica" userId="3e903cdac5ba5f42" providerId="LiveId" clId="{E78264BA-D89F-4B06-81AC-B1132231EC94}" dt="2024-03-30T16:03:03.447" v="4785" actId="1076"/>
        <pc:sldMkLst>
          <pc:docMk/>
          <pc:sldMk cId="2733580796" sldId="264"/>
        </pc:sldMkLst>
        <pc:spChg chg="mod">
          <ac:chgData name="simeon tica" userId="3e903cdac5ba5f42" providerId="LiveId" clId="{E78264BA-D89F-4B06-81AC-B1132231EC94}" dt="2024-03-30T15:58:49.924" v="4273" actId="20577"/>
          <ac:spMkLst>
            <pc:docMk/>
            <pc:sldMk cId="2733580796" sldId="264"/>
            <ac:spMk id="2" creationId="{DEAB134B-57B5-56E9-44DD-B1595CC4F744}"/>
          </ac:spMkLst>
        </pc:spChg>
        <pc:spChg chg="mod">
          <ac:chgData name="simeon tica" userId="3e903cdac5ba5f42" providerId="LiveId" clId="{E78264BA-D89F-4B06-81AC-B1132231EC94}" dt="2024-03-30T16:02:55.361" v="4782" actId="20577"/>
          <ac:spMkLst>
            <pc:docMk/>
            <pc:sldMk cId="2733580796" sldId="264"/>
            <ac:spMk id="3" creationId="{5CB9F774-E90E-8CB9-8B17-17EC4AD8E9D8}"/>
          </ac:spMkLst>
        </pc:spChg>
        <pc:spChg chg="del">
          <ac:chgData name="simeon tica" userId="3e903cdac5ba5f42" providerId="LiveId" clId="{E78264BA-D89F-4B06-81AC-B1132231EC94}" dt="2024-03-30T16:02:57.712" v="4783" actId="22"/>
          <ac:spMkLst>
            <pc:docMk/>
            <pc:sldMk cId="2733580796" sldId="264"/>
            <ac:spMk id="4" creationId="{A9C34000-8AF9-BBDC-21A5-780A548E9C6F}"/>
          </ac:spMkLst>
        </pc:spChg>
        <pc:picChg chg="add mod ord">
          <ac:chgData name="simeon tica" userId="3e903cdac5ba5f42" providerId="LiveId" clId="{E78264BA-D89F-4B06-81AC-B1132231EC94}" dt="2024-03-30T16:03:03.447" v="4785" actId="1076"/>
          <ac:picMkLst>
            <pc:docMk/>
            <pc:sldMk cId="2733580796" sldId="264"/>
            <ac:picMk id="6" creationId="{B679EEFD-E457-BFBF-F62E-5FE921F539CC}"/>
          </ac:picMkLst>
        </pc:picChg>
      </pc:sldChg>
      <pc:sldChg chg="delSp modSp new mod">
        <pc:chgData name="simeon tica" userId="3e903cdac5ba5f42" providerId="LiveId" clId="{E78264BA-D89F-4B06-81AC-B1132231EC94}" dt="2024-03-30T16:09:07.549" v="5432" actId="20577"/>
        <pc:sldMkLst>
          <pc:docMk/>
          <pc:sldMk cId="586103342" sldId="265"/>
        </pc:sldMkLst>
        <pc:spChg chg="mod">
          <ac:chgData name="simeon tica" userId="3e903cdac5ba5f42" providerId="LiveId" clId="{E78264BA-D89F-4B06-81AC-B1132231EC94}" dt="2024-03-30T16:03:42.851" v="4827" actId="20577"/>
          <ac:spMkLst>
            <pc:docMk/>
            <pc:sldMk cId="586103342" sldId="265"/>
            <ac:spMk id="2" creationId="{CC5E89A2-6F1C-07AE-31A7-2C0F61AC3C55}"/>
          </ac:spMkLst>
        </pc:spChg>
        <pc:spChg chg="mod">
          <ac:chgData name="simeon tica" userId="3e903cdac5ba5f42" providerId="LiveId" clId="{E78264BA-D89F-4B06-81AC-B1132231EC94}" dt="2024-03-30T16:09:07.549" v="5432" actId="20577"/>
          <ac:spMkLst>
            <pc:docMk/>
            <pc:sldMk cId="586103342" sldId="265"/>
            <ac:spMk id="3" creationId="{38E737C4-FAAB-3670-9B05-5CEDCA606C36}"/>
          </ac:spMkLst>
        </pc:spChg>
        <pc:spChg chg="del">
          <ac:chgData name="simeon tica" userId="3e903cdac5ba5f42" providerId="LiveId" clId="{E78264BA-D89F-4B06-81AC-B1132231EC94}" dt="2024-03-30T16:03:49.159" v="4828" actId="478"/>
          <ac:spMkLst>
            <pc:docMk/>
            <pc:sldMk cId="586103342" sldId="265"/>
            <ac:spMk id="4" creationId="{47289BE6-3279-7072-C8F7-73FA75CF383B}"/>
          </ac:spMkLst>
        </pc:spChg>
      </pc:sldChg>
      <pc:sldChg chg="delSp modSp new mod">
        <pc:chgData name="simeon tica" userId="3e903cdac5ba5f42" providerId="LiveId" clId="{E78264BA-D89F-4B06-81AC-B1132231EC94}" dt="2024-03-30T16:12:00.021" v="5628" actId="20577"/>
        <pc:sldMkLst>
          <pc:docMk/>
          <pc:sldMk cId="3668377168" sldId="266"/>
        </pc:sldMkLst>
        <pc:spChg chg="mod">
          <ac:chgData name="simeon tica" userId="3e903cdac5ba5f42" providerId="LiveId" clId="{E78264BA-D89F-4B06-81AC-B1132231EC94}" dt="2024-03-30T16:09:44.109" v="5487" actId="20577"/>
          <ac:spMkLst>
            <pc:docMk/>
            <pc:sldMk cId="3668377168" sldId="266"/>
            <ac:spMk id="2" creationId="{4E9F1987-2CA4-87F9-521C-AD55E32A4852}"/>
          </ac:spMkLst>
        </pc:spChg>
        <pc:spChg chg="mod">
          <ac:chgData name="simeon tica" userId="3e903cdac5ba5f42" providerId="LiveId" clId="{E78264BA-D89F-4B06-81AC-B1132231EC94}" dt="2024-03-30T16:12:00.021" v="5628" actId="20577"/>
          <ac:spMkLst>
            <pc:docMk/>
            <pc:sldMk cId="3668377168" sldId="266"/>
            <ac:spMk id="3" creationId="{9F6321E6-8A07-FDC3-4D03-C30B35A38F34}"/>
          </ac:spMkLst>
        </pc:spChg>
        <pc:spChg chg="del">
          <ac:chgData name="simeon tica" userId="3e903cdac5ba5f42" providerId="LiveId" clId="{E78264BA-D89F-4B06-81AC-B1132231EC94}" dt="2024-03-30T16:09:49.924" v="5488" actId="478"/>
          <ac:spMkLst>
            <pc:docMk/>
            <pc:sldMk cId="3668377168" sldId="266"/>
            <ac:spMk id="4" creationId="{7C3FD6A3-8B8C-D580-A811-886D8E1B825E}"/>
          </ac:spMkLst>
        </pc:spChg>
      </pc:sldChg>
      <pc:sldChg chg="addSp modSp new mod">
        <pc:chgData name="simeon tica" userId="3e903cdac5ba5f42" providerId="LiveId" clId="{E78264BA-D89F-4B06-81AC-B1132231EC94}" dt="2024-03-30T16:13:04.606" v="5674" actId="1076"/>
        <pc:sldMkLst>
          <pc:docMk/>
          <pc:sldMk cId="2669950400" sldId="267"/>
        </pc:sldMkLst>
        <pc:spChg chg="add mod">
          <ac:chgData name="simeon tica" userId="3e903cdac5ba5f42" providerId="LiveId" clId="{E78264BA-D89F-4B06-81AC-B1132231EC94}" dt="2024-03-30T16:13:04.606" v="5674" actId="1076"/>
          <ac:spMkLst>
            <pc:docMk/>
            <pc:sldMk cId="2669950400" sldId="267"/>
            <ac:spMk id="2" creationId="{289DE49B-E2C0-FEEE-3DAF-BCC3D3E36656}"/>
          </ac:spMkLst>
        </pc:spChg>
      </pc:sldChg>
      <pc:sldChg chg="new del">
        <pc:chgData name="simeon tica" userId="3e903cdac5ba5f42" providerId="LiveId" clId="{E78264BA-D89F-4B06-81AC-B1132231EC94}" dt="2024-03-30T16:12:09.942" v="5630" actId="47"/>
        <pc:sldMkLst>
          <pc:docMk/>
          <pc:sldMk cId="3886976284"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3/30/2024</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732530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3/30/2024</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288320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3/30/2024</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2613337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3/30/2024</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515118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3/30/2024</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88974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3/30/2024</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80776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3/30/2024</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466605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3/30/2024</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25851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3/30/2024</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803023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3/30/2024</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18043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3/30/2024</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80199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3/30/2024</a:t>
            </a:fld>
            <a:endParaRPr lang="en-US" dirty="0"/>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217911005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811A6C-040C-4C5A-8FF3-63EC6CC40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5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DAF29-0558-C21C-D978-A5375C4B1775}"/>
              </a:ext>
            </a:extLst>
          </p:cNvPr>
          <p:cNvSpPr>
            <a:spLocks noGrp="1"/>
          </p:cNvSpPr>
          <p:nvPr>
            <p:ph type="ctrTitle"/>
          </p:nvPr>
        </p:nvSpPr>
        <p:spPr>
          <a:xfrm>
            <a:off x="484554" y="397275"/>
            <a:ext cx="5230446" cy="3761257"/>
          </a:xfrm>
        </p:spPr>
        <p:txBody>
          <a:bodyPr anchor="ctr">
            <a:normAutofit/>
          </a:bodyPr>
          <a:lstStyle/>
          <a:p>
            <a:r>
              <a:rPr lang="en-US" dirty="0"/>
              <a:t>Veridion challenge</a:t>
            </a:r>
          </a:p>
        </p:txBody>
      </p:sp>
      <p:sp>
        <p:nvSpPr>
          <p:cNvPr id="3" name="Subtitle 2">
            <a:extLst>
              <a:ext uri="{FF2B5EF4-FFF2-40B4-BE49-F238E27FC236}">
                <a16:creationId xmlns:a16="http://schemas.microsoft.com/office/drawing/2014/main" id="{E6CEE285-3250-80C0-45BD-24E5EDF2EC01}"/>
              </a:ext>
            </a:extLst>
          </p:cNvPr>
          <p:cNvSpPr>
            <a:spLocks noGrp="1"/>
          </p:cNvSpPr>
          <p:nvPr>
            <p:ph type="subTitle" idx="1"/>
          </p:nvPr>
        </p:nvSpPr>
        <p:spPr>
          <a:xfrm>
            <a:off x="351182" y="4846029"/>
            <a:ext cx="5363817" cy="1375512"/>
          </a:xfrm>
        </p:spPr>
        <p:txBody>
          <a:bodyPr anchor="ctr">
            <a:normAutofit/>
          </a:bodyPr>
          <a:lstStyle/>
          <a:p>
            <a:r>
              <a:rPr lang="en-US" dirty="0"/>
              <a:t>A brief explanation on the thought process</a:t>
            </a:r>
          </a:p>
        </p:txBody>
      </p:sp>
      <p:pic>
        <p:nvPicPr>
          <p:cNvPr id="4" name="Picture 3">
            <a:extLst>
              <a:ext uri="{FF2B5EF4-FFF2-40B4-BE49-F238E27FC236}">
                <a16:creationId xmlns:a16="http://schemas.microsoft.com/office/drawing/2014/main" id="{05DD14BA-381E-3344-DBBE-596CCE9003B1}"/>
              </a:ext>
            </a:extLst>
          </p:cNvPr>
          <p:cNvPicPr>
            <a:picLocks noChangeAspect="1"/>
          </p:cNvPicPr>
          <p:nvPr/>
        </p:nvPicPr>
        <p:blipFill rotWithShape="1">
          <a:blip r:embed="rId2"/>
          <a:srcRect l="35098" r="11346" b="-1"/>
          <a:stretch/>
        </p:blipFill>
        <p:spPr>
          <a:xfrm>
            <a:off x="6095999" y="10"/>
            <a:ext cx="6096002" cy="6857990"/>
          </a:xfrm>
          <a:prstGeom prst="rect">
            <a:avLst/>
          </a:prstGeom>
        </p:spPr>
      </p:pic>
    </p:spTree>
    <p:extLst>
      <p:ext uri="{BB962C8B-B14F-4D97-AF65-F5344CB8AC3E}">
        <p14:creationId xmlns:p14="http://schemas.microsoft.com/office/powerpoint/2010/main" val="117294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E89A2-6F1C-07AE-31A7-2C0F61AC3C55}"/>
              </a:ext>
            </a:extLst>
          </p:cNvPr>
          <p:cNvSpPr>
            <a:spLocks noGrp="1"/>
          </p:cNvSpPr>
          <p:nvPr>
            <p:ph type="title"/>
          </p:nvPr>
        </p:nvSpPr>
        <p:spPr/>
        <p:txBody>
          <a:bodyPr/>
          <a:lstStyle/>
          <a:p>
            <a:r>
              <a:rPr lang="en-US" dirty="0"/>
              <a:t>Improving the algorithm</a:t>
            </a:r>
          </a:p>
        </p:txBody>
      </p:sp>
      <p:sp>
        <p:nvSpPr>
          <p:cNvPr id="3" name="Content Placeholder 2">
            <a:extLst>
              <a:ext uri="{FF2B5EF4-FFF2-40B4-BE49-F238E27FC236}">
                <a16:creationId xmlns:a16="http://schemas.microsoft.com/office/drawing/2014/main" id="{38E737C4-FAAB-3670-9B05-5CEDCA606C36}"/>
              </a:ext>
            </a:extLst>
          </p:cNvPr>
          <p:cNvSpPr>
            <a:spLocks noGrp="1"/>
          </p:cNvSpPr>
          <p:nvPr>
            <p:ph sz="half" idx="1"/>
          </p:nvPr>
        </p:nvSpPr>
        <p:spPr>
          <a:xfrm>
            <a:off x="484552" y="2552699"/>
            <a:ext cx="11264536" cy="3624263"/>
          </a:xfrm>
        </p:spPr>
        <p:txBody>
          <a:bodyPr/>
          <a:lstStyle/>
          <a:p>
            <a:r>
              <a:rPr lang="en-US" dirty="0"/>
              <a:t>Another way is to train a NER algorithm from scratch (probably using SpaCy). The idea is to integrate an address database in site like structures and annotate the labels and their positions in the texts for the model to train on. Opting for such method would improve the accuracy and confidence of the found labels. This is a time and resource consuming process that I was not able to complete in such a short timespan. But I could elaborate a solution if asked.</a:t>
            </a:r>
          </a:p>
        </p:txBody>
      </p:sp>
    </p:spTree>
    <p:extLst>
      <p:ext uri="{BB962C8B-B14F-4D97-AF65-F5344CB8AC3E}">
        <p14:creationId xmlns:p14="http://schemas.microsoft.com/office/powerpoint/2010/main" val="586103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F1987-2CA4-87F9-521C-AD55E32A4852}"/>
              </a:ext>
            </a:extLst>
          </p:cNvPr>
          <p:cNvSpPr>
            <a:spLocks noGrp="1"/>
          </p:cNvSpPr>
          <p:nvPr>
            <p:ph type="title"/>
          </p:nvPr>
        </p:nvSpPr>
        <p:spPr/>
        <p:txBody>
          <a:bodyPr/>
          <a:lstStyle/>
          <a:p>
            <a:r>
              <a:rPr lang="en-US" dirty="0"/>
              <a:t>Technologies used in my solution</a:t>
            </a:r>
          </a:p>
        </p:txBody>
      </p:sp>
      <p:sp>
        <p:nvSpPr>
          <p:cNvPr id="3" name="Content Placeholder 2">
            <a:extLst>
              <a:ext uri="{FF2B5EF4-FFF2-40B4-BE49-F238E27FC236}">
                <a16:creationId xmlns:a16="http://schemas.microsoft.com/office/drawing/2014/main" id="{9F6321E6-8A07-FDC3-4D03-C30B35A38F34}"/>
              </a:ext>
            </a:extLst>
          </p:cNvPr>
          <p:cNvSpPr>
            <a:spLocks noGrp="1"/>
          </p:cNvSpPr>
          <p:nvPr>
            <p:ph sz="half" idx="1"/>
          </p:nvPr>
        </p:nvSpPr>
        <p:spPr>
          <a:xfrm>
            <a:off x="484553" y="2552699"/>
            <a:ext cx="11264536" cy="3624263"/>
          </a:xfrm>
        </p:spPr>
        <p:txBody>
          <a:bodyPr/>
          <a:lstStyle/>
          <a:p>
            <a:pPr marL="342900" indent="-342900">
              <a:buFont typeface="Arial" panose="020B0604020202020204" pitchFamily="34" charset="0"/>
              <a:buChar char="•"/>
            </a:pPr>
            <a:r>
              <a:rPr lang="en-US" dirty="0"/>
              <a:t>Visual Studio Code</a:t>
            </a:r>
          </a:p>
          <a:p>
            <a:pPr marL="342900" indent="-342900">
              <a:buFont typeface="Arial" panose="020B0604020202020204" pitchFamily="34" charset="0"/>
              <a:buChar char="•"/>
            </a:pPr>
            <a:r>
              <a:rPr lang="en-US" dirty="0"/>
              <a:t>GitHub Copilot</a:t>
            </a:r>
          </a:p>
          <a:p>
            <a:pPr marL="342900" indent="-342900">
              <a:buFont typeface="Arial" panose="020B0604020202020204" pitchFamily="34" charset="0"/>
              <a:buChar char="•"/>
            </a:pPr>
            <a:r>
              <a:rPr lang="en-US" dirty="0"/>
              <a:t>Python 3.12</a:t>
            </a:r>
          </a:p>
          <a:p>
            <a:pPr marL="342900" indent="-342900">
              <a:buFont typeface="Arial" panose="020B0604020202020204" pitchFamily="34" charset="0"/>
              <a:buChar char="•"/>
            </a:pPr>
            <a:r>
              <a:rPr lang="en-US" dirty="0" err="1"/>
              <a:t>GLiNER</a:t>
            </a:r>
            <a:r>
              <a:rPr lang="en-US" dirty="0"/>
              <a:t> model</a:t>
            </a:r>
          </a:p>
          <a:p>
            <a:pPr marL="342900" indent="-342900">
              <a:buFont typeface="Arial" panose="020B0604020202020204" pitchFamily="34" charset="0"/>
              <a:buChar char="•"/>
            </a:pPr>
            <a:r>
              <a:rPr lang="en-US" dirty="0"/>
              <a:t>Selenium for the scraping</a:t>
            </a:r>
          </a:p>
          <a:p>
            <a:pPr marL="342900" indent="-342900">
              <a:buFont typeface="Arial" panose="020B0604020202020204" pitchFamily="34" charset="0"/>
              <a:buChar char="•"/>
            </a:pPr>
            <a:r>
              <a:rPr lang="en-US" dirty="0"/>
              <a:t>Pandas for tabular data processing</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668377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9DE49B-E2C0-FEEE-3DAF-BCC3D3E36656}"/>
              </a:ext>
            </a:extLst>
          </p:cNvPr>
          <p:cNvSpPr txBox="1"/>
          <p:nvPr/>
        </p:nvSpPr>
        <p:spPr>
          <a:xfrm>
            <a:off x="2134603" y="2767280"/>
            <a:ext cx="7922794" cy="1323439"/>
          </a:xfrm>
          <a:prstGeom prst="rect">
            <a:avLst/>
          </a:prstGeom>
          <a:noFill/>
        </p:spPr>
        <p:txBody>
          <a:bodyPr wrap="square" rtlCol="0">
            <a:spAutoFit/>
          </a:bodyPr>
          <a:lstStyle/>
          <a:p>
            <a:pPr algn="ctr"/>
            <a:r>
              <a:rPr lang="en-US" sz="4000" b="1" dirty="0"/>
              <a:t>Thank you for paying attention!</a:t>
            </a:r>
          </a:p>
        </p:txBody>
      </p:sp>
    </p:spTree>
    <p:extLst>
      <p:ext uri="{BB962C8B-B14F-4D97-AF65-F5344CB8AC3E}">
        <p14:creationId xmlns:p14="http://schemas.microsoft.com/office/powerpoint/2010/main" val="2669950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BEEEA-9632-6B44-B743-AE622DB65093}"/>
              </a:ext>
            </a:extLst>
          </p:cNvPr>
          <p:cNvSpPr>
            <a:spLocks noGrp="1"/>
          </p:cNvSpPr>
          <p:nvPr>
            <p:ph type="title"/>
          </p:nvPr>
        </p:nvSpPr>
        <p:spPr/>
        <p:txBody>
          <a:bodyPr>
            <a:normAutofit/>
          </a:bodyPr>
          <a:lstStyle/>
          <a:p>
            <a:r>
              <a:rPr lang="en-US" dirty="0"/>
              <a:t>Purpose of the challenge</a:t>
            </a:r>
          </a:p>
        </p:txBody>
      </p:sp>
      <p:sp>
        <p:nvSpPr>
          <p:cNvPr id="3" name="Content Placeholder 2">
            <a:extLst>
              <a:ext uri="{FF2B5EF4-FFF2-40B4-BE49-F238E27FC236}">
                <a16:creationId xmlns:a16="http://schemas.microsoft.com/office/drawing/2014/main" id="{C4E13DBA-E9DD-961F-5D50-689D6459893F}"/>
              </a:ext>
            </a:extLst>
          </p:cNvPr>
          <p:cNvSpPr>
            <a:spLocks noGrp="1"/>
          </p:cNvSpPr>
          <p:nvPr>
            <p:ph idx="1"/>
          </p:nvPr>
        </p:nvSpPr>
        <p:spPr/>
        <p:txBody>
          <a:bodyPr/>
          <a:lstStyle/>
          <a:p>
            <a:r>
              <a:rPr lang="en-US" dirty="0"/>
              <a:t>I chose to try and solve the first challenge provided on the Veridion Deeptech task list, which consists of writing a program that extracts the physical addresses from a multitude of websites. </a:t>
            </a:r>
          </a:p>
          <a:p>
            <a:r>
              <a:rPr lang="en-US" dirty="0"/>
              <a:t>Such a challenging job could be solved using many different approaches. In this presentation I am going to list and explain the paths that I chose and why I did so.</a:t>
            </a:r>
          </a:p>
        </p:txBody>
      </p:sp>
    </p:spTree>
    <p:extLst>
      <p:ext uri="{BB962C8B-B14F-4D97-AF65-F5344CB8AC3E}">
        <p14:creationId xmlns:p14="http://schemas.microsoft.com/office/powerpoint/2010/main" val="589495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256F3-0540-8CD4-3E80-19E6DDE9AAFF}"/>
              </a:ext>
            </a:extLst>
          </p:cNvPr>
          <p:cNvSpPr>
            <a:spLocks noGrp="1"/>
          </p:cNvSpPr>
          <p:nvPr>
            <p:ph type="title"/>
          </p:nvPr>
        </p:nvSpPr>
        <p:spPr/>
        <p:txBody>
          <a:bodyPr/>
          <a:lstStyle/>
          <a:p>
            <a:r>
              <a:rPr lang="en-US" dirty="0"/>
              <a:t>The first approach</a:t>
            </a:r>
          </a:p>
        </p:txBody>
      </p:sp>
      <p:sp>
        <p:nvSpPr>
          <p:cNvPr id="3" name="Content Placeholder 2">
            <a:extLst>
              <a:ext uri="{FF2B5EF4-FFF2-40B4-BE49-F238E27FC236}">
                <a16:creationId xmlns:a16="http://schemas.microsoft.com/office/drawing/2014/main" id="{2C9E9FB4-B3D9-2835-EE8A-6E3D60AFEF26}"/>
              </a:ext>
            </a:extLst>
          </p:cNvPr>
          <p:cNvSpPr>
            <a:spLocks noGrp="1"/>
          </p:cNvSpPr>
          <p:nvPr>
            <p:ph sz="half" idx="1"/>
          </p:nvPr>
        </p:nvSpPr>
        <p:spPr/>
        <p:txBody>
          <a:bodyPr>
            <a:normAutofit lnSpcReduction="10000"/>
          </a:bodyPr>
          <a:lstStyle/>
          <a:p>
            <a:r>
              <a:rPr lang="en-US" dirty="0"/>
              <a:t>The first way I intended to resolve this problem was by using a combination of brute force and regex. </a:t>
            </a:r>
          </a:p>
          <a:p>
            <a:r>
              <a:rPr lang="en-US" dirty="0"/>
              <a:t>I wanted to create a list of all possible street abbreviations (such as the one in the picture) and match it with text in all the different sites. Where the text was matched, a scraper would select all the information in the div containing the match and save it for further parsing of the address.</a:t>
            </a:r>
          </a:p>
        </p:txBody>
      </p:sp>
      <p:pic>
        <p:nvPicPr>
          <p:cNvPr id="6" name="Content Placeholder 5">
            <a:extLst>
              <a:ext uri="{FF2B5EF4-FFF2-40B4-BE49-F238E27FC236}">
                <a16:creationId xmlns:a16="http://schemas.microsoft.com/office/drawing/2014/main" id="{C1D72CA1-C610-903A-2F94-BC354CD58CDF}"/>
              </a:ext>
            </a:extLst>
          </p:cNvPr>
          <p:cNvPicPr>
            <a:picLocks noGrp="1" noChangeAspect="1"/>
          </p:cNvPicPr>
          <p:nvPr>
            <p:ph sz="half" idx="2"/>
          </p:nvPr>
        </p:nvPicPr>
        <p:blipFill>
          <a:blip r:embed="rId2"/>
          <a:stretch>
            <a:fillRect/>
          </a:stretch>
        </p:blipFill>
        <p:spPr>
          <a:xfrm>
            <a:off x="6983895" y="2318526"/>
            <a:ext cx="3904321" cy="4539474"/>
          </a:xfrm>
        </p:spPr>
      </p:pic>
    </p:spTree>
    <p:extLst>
      <p:ext uri="{BB962C8B-B14F-4D97-AF65-F5344CB8AC3E}">
        <p14:creationId xmlns:p14="http://schemas.microsoft.com/office/powerpoint/2010/main" val="2063114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A4A5-0134-67CB-CBDF-6B6D4CD87C8E}"/>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2F6538C2-2AFD-2128-875C-2DF09A3880FB}"/>
              </a:ext>
            </a:extLst>
          </p:cNvPr>
          <p:cNvSpPr>
            <a:spLocks noGrp="1"/>
          </p:cNvSpPr>
          <p:nvPr>
            <p:ph idx="1"/>
          </p:nvPr>
        </p:nvSpPr>
        <p:spPr/>
        <p:txBody>
          <a:bodyPr/>
          <a:lstStyle/>
          <a:p>
            <a:r>
              <a:rPr lang="en-US" dirty="0"/>
              <a:t>As a human, I am not able to think of all the possibilities of annotating a street and so such method would miss some addresses for sure. </a:t>
            </a:r>
          </a:p>
        </p:txBody>
      </p:sp>
    </p:spTree>
    <p:extLst>
      <p:ext uri="{BB962C8B-B14F-4D97-AF65-F5344CB8AC3E}">
        <p14:creationId xmlns:p14="http://schemas.microsoft.com/office/powerpoint/2010/main" val="1328798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D43EC-DBC8-46DD-B1B4-9C2889F760E0}"/>
              </a:ext>
            </a:extLst>
          </p:cNvPr>
          <p:cNvSpPr>
            <a:spLocks noGrp="1"/>
          </p:cNvSpPr>
          <p:nvPr>
            <p:ph type="title"/>
          </p:nvPr>
        </p:nvSpPr>
        <p:spPr/>
        <p:txBody>
          <a:bodyPr/>
          <a:lstStyle/>
          <a:p>
            <a:r>
              <a:rPr lang="en-US" dirty="0"/>
              <a:t>A more refined solution</a:t>
            </a:r>
          </a:p>
        </p:txBody>
      </p:sp>
      <p:sp>
        <p:nvSpPr>
          <p:cNvPr id="3" name="Content Placeholder 2">
            <a:extLst>
              <a:ext uri="{FF2B5EF4-FFF2-40B4-BE49-F238E27FC236}">
                <a16:creationId xmlns:a16="http://schemas.microsoft.com/office/drawing/2014/main" id="{58244C08-14A5-65F9-86B1-357331838574}"/>
              </a:ext>
            </a:extLst>
          </p:cNvPr>
          <p:cNvSpPr>
            <a:spLocks noGrp="1"/>
          </p:cNvSpPr>
          <p:nvPr>
            <p:ph sz="half" idx="1"/>
          </p:nvPr>
        </p:nvSpPr>
        <p:spPr/>
        <p:txBody>
          <a:bodyPr>
            <a:normAutofit fontScale="85000" lnSpcReduction="20000"/>
          </a:bodyPr>
          <a:lstStyle/>
          <a:p>
            <a:r>
              <a:rPr lang="en-US" dirty="0"/>
              <a:t>After realizing that brute force was not an option, and neither regex was useful because the addresses can have multiple forms, hard to match with a single or even couple expressions, I turned to a popular algorithm in the realm of unsupervised machine learning: Clustering.</a:t>
            </a:r>
          </a:p>
        </p:txBody>
      </p:sp>
      <p:sp>
        <p:nvSpPr>
          <p:cNvPr id="4" name="Content Placeholder 3">
            <a:extLst>
              <a:ext uri="{FF2B5EF4-FFF2-40B4-BE49-F238E27FC236}">
                <a16:creationId xmlns:a16="http://schemas.microsoft.com/office/drawing/2014/main" id="{C733501E-33AF-07D6-F11E-EED9DDBE6F02}"/>
              </a:ext>
            </a:extLst>
          </p:cNvPr>
          <p:cNvSpPr>
            <a:spLocks noGrp="1"/>
          </p:cNvSpPr>
          <p:nvPr>
            <p:ph sz="half" idx="2"/>
          </p:nvPr>
        </p:nvSpPr>
        <p:spPr/>
        <p:txBody>
          <a:bodyPr>
            <a:normAutofit fontScale="85000" lnSpcReduction="20000"/>
          </a:bodyPr>
          <a:lstStyle/>
          <a:p>
            <a:r>
              <a:rPr lang="en-US" b="1" dirty="0"/>
              <a:t>What was the idea behind this?</a:t>
            </a:r>
          </a:p>
          <a:p>
            <a:r>
              <a:rPr lang="en-US" dirty="0"/>
              <a:t>To train a clustering algorithm on a long list of div class names that could or could not contain address information. After successfully identifying said cluster, It would be easy to run each site component through it and check for the possibility of containing a location. </a:t>
            </a:r>
          </a:p>
          <a:p>
            <a:r>
              <a:rPr lang="en-US" dirty="0"/>
              <a:t>The flaw of such idea was supposing that class names have meaning and could be easily clustered. After a little research, I found out that libraries like React or Angular compile classes with random names, so this approach does not define a </a:t>
            </a:r>
            <a:r>
              <a:rPr lang="en-US" dirty="0" err="1"/>
              <a:t>sollution</a:t>
            </a:r>
            <a:r>
              <a:rPr lang="en-US" dirty="0"/>
              <a:t>.</a:t>
            </a:r>
          </a:p>
        </p:txBody>
      </p:sp>
    </p:spTree>
    <p:extLst>
      <p:ext uri="{BB962C8B-B14F-4D97-AF65-F5344CB8AC3E}">
        <p14:creationId xmlns:p14="http://schemas.microsoft.com/office/powerpoint/2010/main" val="2621116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DBE1F-9EAC-11DA-BFF8-1B6AD40FACC4}"/>
              </a:ext>
            </a:extLst>
          </p:cNvPr>
          <p:cNvSpPr>
            <a:spLocks noGrp="1"/>
          </p:cNvSpPr>
          <p:nvPr>
            <p:ph type="title"/>
          </p:nvPr>
        </p:nvSpPr>
        <p:spPr/>
        <p:txBody>
          <a:bodyPr/>
          <a:lstStyle/>
          <a:p>
            <a:r>
              <a:rPr lang="en-US" dirty="0"/>
              <a:t>The best solution found</a:t>
            </a:r>
          </a:p>
        </p:txBody>
      </p:sp>
      <p:sp>
        <p:nvSpPr>
          <p:cNvPr id="3" name="Content Placeholder 2">
            <a:extLst>
              <a:ext uri="{FF2B5EF4-FFF2-40B4-BE49-F238E27FC236}">
                <a16:creationId xmlns:a16="http://schemas.microsoft.com/office/drawing/2014/main" id="{5CBF62F8-78DD-3896-3BB7-3B193FE62CA9}"/>
              </a:ext>
            </a:extLst>
          </p:cNvPr>
          <p:cNvSpPr>
            <a:spLocks noGrp="1"/>
          </p:cNvSpPr>
          <p:nvPr>
            <p:ph sz="half" idx="1"/>
          </p:nvPr>
        </p:nvSpPr>
        <p:spPr/>
        <p:txBody>
          <a:bodyPr>
            <a:normAutofit fontScale="62500" lnSpcReduction="20000"/>
          </a:bodyPr>
          <a:lstStyle/>
          <a:p>
            <a:r>
              <a:rPr lang="en-US" dirty="0"/>
              <a:t>After a little research I stumbled over a library called “libpostal” that promises address parsing using NER (Named Entity Recognition). What does NER do? It is a natural language processing (NLP) method that extracts information from text. NER involves detecting and categorizing important information in text known as named entities. Named entities refer to the key subjects of a piece of text, such as names, locations, companies, events and products, as well as themes, topics, times, monetary values and percentages.</a:t>
            </a:r>
          </a:p>
          <a:p>
            <a:r>
              <a:rPr lang="en-US" dirty="0"/>
              <a:t>The problem was that “libpostal” was a library for C, so I found a wrapper on GitHub that would let me work with it in python(https://github.com/selva221724/pypostalwin). I tried it and was painfully slow. So, I modified the code to run smoother: The wrapper was opening a process every time I wanted to parse an address. I changed it to open a single process and run all the commands there.</a:t>
            </a:r>
          </a:p>
        </p:txBody>
      </p:sp>
      <p:pic>
        <p:nvPicPr>
          <p:cNvPr id="6" name="Content Placeholder 5">
            <a:extLst>
              <a:ext uri="{FF2B5EF4-FFF2-40B4-BE49-F238E27FC236}">
                <a16:creationId xmlns:a16="http://schemas.microsoft.com/office/drawing/2014/main" id="{EEF1F2BF-8C9A-9B0B-171B-08E0DEFC46E9}"/>
              </a:ext>
            </a:extLst>
          </p:cNvPr>
          <p:cNvPicPr>
            <a:picLocks noGrp="1" noChangeAspect="1"/>
          </p:cNvPicPr>
          <p:nvPr>
            <p:ph sz="half" idx="2"/>
          </p:nvPr>
        </p:nvPicPr>
        <p:blipFill>
          <a:blip r:embed="rId2"/>
          <a:stretch>
            <a:fillRect/>
          </a:stretch>
        </p:blipFill>
        <p:spPr>
          <a:xfrm>
            <a:off x="6252578" y="2552699"/>
            <a:ext cx="5322888" cy="1933447"/>
          </a:xfrm>
        </p:spPr>
      </p:pic>
      <p:sp>
        <p:nvSpPr>
          <p:cNvPr id="7" name="TextBox 6">
            <a:extLst>
              <a:ext uri="{FF2B5EF4-FFF2-40B4-BE49-F238E27FC236}">
                <a16:creationId xmlns:a16="http://schemas.microsoft.com/office/drawing/2014/main" id="{42607395-41DD-FA5E-5437-802E38158105}"/>
              </a:ext>
            </a:extLst>
          </p:cNvPr>
          <p:cNvSpPr txBox="1"/>
          <p:nvPr/>
        </p:nvSpPr>
        <p:spPr>
          <a:xfrm>
            <a:off x="6251763" y="4704347"/>
            <a:ext cx="5323703" cy="492443"/>
          </a:xfrm>
          <a:prstGeom prst="rect">
            <a:avLst/>
          </a:prstGeom>
          <a:noFill/>
        </p:spPr>
        <p:txBody>
          <a:bodyPr wrap="square" rtlCol="0">
            <a:spAutoFit/>
          </a:bodyPr>
          <a:lstStyle/>
          <a:p>
            <a:r>
              <a:rPr lang="en-US" sz="1300" dirty="0"/>
              <a:t>I moved the process opening in the constructor of the class instead of leaving it in the </a:t>
            </a:r>
            <a:r>
              <a:rPr lang="en-US" sz="1300" dirty="0" err="1"/>
              <a:t>parse_address</a:t>
            </a:r>
            <a:r>
              <a:rPr lang="en-US" sz="1300" dirty="0"/>
              <a:t>() function.</a:t>
            </a:r>
          </a:p>
        </p:txBody>
      </p:sp>
    </p:spTree>
    <p:extLst>
      <p:ext uri="{BB962C8B-B14F-4D97-AF65-F5344CB8AC3E}">
        <p14:creationId xmlns:p14="http://schemas.microsoft.com/office/powerpoint/2010/main" val="4030470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14FF7-313E-D1D0-EA0C-0C45225EFC2C}"/>
              </a:ext>
            </a:extLst>
          </p:cNvPr>
          <p:cNvSpPr>
            <a:spLocks noGrp="1"/>
          </p:cNvSpPr>
          <p:nvPr>
            <p:ph type="title"/>
          </p:nvPr>
        </p:nvSpPr>
        <p:spPr/>
        <p:txBody>
          <a:bodyPr/>
          <a:lstStyle/>
          <a:p>
            <a:r>
              <a:rPr lang="en-US" dirty="0"/>
              <a:t>The pain continues</a:t>
            </a:r>
          </a:p>
        </p:txBody>
      </p:sp>
      <p:sp>
        <p:nvSpPr>
          <p:cNvPr id="4" name="Text Placeholder 3">
            <a:extLst>
              <a:ext uri="{FF2B5EF4-FFF2-40B4-BE49-F238E27FC236}">
                <a16:creationId xmlns:a16="http://schemas.microsoft.com/office/drawing/2014/main" id="{6888D689-9363-6839-14EF-BEB6FB3D9C08}"/>
              </a:ext>
            </a:extLst>
          </p:cNvPr>
          <p:cNvSpPr>
            <a:spLocks noGrp="1"/>
          </p:cNvSpPr>
          <p:nvPr>
            <p:ph type="body" sz="half" idx="2"/>
          </p:nvPr>
        </p:nvSpPr>
        <p:spPr/>
        <p:txBody>
          <a:bodyPr/>
          <a:lstStyle/>
          <a:p>
            <a:r>
              <a:rPr lang="en-US" dirty="0"/>
              <a:t>To my dread, this library was trained on a set of data containing isolated addresses, not ones in big chunks of text. So, the results were questionable at best…</a:t>
            </a:r>
          </a:p>
        </p:txBody>
      </p:sp>
      <p:pic>
        <p:nvPicPr>
          <p:cNvPr id="10" name="Picture 9">
            <a:extLst>
              <a:ext uri="{FF2B5EF4-FFF2-40B4-BE49-F238E27FC236}">
                <a16:creationId xmlns:a16="http://schemas.microsoft.com/office/drawing/2014/main" id="{D0ACB307-A1C9-EA4A-DA7C-38FDCA01BE52}"/>
              </a:ext>
            </a:extLst>
          </p:cNvPr>
          <p:cNvPicPr>
            <a:picLocks noChangeAspect="1"/>
          </p:cNvPicPr>
          <p:nvPr/>
        </p:nvPicPr>
        <p:blipFill>
          <a:blip r:embed="rId2"/>
          <a:stretch>
            <a:fillRect/>
          </a:stretch>
        </p:blipFill>
        <p:spPr>
          <a:xfrm>
            <a:off x="6303334" y="1252330"/>
            <a:ext cx="5596991" cy="4083481"/>
          </a:xfrm>
          <a:prstGeom prst="rect">
            <a:avLst/>
          </a:prstGeom>
        </p:spPr>
      </p:pic>
    </p:spTree>
    <p:extLst>
      <p:ext uri="{BB962C8B-B14F-4D97-AF65-F5344CB8AC3E}">
        <p14:creationId xmlns:p14="http://schemas.microsoft.com/office/powerpoint/2010/main" val="2895453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8DF7A-8410-008A-616E-BE61D18CA6A1}"/>
              </a:ext>
            </a:extLst>
          </p:cNvPr>
          <p:cNvSpPr>
            <a:spLocks noGrp="1"/>
          </p:cNvSpPr>
          <p:nvPr>
            <p:ph type="title"/>
          </p:nvPr>
        </p:nvSpPr>
        <p:spPr/>
        <p:txBody>
          <a:bodyPr/>
          <a:lstStyle/>
          <a:p>
            <a:r>
              <a:rPr lang="en-US" dirty="0"/>
              <a:t>Hugging Face, the savior!</a:t>
            </a:r>
          </a:p>
        </p:txBody>
      </p:sp>
      <p:sp>
        <p:nvSpPr>
          <p:cNvPr id="3" name="Content Placeholder 2">
            <a:extLst>
              <a:ext uri="{FF2B5EF4-FFF2-40B4-BE49-F238E27FC236}">
                <a16:creationId xmlns:a16="http://schemas.microsoft.com/office/drawing/2014/main" id="{484F3F5E-F9E0-A99D-33F5-1805CEB9A068}"/>
              </a:ext>
            </a:extLst>
          </p:cNvPr>
          <p:cNvSpPr>
            <a:spLocks noGrp="1"/>
          </p:cNvSpPr>
          <p:nvPr>
            <p:ph sz="half" idx="1"/>
          </p:nvPr>
        </p:nvSpPr>
        <p:spPr>
          <a:xfrm>
            <a:off x="484552" y="2618873"/>
            <a:ext cx="5386859" cy="3624263"/>
          </a:xfrm>
        </p:spPr>
        <p:txBody>
          <a:bodyPr>
            <a:normAutofit fontScale="77500" lnSpcReduction="20000"/>
          </a:bodyPr>
          <a:lstStyle/>
          <a:p>
            <a:r>
              <a:rPr lang="en-US" dirty="0"/>
              <a:t>With a little bit more research, I found on Hugging Face a Named Entity Recognition Model named </a:t>
            </a:r>
            <a:r>
              <a:rPr lang="en-US" dirty="0" err="1"/>
              <a:t>GLiNER</a:t>
            </a:r>
            <a:r>
              <a:rPr lang="en-US" dirty="0"/>
              <a:t> (https://huggingface.co/urchade/gliner_base) capable of identifying any entity type using a bidirectional transformer encoder (BERT-like). It provides a practical alternative to traditional NER models, which are limited to predefined entities, and Large Language Models (LLMs) that, despite their flexibility, are costly and large for resource-constrained scenarios.</a:t>
            </a:r>
          </a:p>
          <a:p>
            <a:r>
              <a:rPr lang="en-US" dirty="0"/>
              <a:t>After implementing the model in my algorithm, I started getting better results! Albeit, with sparse information.</a:t>
            </a:r>
          </a:p>
        </p:txBody>
      </p:sp>
      <p:pic>
        <p:nvPicPr>
          <p:cNvPr id="6" name="Picture 5">
            <a:extLst>
              <a:ext uri="{FF2B5EF4-FFF2-40B4-BE49-F238E27FC236}">
                <a16:creationId xmlns:a16="http://schemas.microsoft.com/office/drawing/2014/main" id="{F9FF69A3-7FF2-77BF-CFF5-9918C389DB0C}"/>
              </a:ext>
            </a:extLst>
          </p:cNvPr>
          <p:cNvPicPr>
            <a:picLocks noChangeAspect="1"/>
          </p:cNvPicPr>
          <p:nvPr/>
        </p:nvPicPr>
        <p:blipFill>
          <a:blip r:embed="rId2"/>
          <a:stretch>
            <a:fillRect/>
          </a:stretch>
        </p:blipFill>
        <p:spPr>
          <a:xfrm>
            <a:off x="6057635" y="2719299"/>
            <a:ext cx="5649813" cy="2779027"/>
          </a:xfrm>
          <a:prstGeom prst="rect">
            <a:avLst/>
          </a:prstGeom>
        </p:spPr>
      </p:pic>
    </p:spTree>
    <p:extLst>
      <p:ext uri="{BB962C8B-B14F-4D97-AF65-F5344CB8AC3E}">
        <p14:creationId xmlns:p14="http://schemas.microsoft.com/office/powerpoint/2010/main" val="1739705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B134B-57B5-56E9-44DD-B1595CC4F744}"/>
              </a:ext>
            </a:extLst>
          </p:cNvPr>
          <p:cNvSpPr>
            <a:spLocks noGrp="1"/>
          </p:cNvSpPr>
          <p:nvPr>
            <p:ph type="title"/>
          </p:nvPr>
        </p:nvSpPr>
        <p:spPr/>
        <p:txBody>
          <a:bodyPr/>
          <a:lstStyle/>
          <a:p>
            <a:r>
              <a:rPr lang="en-US" dirty="0"/>
              <a:t>The next steps</a:t>
            </a:r>
          </a:p>
        </p:txBody>
      </p:sp>
      <p:sp>
        <p:nvSpPr>
          <p:cNvPr id="3" name="Content Placeholder 2">
            <a:extLst>
              <a:ext uri="{FF2B5EF4-FFF2-40B4-BE49-F238E27FC236}">
                <a16:creationId xmlns:a16="http://schemas.microsoft.com/office/drawing/2014/main" id="{5CB9F774-E90E-8CB9-8B17-17EC4AD8E9D8}"/>
              </a:ext>
            </a:extLst>
          </p:cNvPr>
          <p:cNvSpPr>
            <a:spLocks noGrp="1"/>
          </p:cNvSpPr>
          <p:nvPr>
            <p:ph sz="half" idx="1"/>
          </p:nvPr>
        </p:nvSpPr>
        <p:spPr/>
        <p:txBody>
          <a:bodyPr/>
          <a:lstStyle/>
          <a:p>
            <a:r>
              <a:rPr lang="en-US" dirty="0"/>
              <a:t>I thought of a couple of ways of improving my application. The first one is trying to fill in the blanks with the help of the Geonames API. I created a function that would fill in the Country by searching the postal code or the state in their database. It’s still an experimental feature! (Not all findings are accurate)</a:t>
            </a:r>
          </a:p>
        </p:txBody>
      </p:sp>
      <p:pic>
        <p:nvPicPr>
          <p:cNvPr id="6" name="Content Placeholder 5">
            <a:extLst>
              <a:ext uri="{FF2B5EF4-FFF2-40B4-BE49-F238E27FC236}">
                <a16:creationId xmlns:a16="http://schemas.microsoft.com/office/drawing/2014/main" id="{B679EEFD-E457-BFBF-F62E-5FE921F539CC}"/>
              </a:ext>
            </a:extLst>
          </p:cNvPr>
          <p:cNvPicPr>
            <a:picLocks noGrp="1" noChangeAspect="1"/>
          </p:cNvPicPr>
          <p:nvPr>
            <p:ph sz="half" idx="2"/>
          </p:nvPr>
        </p:nvPicPr>
        <p:blipFill>
          <a:blip r:embed="rId2"/>
          <a:stretch>
            <a:fillRect/>
          </a:stretch>
        </p:blipFill>
        <p:spPr>
          <a:xfrm>
            <a:off x="5808255" y="2736573"/>
            <a:ext cx="6140963" cy="2546253"/>
          </a:xfrm>
        </p:spPr>
      </p:pic>
    </p:spTree>
    <p:extLst>
      <p:ext uri="{BB962C8B-B14F-4D97-AF65-F5344CB8AC3E}">
        <p14:creationId xmlns:p14="http://schemas.microsoft.com/office/powerpoint/2010/main" val="2733580796"/>
      </p:ext>
    </p:extLst>
  </p:cSld>
  <p:clrMapOvr>
    <a:masterClrMapping/>
  </p:clrMapOvr>
</p:sld>
</file>

<file path=ppt/theme/theme1.xml><?xml version="1.0" encoding="utf-8"?>
<a:theme xmlns:a="http://schemas.openxmlformats.org/drawingml/2006/main" name="MatrixVTI">
  <a:themeElements>
    <a:clrScheme name="AnalogousFromRegularSeedRightStep">
      <a:dk1>
        <a:srgbClr val="000000"/>
      </a:dk1>
      <a:lt1>
        <a:srgbClr val="FFFFFF"/>
      </a:lt1>
      <a:dk2>
        <a:srgbClr val="1C1936"/>
      </a:dk2>
      <a:lt2>
        <a:srgbClr val="E8E3E2"/>
      </a:lt2>
      <a:accent1>
        <a:srgbClr val="2CB1BE"/>
      </a:accent1>
      <a:accent2>
        <a:srgbClr val="2176CB"/>
      </a:accent2>
      <a:accent3>
        <a:srgbClr val="3341DD"/>
      </a:accent3>
      <a:accent4>
        <a:srgbClr val="5A21CB"/>
      </a:accent4>
      <a:accent5>
        <a:srgbClr val="B333DD"/>
      </a:accent5>
      <a:accent6>
        <a:srgbClr val="CB21AE"/>
      </a:accent6>
      <a:hlink>
        <a:srgbClr val="BF4A3F"/>
      </a:hlink>
      <a:folHlink>
        <a:srgbClr val="7F7F7F"/>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docProps/app.xml><?xml version="1.0" encoding="utf-8"?>
<Properties xmlns="http://schemas.openxmlformats.org/officeDocument/2006/extended-properties" xmlns:vt="http://schemas.openxmlformats.org/officeDocument/2006/docPropsVTypes">
  <TotalTime>90</TotalTime>
  <Words>901</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Avenir Next LT Pro</vt:lpstr>
      <vt:lpstr>Bahnschrift</vt:lpstr>
      <vt:lpstr>MatrixVTI</vt:lpstr>
      <vt:lpstr>Veridion challenge</vt:lpstr>
      <vt:lpstr>Purpose of the challenge</vt:lpstr>
      <vt:lpstr>The first approach</vt:lpstr>
      <vt:lpstr>The problem?</vt:lpstr>
      <vt:lpstr>A more refined solution</vt:lpstr>
      <vt:lpstr>The best solution found</vt:lpstr>
      <vt:lpstr>The pain continues</vt:lpstr>
      <vt:lpstr>Hugging Face, the savior!</vt:lpstr>
      <vt:lpstr>The next steps</vt:lpstr>
      <vt:lpstr>Improving the algorithm</vt:lpstr>
      <vt:lpstr>Technologies used in my solution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Veridion challenge</dc:title>
  <dc:creator>simeon tica</dc:creator>
  <cp:lastModifiedBy>simeon tica</cp:lastModifiedBy>
  <cp:revision>1</cp:revision>
  <dcterms:created xsi:type="dcterms:W3CDTF">2024-03-30T14:43:05Z</dcterms:created>
  <dcterms:modified xsi:type="dcterms:W3CDTF">2024-03-30T16:13:06Z</dcterms:modified>
</cp:coreProperties>
</file>